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7C9013-83D1-4299-A6BA-36FB9E26D216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DCDAE6-9B79-45D0-8C27-59A3F9FA1048}" type="slidenum">
              <a:rPr lang="en-US" smtClean="0"/>
              <a:t>‹Nº›</a:t>
            </a:fld>
            <a:endParaRPr lang="en-US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4414" y="378619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s-CR" dirty="0" smtClean="0"/>
              <a:t>CAPÍTULO </a:t>
            </a:r>
            <a:r>
              <a:rPr lang="es-CR" dirty="0" smtClean="0"/>
              <a:t>VII</a:t>
            </a:r>
            <a:r>
              <a:rPr lang="es-CR" dirty="0" smtClean="0"/>
              <a:t/>
            </a:r>
            <a:br>
              <a:rPr lang="es-CR" dirty="0" smtClean="0"/>
            </a:br>
            <a:r>
              <a:rPr lang="es-CR" dirty="0" smtClean="0"/>
              <a:t>FÍSICA 11˚ UN ENFOQUE PRÁCTICO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CR" sz="3200" dirty="0" smtClean="0"/>
              <a:t>ÓPTICA GEOMÉTRICA</a:t>
            </a:r>
            <a:endParaRPr lang="en-US" sz="3200" dirty="0"/>
          </a:p>
        </p:txBody>
      </p:sp>
      <p:pic>
        <p:nvPicPr>
          <p:cNvPr id="23554" name="Picture 2" descr="http://www.sologif.net/Vestuario/Gafas/gafas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000240"/>
            <a:ext cx="3000396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Óptica geométrica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s-ES" dirty="0" smtClean="0"/>
              <a:t>Parte </a:t>
            </a:r>
            <a:r>
              <a:rPr lang="es-ES" dirty="0" smtClean="0"/>
              <a:t>de la óptica que estudia la formación de imágenes debido a la acción de rayos de luz en espejos curvos y lentes. </a:t>
            </a:r>
            <a:endParaRPr lang="es-ES" dirty="0" smtClean="0"/>
          </a:p>
          <a:p>
            <a:r>
              <a:rPr lang="es-ES" dirty="0" smtClean="0"/>
              <a:t>Esta </a:t>
            </a:r>
            <a:r>
              <a:rPr lang="es-ES" dirty="0" smtClean="0"/>
              <a:t>explica el principio de funcionamiento de una serie de instrumentos ópticos, tales como los telescopios, microscopios y cámaras fotográficas entre otros. </a:t>
            </a:r>
            <a:endParaRPr lang="en-US" dirty="0"/>
          </a:p>
        </p:txBody>
      </p:sp>
      <p:pic>
        <p:nvPicPr>
          <p:cNvPr id="26626" name="Picture 2" descr="TELESCOPI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952875"/>
            <a:ext cx="2152650" cy="2905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Espejo curvo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s-ES" dirty="0" smtClean="0"/>
              <a:t>Un espejo curvo es aquel cuya superficie reflejante es esférica. </a:t>
            </a:r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357562"/>
            <a:ext cx="490537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</TotalTime>
  <Words>68</Words>
  <Application>Microsoft Office PowerPoint</Application>
  <PresentationFormat>Presentación en pantalla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Origen</vt:lpstr>
      <vt:lpstr>CAPÍTULO VII FÍSICA 11˚ UN ENFOQUE PRÁCTICO</vt:lpstr>
      <vt:lpstr>Óptica geométrica</vt:lpstr>
      <vt:lpstr>Espejo curvo</vt:lpstr>
      <vt:lpstr>Diapositiva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CAPÍTULO VII FÍSICA 11˚ UN ENFOQUE PRÁCTICO</dc:title>
  <dc:creator>KATHIA</dc:creator>
  <cp:lastModifiedBy>KATHIA</cp:lastModifiedBy>
  <cp:revision>1</cp:revision>
  <dcterms:created xsi:type="dcterms:W3CDTF">2012-02-07T20:55:50Z</dcterms:created>
  <dcterms:modified xsi:type="dcterms:W3CDTF">2012-02-07T21:04:13Z</dcterms:modified>
</cp:coreProperties>
</file>