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5" r:id="rId8"/>
    <p:sldId id="261" r:id="rId9"/>
    <p:sldId id="262" r:id="rId10"/>
    <p:sldId id="263" r:id="rId11"/>
    <p:sldId id="264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C1C5AB-BD91-4F60-A864-A1BE22EF258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A9C0D2C-4D37-48D5-BA2B-B28F05AD77F3}" type="datetimeFigureOut">
              <a:rPr lang="en-US" smtClean="0"/>
              <a:t>2/3/2018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R" dirty="0" smtClean="0"/>
              <a:t>Análisis gráfico de movimientos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R" dirty="0" smtClean="0"/>
              <a:t>Didáctica Multimedia</a:t>
            </a:r>
          </a:p>
          <a:p>
            <a:r>
              <a:rPr lang="es-CR" dirty="0" smtClean="0"/>
              <a:t>Física 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811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Ejemplo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36912"/>
            <a:ext cx="44577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501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Gráfica v-t: MRU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69437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49563"/>
            <a:ext cx="50006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7814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Gráfica v-t: MRUA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R" dirty="0" smtClean="0"/>
              <a:t>¿Aumenta o disminuye la velocidad?</a:t>
            </a:r>
          </a:p>
          <a:p>
            <a:r>
              <a:rPr lang="es-CR" dirty="0" smtClean="0"/>
              <a:t>¿Qué dirección lleva?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72675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485" y="3933056"/>
            <a:ext cx="50196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6927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/>
              <a:t>Gráfica v-t: MRUA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R" dirty="0"/>
              <a:t>¿Aumenta o disminuye la velocidad?</a:t>
            </a:r>
          </a:p>
          <a:p>
            <a:r>
              <a:rPr lang="es-CR" dirty="0"/>
              <a:t>¿Qué dirección lleva?</a:t>
            </a:r>
            <a:endParaRPr lang="en-US" dirty="0"/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72104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717032"/>
            <a:ext cx="47529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810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Características v-t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/>
              <a:t>La pendiente corresponde a la aceleración, y esta será positiva si la línea está </a:t>
            </a:r>
            <a:r>
              <a:rPr lang="es-ES" dirty="0" smtClean="0"/>
              <a:t>inclinada hacia </a:t>
            </a:r>
            <a:r>
              <a:rPr lang="es-ES" dirty="0"/>
              <a:t>la derecha, y negativa, si está inclinada hacia la izquierda.</a:t>
            </a:r>
          </a:p>
          <a:p>
            <a:r>
              <a:rPr lang="es-ES" dirty="0"/>
              <a:t>El signo de la pendiente puede llevar a confusión la dirección de la aceleración, con </a:t>
            </a:r>
            <a:r>
              <a:rPr lang="es-ES" dirty="0" smtClean="0"/>
              <a:t>el hecho </a:t>
            </a:r>
            <a:r>
              <a:rPr lang="es-ES" dirty="0"/>
              <a:t>de que aumente o disminuya la velocidad. </a:t>
            </a:r>
            <a:endParaRPr lang="es-ES" dirty="0" smtClean="0"/>
          </a:p>
          <a:p>
            <a:r>
              <a:rPr lang="es-ES" dirty="0" smtClean="0"/>
              <a:t>Debido </a:t>
            </a:r>
            <a:r>
              <a:rPr lang="es-ES" dirty="0"/>
              <a:t>a esta situación, se </a:t>
            </a:r>
            <a:r>
              <a:rPr lang="es-ES" dirty="0" smtClean="0"/>
              <a:t>recomienda describir </a:t>
            </a:r>
            <a:r>
              <a:rPr lang="es-ES" dirty="0"/>
              <a:t>cada gráfica, indicando si la velocidad aumenta o disminuye, y la </a:t>
            </a:r>
            <a:r>
              <a:rPr lang="es-ES" dirty="0" smtClean="0"/>
              <a:t>dirección de </a:t>
            </a:r>
            <a:r>
              <a:rPr lang="es-ES" dirty="0"/>
              <a:t>dicha aceleración. </a:t>
            </a:r>
            <a:endParaRPr lang="es-ES" dirty="0" smtClean="0"/>
          </a:p>
          <a:p>
            <a:r>
              <a:rPr lang="es-ES" dirty="0" smtClean="0"/>
              <a:t>Si </a:t>
            </a:r>
            <a:r>
              <a:rPr lang="es-ES" dirty="0"/>
              <a:t>la velocidad va aumentando, la aceleración llevará la misma</a:t>
            </a:r>
          </a:p>
          <a:p>
            <a:r>
              <a:rPr lang="es-ES" dirty="0"/>
              <a:t>dirección de dicha velocidad, pero si el móvil va bajando la velocidad, la </a:t>
            </a:r>
            <a:r>
              <a:rPr lang="es-ES" dirty="0" smtClean="0"/>
              <a:t>aceleración tendrá </a:t>
            </a:r>
            <a:r>
              <a:rPr lang="es-ES" dirty="0"/>
              <a:t>dirección contraria a la velocidad.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82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Analice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4" y="1556792"/>
            <a:ext cx="7537519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38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Distancia en la gráfica v-t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La distancia recorrida se representa por el área de la figura geométrica formada entre el </a:t>
            </a:r>
            <a:r>
              <a:rPr lang="es-ES" dirty="0" smtClean="0"/>
              <a:t>eje el </a:t>
            </a:r>
            <a:r>
              <a:rPr lang="es-ES" dirty="0"/>
              <a:t>tiempo (eje x) y la línea de la gráfica.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8785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Ejemplo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6619875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021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El análisis se realiza para objetos en movimiento en una sola dimensión, lo cual significa </a:t>
            </a:r>
            <a:r>
              <a:rPr lang="es-ES" dirty="0" smtClean="0"/>
              <a:t>que se </a:t>
            </a:r>
            <a:r>
              <a:rPr lang="es-ES" dirty="0"/>
              <a:t>observará el </a:t>
            </a:r>
            <a:r>
              <a:rPr lang="es-ES" dirty="0" smtClean="0"/>
              <a:t>movimiento,.</a:t>
            </a:r>
          </a:p>
          <a:p>
            <a:r>
              <a:rPr lang="es-ES" dirty="0" smtClean="0"/>
              <a:t>Por ejemplo </a:t>
            </a:r>
            <a:r>
              <a:rPr lang="es-ES" dirty="0"/>
              <a:t>un automóvil, un tren u otro que se mueve solo </a:t>
            </a:r>
            <a:r>
              <a:rPr lang="es-ES" dirty="0" smtClean="0"/>
              <a:t>este-oeste </a:t>
            </a:r>
            <a:r>
              <a:rPr lang="en-US" dirty="0" smtClean="0"/>
              <a:t>o </a:t>
            </a:r>
            <a:r>
              <a:rPr lang="en-US" dirty="0" err="1"/>
              <a:t>norte</a:t>
            </a:r>
            <a:r>
              <a:rPr lang="en-US" dirty="0"/>
              <a:t>-sur</a:t>
            </a:r>
            <a:r>
              <a:rPr lang="en-US" dirty="0" smtClean="0"/>
              <a:t>.</a:t>
            </a:r>
          </a:p>
          <a:p>
            <a:r>
              <a:rPr lang="es-ES" dirty="0"/>
              <a:t>L</a:t>
            </a:r>
            <a:r>
              <a:rPr lang="es-ES" dirty="0" smtClean="0"/>
              <a:t>as </a:t>
            </a:r>
            <a:r>
              <a:rPr lang="es-ES" dirty="0"/>
              <a:t>gráficas </a:t>
            </a:r>
            <a:r>
              <a:rPr lang="es-ES" dirty="0" smtClean="0"/>
              <a:t> d-t </a:t>
            </a:r>
            <a:r>
              <a:rPr lang="es-ES" dirty="0"/>
              <a:t>, se analizará solo para movimientos tipo </a:t>
            </a:r>
            <a:r>
              <a:rPr lang="es-ES" dirty="0" smtClean="0"/>
              <a:t>MRU.</a:t>
            </a:r>
          </a:p>
          <a:p>
            <a:r>
              <a:rPr lang="es-ES" dirty="0"/>
              <a:t>L</a:t>
            </a:r>
            <a:r>
              <a:rPr lang="es-ES" dirty="0" smtClean="0"/>
              <a:t>as </a:t>
            </a:r>
            <a:r>
              <a:rPr lang="es-ES" dirty="0"/>
              <a:t>gráficas </a:t>
            </a:r>
            <a:r>
              <a:rPr lang="es-ES" dirty="0" smtClean="0"/>
              <a:t>v-t </a:t>
            </a:r>
            <a:r>
              <a:rPr lang="es-ES" dirty="0"/>
              <a:t>será para movimientos MRU y MRUA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484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Signos de la velocidad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7380312" cy="2651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876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Pendiente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Se define </a:t>
            </a:r>
            <a:r>
              <a:rPr lang="es-ES" dirty="0">
                <a:solidFill>
                  <a:srgbClr val="0000FF"/>
                </a:solidFill>
              </a:rPr>
              <a:t>pendiente</a:t>
            </a:r>
            <a:r>
              <a:rPr lang="es-ES" dirty="0"/>
              <a:t> como el grado de inclinación de una recta o curva, </a:t>
            </a:r>
            <a:r>
              <a:rPr lang="es-ES" dirty="0" smtClean="0"/>
              <a:t>en </a:t>
            </a:r>
            <a:r>
              <a:rPr lang="es-CR" dirty="0" smtClean="0"/>
              <a:t>una gráfica específica.</a:t>
            </a:r>
          </a:p>
          <a:p>
            <a:r>
              <a:rPr lang="es-ES" dirty="0"/>
              <a:t>En una gráfica </a:t>
            </a:r>
            <a:r>
              <a:rPr lang="es-ES" b="1" i="1" dirty="0"/>
              <a:t>d − t</a:t>
            </a:r>
            <a:r>
              <a:rPr lang="es-ES" dirty="0"/>
              <a:t>, la pendiente corresponde a la rapidez del </a:t>
            </a:r>
            <a:r>
              <a:rPr lang="es-ES" dirty="0" smtClean="0"/>
              <a:t>móvil.</a:t>
            </a:r>
            <a:endParaRPr lang="es-ES" dirty="0"/>
          </a:p>
          <a:p>
            <a:r>
              <a:rPr lang="es-ES" dirty="0"/>
              <a:t>E</a:t>
            </a:r>
            <a:r>
              <a:rPr lang="es-ES" dirty="0" smtClean="0"/>
              <a:t>n </a:t>
            </a:r>
            <a:r>
              <a:rPr lang="es-ES" dirty="0"/>
              <a:t>una gráfica </a:t>
            </a:r>
            <a:r>
              <a:rPr lang="es-ES" b="1" i="1" dirty="0"/>
              <a:t>d − t </a:t>
            </a:r>
            <a:r>
              <a:rPr lang="es-ES" dirty="0"/>
              <a:t>corresponderá a la </a:t>
            </a:r>
            <a:r>
              <a:rPr lang="es-ES" dirty="0" smtClean="0"/>
              <a:t>velocidad.</a:t>
            </a:r>
          </a:p>
          <a:p>
            <a:r>
              <a:rPr lang="es-ES" dirty="0" smtClean="0"/>
              <a:t>Para </a:t>
            </a:r>
            <a:r>
              <a:rPr lang="es-ES" dirty="0"/>
              <a:t>una </a:t>
            </a:r>
            <a:r>
              <a:rPr lang="es-ES" b="1" i="1" dirty="0"/>
              <a:t>v − t </a:t>
            </a:r>
            <a:r>
              <a:rPr lang="es-ES" dirty="0"/>
              <a:t>o </a:t>
            </a:r>
            <a:r>
              <a:rPr lang="es-ES" b="1" i="1" dirty="0"/>
              <a:t>v − t</a:t>
            </a:r>
            <a:r>
              <a:rPr lang="es-ES" dirty="0"/>
              <a:t>, corresponderá a </a:t>
            </a:r>
            <a:r>
              <a:rPr lang="es-ES" dirty="0" smtClean="0"/>
              <a:t>la </a:t>
            </a:r>
            <a:r>
              <a:rPr lang="es-CR" dirty="0" smtClean="0"/>
              <a:t>aceleración.</a:t>
            </a:r>
          </a:p>
          <a:p>
            <a:endParaRPr lang="es-CR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555776" y="3068960"/>
            <a:ext cx="28803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2697948" y="3573016"/>
            <a:ext cx="28803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751" y="4221088"/>
            <a:ext cx="63722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880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MRU hacia la derecha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18130"/>
            <a:ext cx="72199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73015"/>
            <a:ext cx="48768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431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95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Gráfica v-t: MRUA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73342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628" y="3068960"/>
            <a:ext cx="497205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302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MRU hacia la izquierda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69437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84984"/>
            <a:ext cx="48196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8840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Ejemplo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634365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9583"/>
            <a:ext cx="7681664" cy="311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3174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28</TotalTime>
  <Words>341</Words>
  <Application>Microsoft Office PowerPoint</Application>
  <PresentationFormat>On-screen Show (4:3)</PresentationFormat>
  <Paragraphs>35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Adjacency</vt:lpstr>
      <vt:lpstr>Análisis gráfico de movimientos</vt:lpstr>
      <vt:lpstr>PowerPoint Presentation</vt:lpstr>
      <vt:lpstr>Signos de la velocidad</vt:lpstr>
      <vt:lpstr>Pendiente</vt:lpstr>
      <vt:lpstr>MRU hacia la derecha</vt:lpstr>
      <vt:lpstr>PowerPoint Presentation</vt:lpstr>
      <vt:lpstr>Gráfica v-t: MRUA</vt:lpstr>
      <vt:lpstr>MRU hacia la izquierda</vt:lpstr>
      <vt:lpstr>Ejemplo 1</vt:lpstr>
      <vt:lpstr>Ejemplo 2</vt:lpstr>
      <vt:lpstr>Gráfica v-t: MRU</vt:lpstr>
      <vt:lpstr>Gráfica v-t: MRUA</vt:lpstr>
      <vt:lpstr>Gráfica v-t: MRUA</vt:lpstr>
      <vt:lpstr>Características v-t</vt:lpstr>
      <vt:lpstr>Analice</vt:lpstr>
      <vt:lpstr>Distancia en la gráfica v-t</vt:lpstr>
      <vt:lpstr>Ejemplo 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Análisis gráfico de movimientos</dc:title>
  <dc:creator>Katy</dc:creator>
  <cp:lastModifiedBy>Katy</cp:lastModifiedBy>
  <cp:revision>4</cp:revision>
  <dcterms:created xsi:type="dcterms:W3CDTF">2018-02-04T00:24:03Z</dcterms:created>
  <dcterms:modified xsi:type="dcterms:W3CDTF">2018-02-04T00:52:59Z</dcterms:modified>
</cp:coreProperties>
</file>