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9" r:id="rId6"/>
    <p:sldId id="263" r:id="rId7"/>
    <p:sldId id="264" r:id="rId8"/>
    <p:sldId id="262" r:id="rId9"/>
    <p:sldId id="265" r:id="rId10"/>
    <p:sldId id="266" r:id="rId11"/>
    <p:sldId id="261" r:id="rId12"/>
    <p:sldId id="268" r:id="rId13"/>
    <p:sldId id="267" r:id="rId14"/>
  </p:sldIdLst>
  <p:sldSz cx="9144000" cy="6858000" type="screen4x3"/>
  <p:notesSz cx="9296400" cy="7010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D3DE50-59B5-493D-A620-C353764E1039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346F22-8825-4FB5-8CA4-83DDEF4E0A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0508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691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9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6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27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9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1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6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98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1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30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3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4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237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952925-721C-4BE0-86F3-308413D0C290}" type="datetimeFigureOut">
              <a:rPr lang="es-CR" smtClean="0"/>
              <a:t>26/02/2017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48C7C4-61CB-48DE-99B8-6222070D1D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71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20201392">
            <a:off x="281540" y="185603"/>
            <a:ext cx="37821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Proceso de </a:t>
            </a:r>
          </a:p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Evoluci</a:t>
            </a: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ón Humana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0906" y="5288340"/>
            <a:ext cx="80262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2 Prong Tree" panose="00000400000000000000" pitchFamily="2" charset="0"/>
              </a:rPr>
              <a:t>Dr. Luis Diego A</a:t>
            </a:r>
            <a:r>
              <a:rPr lang="es-E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2 Prong Tree" panose="00000400000000000000" pitchFamily="2" charset="0"/>
              </a:rPr>
              <a:t>rguedas C.</a:t>
            </a:r>
          </a:p>
          <a:p>
            <a:pPr algn="ctr"/>
            <a:r>
              <a:rPr lang="es-E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2 Prong Tree" panose="00000400000000000000" pitchFamily="2" charset="0"/>
              </a:rPr>
              <a:t>L.R.F. 2017</a:t>
            </a:r>
            <a:endParaRPr lang="es-E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2 Prong Tree" panose="000004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9270"/>
            <a:ext cx="5088835" cy="51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9" y="463826"/>
            <a:ext cx="2664158" cy="28578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92628" y="-270164"/>
            <a:ext cx="6970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Homo Sapiens </a:t>
            </a:r>
            <a:r>
              <a:rPr lang="es-ES" sz="5400" b="1" cap="none" spc="0" dirty="0" err="1">
                <a:ln/>
                <a:solidFill>
                  <a:schemeClr val="accent3"/>
                </a:solidFill>
                <a:effectLst/>
              </a:rPr>
              <a:t>Sapiens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02717" y="593703"/>
            <a:ext cx="5585909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300" dirty="0">
                <a:ln w="0"/>
                <a:latin typeface="Comic Sans MS" panose="030F0702030302020204" pitchFamily="66" charset="0"/>
              </a:rPr>
              <a:t>Su cara se encontraba en la parte frontal del cerebro, y en ella destacaban la nariz y el mentón, sus dientes adquirieron un tamaño similar a los nuestros. Desarrollaron lenguaje articulado y complejo, enterraron a sus muertos en ritos funerarios, pintaban sus actividades cotidianas en las paredes de las cavernas (PR), crearon instrumentos, armas y utensilios en piedra pulida trabajaron los huesos (Cultura Osteodontoquerática), y el marfil.</a:t>
            </a:r>
          </a:p>
          <a:p>
            <a:pPr algn="just"/>
            <a:r>
              <a:rPr lang="es-ES" sz="23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De éste g</a:t>
            </a:r>
            <a:r>
              <a:rPr lang="es-ES" sz="2300" dirty="0">
                <a:ln w="0"/>
                <a:latin typeface="Comic Sans MS" panose="030F0702030302020204" pitchFamily="66" charset="0"/>
              </a:rPr>
              <a:t>énero se desarrollaron los principales grupos étnicos: negroide, blancos mongoloide y austrolóide.</a:t>
            </a:r>
            <a:endParaRPr lang="es-ES" sz="23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3321658"/>
            <a:ext cx="2683448" cy="34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98783"/>
            <a:ext cx="8839200" cy="65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6571" r="7097" b="9951"/>
          <a:stretch/>
        </p:blipFill>
        <p:spPr>
          <a:xfrm>
            <a:off x="172278" y="132522"/>
            <a:ext cx="8839200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98784"/>
            <a:ext cx="8839200" cy="65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" y="331304"/>
            <a:ext cx="835770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45774"/>
            <a:ext cx="8905459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45775"/>
            <a:ext cx="8839200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8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19270"/>
            <a:ext cx="8852452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59026"/>
            <a:ext cx="4230551" cy="65333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16080" y="159026"/>
            <a:ext cx="45556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000" b="1" cap="none" spc="0" dirty="0">
                <a:ln/>
                <a:solidFill>
                  <a:schemeClr val="accent4"/>
                </a:solidFill>
                <a:effectLst/>
              </a:rPr>
              <a:t>AUSTROLOPITHECUS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16081" y="788262"/>
            <a:ext cx="4542384" cy="52629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Tenían una mandíbula y un cerebro mas grandes y el mentón hundido, caminaban 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semi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*erguidos y podían correr, sus largos brazos terminaban en manos, con las yemas de los dedos palmas y un dedo pulgar que les permitía manipular objetos. Estos seres eran carnívoros, en sus fósiles se han encontrado huesos y cráneos que habían sido machacados para extraer comida. </a:t>
            </a:r>
            <a:endParaRPr lang="es-E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9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532779"/>
            <a:ext cx="3066635" cy="57885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3518" y="-133674"/>
            <a:ext cx="5392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Homo </a:t>
            </a:r>
            <a:r>
              <a:rPr lang="es-ES" sz="5400" b="1" dirty="0" err="1">
                <a:ln/>
                <a:solidFill>
                  <a:schemeClr val="accent3"/>
                </a:solidFill>
              </a:rPr>
              <a:t>Habilis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2609" y="513519"/>
            <a:ext cx="486354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>
                <a:ln w="0"/>
                <a:latin typeface="Comic Sans MS" panose="030F0702030302020204" pitchFamily="66" charset="0"/>
              </a:rPr>
              <a:t>Se denomina así por su capacidad de llevar objetos en sus manos y manipularlos, de una altura de 1,55, era robusto ágil y caminaba erguido, sabía usar el fuego pero no producirlo. Se alimentó de semillas, raíces, frutos recolectados y ocasionalmente carne. Tallaron herramientas de piedra tosca (golpeadas unas con otras), careció de lenguaje articulado.</a:t>
            </a:r>
            <a:endParaRPr lang="es-ES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0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 b="3606"/>
          <a:stretch/>
        </p:blipFill>
        <p:spPr>
          <a:xfrm>
            <a:off x="132522" y="132522"/>
            <a:ext cx="3764013" cy="66128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33866" y="-146926"/>
            <a:ext cx="5264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Homo Erectus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73782" y="514794"/>
            <a:ext cx="5224445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>
                <a:ln w="0"/>
                <a:latin typeface="Comic Sans MS" panose="030F0702030302020204" pitchFamily="66" charset="0"/>
              </a:rPr>
              <a:t>Sus brazos y piernas tenían dimensiones a las nuestras, cejas salientes, nariz que destaca del perfil de su cara y molares más pequeños, aprendieron a conservar el fuego, aunque No lo producían, dejó de ser carroñero, se trasladaban mas rápido sobre sus dos pies y sus pulgares estaban mas separados de las manos con lo cual podían fabricar herramientas como el hacha de piedra</a:t>
            </a:r>
            <a:endParaRPr lang="es-ES" sz="28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/>
        </p:blipFill>
        <p:spPr>
          <a:xfrm>
            <a:off x="5844209" y="151364"/>
            <a:ext cx="3207026" cy="65409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38869" y="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120422"/>
            <a:ext cx="5844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Homo Sapiens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7384" y="482695"/>
            <a:ext cx="5486825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2800" dirty="0">
                <a:ln/>
                <a:latin typeface="Comic Sans MS" panose="030F0702030302020204" pitchFamily="66" charset="0"/>
              </a:rPr>
              <a:t>Eran mentalmente más avanzados, podían realizar más acciones con las manos, se vestían con pieles y fabricaban utensilios y herramientas con piedras, enterraban a sus muertos junto con </a:t>
            </a:r>
            <a:r>
              <a:rPr lang="es-ES" sz="2800" dirty="0" err="1">
                <a:ln/>
                <a:latin typeface="Comic Sans MS" panose="030F0702030302020204" pitchFamily="66" charset="0"/>
              </a:rPr>
              <a:t>utencilios</a:t>
            </a:r>
            <a:r>
              <a:rPr lang="es-ES" sz="2800" dirty="0">
                <a:ln/>
                <a:latin typeface="Comic Sans MS" panose="030F0702030302020204" pitchFamily="66" charset="0"/>
              </a:rPr>
              <a:t> y comida, además hacían ritos religiosos y sacrificaron animales para sus dioses. Enfrentaron la última Glaciación, construyendo sus  hogares en cavernas y con hogueras encendidas, </a:t>
            </a:r>
            <a:endParaRPr lang="es-ES" sz="2800" cap="none" spc="0" dirty="0">
              <a:ln/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1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387</Words>
  <Application>Microsoft Office PowerPoint</Application>
  <PresentationFormat>Presentación en pantalla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2 Prong Tree</vt:lpstr>
      <vt:lpstr>Arial</vt:lpstr>
      <vt:lpstr>Calibri</vt:lpstr>
      <vt:lpstr>Comic Sans MS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luillie74@gmail.com</dc:creator>
  <cp:lastModifiedBy>luillie74@gmail.com</cp:lastModifiedBy>
  <cp:revision>22</cp:revision>
  <cp:lastPrinted>2017-02-27T02:17:58Z</cp:lastPrinted>
  <dcterms:created xsi:type="dcterms:W3CDTF">2017-02-23T13:54:47Z</dcterms:created>
  <dcterms:modified xsi:type="dcterms:W3CDTF">2017-02-27T03:13:37Z</dcterms:modified>
</cp:coreProperties>
</file>