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8750CE-D72B-49BA-9C2A-F458D7466D75}" type="datetimeFigureOut">
              <a:rPr lang="es-ES" smtClean="0"/>
              <a:pPr/>
              <a:t>18/09/2017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FA9454C-135A-424C-A057-91821765C16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mx/imgres?imgurl=http://www.meristation.com/EPORTAL_IMGS/GENERAL/juegos/PlayStation3-Accion/99/IMG2-cw465486ec880b8/bridge.jpg&amp;imgrefurl=http://www.todoxbox360.com/foros/gearbox-considera-segunda-guerra-mundial-t28087.html&amp;usg=__6GEhtrG-1JumDjPKooIcPBgC4Dw=&amp;h=900&amp;w=1600&amp;sz=845&amp;hl=es&amp;start=27&amp;um=1&amp;tbnid=kYwnbYHubTpbNM:&amp;tbnh=84&amp;tbnw=150&amp;prev=/images?q=la+segunda+guerra+mundial&amp;ndsp=18&amp;hl=es&amp;sa=N&amp;start=18&amp;um=1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mx/imgres?imgurl=http://aimore.org/bandera/Francia.jpg&amp;imgrefurl=http://frolesnovas.wordpress.com/category/uncategorized/&amp;usg=__OXn_BVL4Quzgl7w0SoHPiSQQh44=&amp;h=788&amp;w=1182&amp;sz=39&amp;hl=es&amp;start=4&amp;um=1&amp;tbnid=9r2n5WmyGFkhsM:&amp;tbnh=100&amp;tbnw=150&amp;prev=/images?q=francia&amp;hl=es&amp;um=1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images.google.com.mx/imgres?imgurl=http://farm3.static.flickr.com/2349/1892002388_68ef938441_t.jpg&amp;imgrefurl=http://wikitrivia.blogspot.com/2007_11_01_archive.html&amp;usg=__b5dTnHRRn6piM36xhDHWIHtUBS0=&amp;h=100&amp;w=100&amp;sz=5&amp;hl=es&amp;start=3&amp;um=1&amp;tbnid=yWJEruo4dnkQjM:&amp;tbnh=82&amp;tbnw=82&amp;prev=/images?q=suastica+italia+japon+y+francia&amp;hl=es&amp;u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mx/imgres?imgurl=http://www.banderas-e-himnos.com/media/flags/bandera-japon.gif&amp;imgrefurl=http://www.banderas-e-himnos.com/bandera-japon.html&amp;usg=__AGxBJacLZX-Xopg0nXwhFzlbyQU=&amp;h=333&amp;w=500&amp;sz=3&amp;hl=es&amp;start=17&amp;um=1&amp;tbnid=qVRbsxDTEV7yaM:&amp;tbnh=87&amp;tbnw=130&amp;prev=/images?q=japon&amp;hl=es&amp;um=1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images.google.com.mx/imgres?imgurl=http://valechumbar.com/files/previous/nucleus/20060521-italia%20bandera.png&amp;imgrefurl=http://valechumbar.com/categoria/curiosidades/page/17/&amp;usg=__bOHbEBNiwJh-1LlmNB_6lj3Nrwc=&amp;h=300&amp;w=450&amp;sz=2&amp;hl=es&amp;start=18&amp;um=1&amp;tbnid=81C_ObYIErnp2M:&amp;tbnh=85&amp;tbnw=127&amp;prev=/images?q=italia&amp;hl=es&amp;um=1" TargetMode="External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mx/imgres?imgurl=http://www.epica-awards.org/assets/epica/2005/winners/epicador-print/images/25045%20%20%20EUA.jpg&amp;imgrefurl=http://ziritione.blogspot.com/2006/02/ganador-de-los-epica-2005.html&amp;usg=__gY6bvqKHrqGLQskZ993LXb9byV8=&amp;h=848&amp;w=1200&amp;sz=446&amp;hl=es&amp;start=3&amp;um=1&amp;tbnid=ouI4bbA93WH20M:&amp;tbnh=106&amp;tbnw=150&amp;prev=/images?q=eua&amp;hl=es&amp;um=1" TargetMode="External"/><Relationship Id="rId13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hyperlink" Target="http://images.google.com.mx/imgres?imgurl=http://www.33ff.com/flags/XL_flags_embossed/Poland_flag.gif&amp;imgrefurl=http://www.33ff.com/flags/banderasmundo/bandera_Polonia.html&amp;usg=__LOs2XnZNTo4bf0n_BdkLsVYRBck=&amp;h=240&amp;w=360&amp;sz=5&amp;hl=es&amp;start=5&amp;um=1&amp;tbnid=HlbYI-9Hlai9mM:&amp;tbnh=81&amp;tbnw=121&amp;prev=/images?q=bandera+de+polonia&amp;hl=es&amp;sa=X&amp;um=1" TargetMode="External"/><Relationship Id="rId2" Type="http://schemas.openxmlformats.org/officeDocument/2006/relationships/hyperlink" Target="http://images.google.com.mx/imgres?imgurl=http://aimore.org/bandera/Francia.jpg&amp;imgrefurl=http://frolesnovas.wordpress.com/category/uncategorized/&amp;usg=__OXn_BVL4Quzgl7w0SoHPiSQQh44=&amp;h=788&amp;w=1182&amp;sz=39&amp;hl=es&amp;start=4&amp;um=1&amp;tbnid=9r2n5WmyGFkhsM:&amp;tbnh=100&amp;tbnw=150&amp;prev=/images?q=francia&amp;hl=es&amp;u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mx/imgres?imgurl=http://img.emudesc.net/wp-content/uploads/2008/04/1024px-flag_of_the_united_kingdomsvg.png&amp;imgrefurl=http://www.emudesc.net/?s=condemned&amp;usg=__hTzSlVjaJXX_bDKCLe3pTLm6lGQ=&amp;h=512&amp;w=1024&amp;sz=11&amp;hl=es&amp;start=1&amp;um=1&amp;tbnid=Kh_IkTmSAP3a4M:&amp;tbnh=75&amp;tbnw=150&amp;prev=/images?q=gran+breta%C3%B1a&amp;hl=es&amp;um=1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image" Target="../media/image17.jpeg"/><Relationship Id="rId10" Type="http://schemas.openxmlformats.org/officeDocument/2006/relationships/hyperlink" Target="http://images.google.com.mx/imgres?imgurl=http://www.idiomas247.com/images/china%20flag.jpg&amp;imgrefurl=http://www.idiomas247.com/node/95&amp;usg=__xG1oJ3SqtTrMA5y0oaguA0b8ogM=&amp;h=360&amp;w=600&amp;sz=15&amp;hl=es&amp;start=7&amp;um=1&amp;tbnid=RO2KNIM8hfHJFM:&amp;tbnh=81&amp;tbnw=135&amp;prev=/images?q=china&amp;hl=es&amp;um=1" TargetMode="External"/><Relationship Id="rId4" Type="http://schemas.openxmlformats.org/officeDocument/2006/relationships/hyperlink" Target="http://images.google.com.mx/imgres?imgurl=http://jpgleize.club.fr/aces/img/urss.png&amp;imgrefurl=http://jpgleize.club.fr/aces/korrus.htm&amp;usg=__BEcucz_iIxEn2lrjja6JQmoCMMI=&amp;h=300&amp;w=600&amp;sz=7&amp;hl=es&amp;start=6&amp;um=1&amp;tbnid=UVSqAPAbSuVAqM:&amp;tbnh=68&amp;tbnw=135&amp;prev=/images?q=urss&amp;hl=es&amp;sa=X&amp;um=1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://images.google.com.mx/imgres?imgurl=http://2.bp.blogspot.com/_XU9IAL-4h5c/SfKFBrm3xzI/AAAAAAAAAzk/ChhGmfAo8_M/s400/canada+logo.jpg&amp;imgrefurl=http://tolucanoticias.blogspot.com/2009/04/canada-avisamos-mexico-de-influenza.html&amp;usg=__yYVOtcAIfYQWPRMom74mBHfMPb0=&amp;h=380&amp;w=380&amp;sz=26&amp;hl=es&amp;start=8&amp;um=1&amp;tbnid=QBBs8f1uHF7M0M:&amp;tbnh=123&amp;tbnw=123&amp;prev=/images?q=canada&amp;hl=es&amp;um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Segunda </a:t>
            </a:r>
            <a:r>
              <a:rPr lang="es-MX" dirty="0"/>
              <a:t>G</a:t>
            </a:r>
            <a:r>
              <a:rPr lang="es-MX" dirty="0" smtClean="0"/>
              <a:t>uerra </a:t>
            </a:r>
            <a:r>
              <a:rPr lang="es-MX" dirty="0"/>
              <a:t>M</a:t>
            </a:r>
            <a:r>
              <a:rPr lang="es-MX" dirty="0" smtClean="0"/>
              <a:t>undial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Imagenes</a:t>
            </a:r>
            <a:endParaRPr lang="es-ES" dirty="0"/>
          </a:p>
        </p:txBody>
      </p:sp>
      <p:pic>
        <p:nvPicPr>
          <p:cNvPr id="23554" name="Picture 2" descr="http://www.odisea.ucv.cl/download/recopilacion%20imagenes/Historia%20Universal/Primera%20y%20Segunda%20Guerra%20Mundial/Cartel%20Aliado%20contra%20el%20Nazism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14290"/>
            <a:ext cx="2928958" cy="3500462"/>
          </a:xfrm>
          <a:prstGeom prst="rect">
            <a:avLst/>
          </a:prstGeom>
          <a:noFill/>
        </p:spPr>
      </p:pic>
      <p:pic>
        <p:nvPicPr>
          <p:cNvPr id="23556" name="Picture 4" descr="http://estaticos01.cache.el-mundo.net/elmundo/imagenes/2007/08/07/1186487522_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85728"/>
            <a:ext cx="2857500" cy="3438525"/>
          </a:xfrm>
          <a:prstGeom prst="rect">
            <a:avLst/>
          </a:prstGeom>
          <a:noFill/>
        </p:spPr>
      </p:pic>
      <p:pic>
        <p:nvPicPr>
          <p:cNvPr id="23558" name="Picture 6" descr="http://sensya-otoko.up.seesaa.net/image/A7V-1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3714752"/>
            <a:ext cx="4914896" cy="2867016"/>
          </a:xfrm>
          <a:prstGeom prst="rect">
            <a:avLst/>
          </a:prstGeom>
          <a:noFill/>
        </p:spPr>
      </p:pic>
      <p:pic>
        <p:nvPicPr>
          <p:cNvPr id="23560" name="Picture 8" descr="http://www.ganga.es/imgAnuncios/200710/384262/384262Max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786190"/>
            <a:ext cx="4286250" cy="2809875"/>
          </a:xfrm>
          <a:prstGeom prst="rect">
            <a:avLst/>
          </a:prstGeom>
          <a:noFill/>
        </p:spPr>
      </p:pic>
      <p:sp>
        <p:nvSpPr>
          <p:cNvPr id="23562" name="AutoShape 10" descr="http://www.meristation.com/EPORTAL_IMGS/GENERAL/juegos/PlayStation3-Accion/99/IMG2-cw465486ec880b8/brid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3564" name="Picture 12" descr="http://tbn3.google.com/images?q=tbn:kYwnbYHubTpbNM:http://www.meristation.com/EPORTAL_IMGS/GENERAL/juegos/PlayStation3-Accion/99/IMG2-cw465486ec880b8/bridge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1643050"/>
            <a:ext cx="2500330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Las causas de la Segunda Guerra Mundial más inmediatas al estallido de la misma son, por una parte, la invasión de Polonia de 1939 por parte de los alemanes, y los ataques japoneses contra China, los Estados Unidos de América y las colonias británicas y holandesas en Asia. La Segunda Guerra Mundial estalló después de que estas acciones agresivas recibieran como respuesta una declaración de guerra, una resistencia armada o ambas por parte de los países agredidos y aquellos con los que mantenían tratados. En un primer momento, los países aliados estaban formados tan sólo por Polonia, Gran Bretaña y Francia, mientras que las fuerzas del Eje consistían únicamente en Alemania e Italia, unidas en una alianza mediante el Pacto de Acero.</a:t>
            </a:r>
            <a:r>
              <a:rPr lang="es-ES" baseline="30000" dirty="0" smtClean="0"/>
              <a:t>[1]</a:t>
            </a:r>
            <a:endParaRPr lang="es-ES" dirty="0" smtClean="0"/>
          </a:p>
          <a:p>
            <a:r>
              <a:rPr lang="es-ES" dirty="0" smtClean="0"/>
              <a:t>A medida que la guerra progresó, los países que iban entrando en la misma (al ser de forma voluntaria, o al ser atacados) se alinearon en uno de los dos bandos, dependiendo de su propia situación. Ese fue el caso de los Estados Unidos y la URSS, atacados respectivamente por Japón y Alemania. Algunos países, como Hungría, cambiaron su alineamiento en las fases finales de la guerra.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Como comenzó?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Alemania</a:t>
            </a:r>
          </a:p>
          <a:p>
            <a:r>
              <a:rPr lang="es-MX" dirty="0" smtClean="0"/>
              <a:t>Italia</a:t>
            </a:r>
          </a:p>
          <a:p>
            <a:r>
              <a:rPr lang="es-MX" dirty="0" smtClean="0"/>
              <a:t>Japón</a:t>
            </a:r>
          </a:p>
          <a:p>
            <a:r>
              <a:rPr lang="es-MX" dirty="0" smtClean="0"/>
              <a:t>Francia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</a:t>
            </a:r>
            <a:endParaRPr lang="es-ES" dirty="0"/>
          </a:p>
        </p:txBody>
      </p:sp>
      <p:pic>
        <p:nvPicPr>
          <p:cNvPr id="29698" name="Picture 2" descr="http://tbn0.google.com/images?q=tbn:yWJEruo4dnkQjM:http://farm3.static.flickr.com/2349/1892002388_68ef938441_t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357298"/>
            <a:ext cx="781050" cy="781051"/>
          </a:xfrm>
          <a:prstGeom prst="rect">
            <a:avLst/>
          </a:prstGeom>
          <a:noFill/>
        </p:spPr>
      </p:pic>
      <p:pic>
        <p:nvPicPr>
          <p:cNvPr id="29700" name="Picture 4" descr="http://tbn3.google.com/images?q=tbn:81C_ObYIErnp2M:http://valechumbar.com/files/previous/nucleus/20060521-italia%2520bandera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1785926"/>
            <a:ext cx="1209675" cy="809626"/>
          </a:xfrm>
          <a:prstGeom prst="rect">
            <a:avLst/>
          </a:prstGeom>
          <a:noFill/>
        </p:spPr>
      </p:pic>
      <p:pic>
        <p:nvPicPr>
          <p:cNvPr id="29702" name="Picture 6" descr="http://tbn3.google.com/images?q=tbn:qVRbsxDTEV7yaM:http://www.banderas-e-himnos.com/media/flags/bandera-japon.gif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14942" y="2857496"/>
            <a:ext cx="1238250" cy="828676"/>
          </a:xfrm>
          <a:prstGeom prst="rect">
            <a:avLst/>
          </a:prstGeom>
          <a:noFill/>
        </p:spPr>
      </p:pic>
      <p:pic>
        <p:nvPicPr>
          <p:cNvPr id="29704" name="Picture 8" descr="http://tbn3.google.com/images?q=tbn:9r2n5WmyGFkhsM:http://aimore.org/bandera/Francia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29388" y="4000504"/>
            <a:ext cx="1428750" cy="95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00"/>
          </a:xfrm>
        </p:spPr>
        <p:txBody>
          <a:bodyPr/>
          <a:lstStyle/>
          <a:p>
            <a:r>
              <a:rPr lang="es-MX" dirty="0" smtClean="0"/>
              <a:t>Unión soviética</a:t>
            </a:r>
          </a:p>
          <a:p>
            <a:r>
              <a:rPr lang="es-MX" dirty="0" smtClean="0"/>
              <a:t>Estados unidos</a:t>
            </a:r>
          </a:p>
          <a:p>
            <a:r>
              <a:rPr lang="es-MX" dirty="0" smtClean="0"/>
              <a:t>Gran Bretaña</a:t>
            </a:r>
          </a:p>
          <a:p>
            <a:r>
              <a:rPr lang="es-MX" dirty="0" smtClean="0"/>
              <a:t>Francia libre</a:t>
            </a:r>
          </a:p>
          <a:p>
            <a:r>
              <a:rPr lang="es-MX" dirty="0" smtClean="0"/>
              <a:t>China </a:t>
            </a:r>
          </a:p>
          <a:p>
            <a:r>
              <a:rPr lang="es-MX" dirty="0" smtClean="0"/>
              <a:t>Polonia</a:t>
            </a:r>
          </a:p>
          <a:p>
            <a:r>
              <a:rPr lang="es-MX" dirty="0" smtClean="0"/>
              <a:t>Canadá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Aliados</a:t>
            </a:r>
            <a:endParaRPr lang="es-ES" dirty="0"/>
          </a:p>
        </p:txBody>
      </p:sp>
      <p:pic>
        <p:nvPicPr>
          <p:cNvPr id="28674" name="Picture 2" descr="http://tbn3.google.com/images?q=tbn:9r2n5WmyGFkhsM:http://aimore.org/bandera/Franci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2786058"/>
            <a:ext cx="1428750" cy="952500"/>
          </a:xfrm>
          <a:prstGeom prst="rect">
            <a:avLst/>
          </a:prstGeom>
          <a:noFill/>
        </p:spPr>
      </p:pic>
      <p:pic>
        <p:nvPicPr>
          <p:cNvPr id="28676" name="Picture 4" descr="http://tbn2.google.com/images?q=tbn:UVSqAPAbSuVAqM:http://jpgleize.club.fr/aces/img/urss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1000108"/>
            <a:ext cx="1285875" cy="862014"/>
          </a:xfrm>
          <a:prstGeom prst="rect">
            <a:avLst/>
          </a:prstGeom>
          <a:noFill/>
        </p:spPr>
      </p:pic>
      <p:pic>
        <p:nvPicPr>
          <p:cNvPr id="28678" name="Picture 6" descr="http://tbn0.google.com/images?q=tbn:Kh_IkTmSAP3a4M:http://img.emudesc.net/wp-content/uploads/2008/04/1024px-flag_of_the_united_kingdomsvg.pn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1571612"/>
            <a:ext cx="1428750" cy="857251"/>
          </a:xfrm>
          <a:prstGeom prst="rect">
            <a:avLst/>
          </a:prstGeom>
          <a:noFill/>
        </p:spPr>
      </p:pic>
      <p:pic>
        <p:nvPicPr>
          <p:cNvPr id="28680" name="Picture 8" descr="http://tbn0.google.com/images?q=tbn:ouI4bbA93WH20M:http://www.epica-awards.org/assets/epica/2005/winners/epicador-print/images/25045%2520%2520%2520EUA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71934" y="2143116"/>
            <a:ext cx="1428750" cy="1009650"/>
          </a:xfrm>
          <a:prstGeom prst="rect">
            <a:avLst/>
          </a:prstGeom>
          <a:noFill/>
        </p:spPr>
      </p:pic>
      <p:pic>
        <p:nvPicPr>
          <p:cNvPr id="28682" name="Picture 10" descr="http://tbn2.google.com/images?q=tbn:RO2KNIM8hfHJFM:http://www.idiomas247.com/images/china%2520flag.jpg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214810" y="3643314"/>
            <a:ext cx="1285875" cy="771525"/>
          </a:xfrm>
          <a:prstGeom prst="rect">
            <a:avLst/>
          </a:prstGeom>
          <a:noFill/>
        </p:spPr>
      </p:pic>
      <p:pic>
        <p:nvPicPr>
          <p:cNvPr id="28684" name="Picture 12" descr="http://tbn0.google.com/images?q=tbn:HlbYI-9Hlai9mM:http://www.33ff.com/flags/XL_flags_embossed/Poland_flag.gif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215074" y="4000504"/>
            <a:ext cx="1152525" cy="771525"/>
          </a:xfrm>
          <a:prstGeom prst="rect">
            <a:avLst/>
          </a:prstGeom>
          <a:noFill/>
        </p:spPr>
      </p:pic>
      <p:pic>
        <p:nvPicPr>
          <p:cNvPr id="28686" name="Picture 14" descr="http://tbn0.google.com/images?q=tbn:QBBs8f1uHF7M0M:http://2.bp.blogspot.com/_XU9IAL-4h5c/SfKFBrm3xzI/AAAAAAAAAzk/ChhGmfAo8_M/s400/canada%2Blogo.jpg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214678" y="4500570"/>
            <a:ext cx="1171575" cy="117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238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Constantia</vt:lpstr>
      <vt:lpstr>Wingdings 2</vt:lpstr>
      <vt:lpstr>Papel</vt:lpstr>
      <vt:lpstr>Segunda Guerra Mundial </vt:lpstr>
      <vt:lpstr>Imagenes</vt:lpstr>
      <vt:lpstr>Como comenzó?</vt:lpstr>
      <vt:lpstr>EJE</vt:lpstr>
      <vt:lpstr>Aliados</vt:lpstr>
    </vt:vector>
  </TitlesOfParts>
  <Company>Carlos Pereyra A.C.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Segunda Guerra Mundial </dc:title>
  <dc:creator>Computer23_A03</dc:creator>
  <cp:lastModifiedBy>LUIS DIEGO</cp:lastModifiedBy>
  <cp:revision>5</cp:revision>
  <dcterms:created xsi:type="dcterms:W3CDTF">2009-06-05T17:51:47Z</dcterms:created>
  <dcterms:modified xsi:type="dcterms:W3CDTF">2017-09-18T19:18:59Z</dcterms:modified>
</cp:coreProperties>
</file>