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548728"/>
            <a:ext cx="8640953" cy="5760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173" y="542378"/>
            <a:ext cx="8653653" cy="5773293"/>
          </a:xfrm>
          <a:custGeom>
            <a:avLst/>
            <a:gdLst/>
            <a:ahLst/>
            <a:cxnLst/>
            <a:rect l="l" t="t" r="r" b="b"/>
            <a:pathLst>
              <a:path w="8653653" h="5773293">
                <a:moveTo>
                  <a:pt x="0" y="5773293"/>
                </a:moveTo>
                <a:lnTo>
                  <a:pt x="8653653" y="5773293"/>
                </a:lnTo>
                <a:lnTo>
                  <a:pt x="8653653" y="0"/>
                </a:lnTo>
                <a:lnTo>
                  <a:pt x="0" y="0"/>
                </a:lnTo>
                <a:lnTo>
                  <a:pt x="0" y="5773293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5173" y="542378"/>
            <a:ext cx="8653653" cy="577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85544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1988268"/>
            <a:ext cx="7321884" cy="455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Dis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r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bución</a:t>
            </a:r>
            <a:r>
              <a:rPr sz="3600" spc="-11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8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r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q</a:t>
            </a:r>
            <a:r>
              <a:rPr sz="3600" spc="4" baseline="3413" dirty="0" smtClean="0">
                <a:latin typeface="Constantia"/>
                <a:cs typeface="Constantia"/>
              </a:rPr>
              <a:t>u</a:t>
            </a:r>
            <a:r>
              <a:rPr sz="3600" spc="0" baseline="3413" dirty="0" smtClean="0">
                <a:latin typeface="Constantia"/>
                <a:cs typeface="Constantia"/>
              </a:rPr>
              <a:t>eza: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edis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r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bución</a:t>
            </a:r>
            <a:r>
              <a:rPr sz="3600" spc="-10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</a:t>
            </a:r>
            <a:r>
              <a:rPr sz="3600" spc="-4" baseline="3413" dirty="0" smtClean="0">
                <a:latin typeface="Constantia"/>
                <a:cs typeface="Constantia"/>
              </a:rPr>
              <a:t>o</a:t>
            </a:r>
            <a:r>
              <a:rPr sz="3600" spc="0" baseline="3413" dirty="0" smtClean="0">
                <a:latin typeface="Constantia"/>
                <a:cs typeface="Constantia"/>
              </a:rPr>
              <a:t>s</a:t>
            </a:r>
            <a:r>
              <a:rPr sz="3600" spc="-3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bienes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5"/>
              </a:lnSpc>
              <a:spcBef>
                <a:spcPts val="2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b</a:t>
            </a:r>
            <a:r>
              <a:rPr sz="3600" spc="-29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enidos</a:t>
            </a:r>
            <a:r>
              <a:rPr sz="3600" spc="-100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del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desar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ol</a:t>
            </a:r>
            <a:r>
              <a:rPr sz="3600" spc="-4" baseline="3413" dirty="0" smtClean="0">
                <a:latin typeface="Constantia"/>
                <a:cs typeface="Constantia"/>
              </a:rPr>
              <a:t>l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n</a:t>
            </a:r>
            <a:r>
              <a:rPr sz="3600" spc="0" baseline="3413" dirty="0" smtClean="0">
                <a:latin typeface="Constantia"/>
                <a:cs typeface="Constantia"/>
              </a:rPr>
              <a:t>ómi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ent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10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q</a:t>
            </a:r>
            <a:r>
              <a:rPr sz="3600" spc="4" baseline="3413" dirty="0" smtClean="0">
                <a:latin typeface="Constantia"/>
                <a:cs typeface="Constantia"/>
              </a:rPr>
              <a:t>u</a:t>
            </a:r>
            <a:r>
              <a:rPr sz="3600" spc="0" baseline="3413" dirty="0" smtClean="0">
                <a:latin typeface="Constantia"/>
                <a:cs typeface="Constantia"/>
              </a:rPr>
              <a:t>i</a:t>
            </a:r>
            <a:r>
              <a:rPr sz="3600" spc="4" baseline="3413" dirty="0" smtClean="0">
                <a:latin typeface="Constantia"/>
                <a:cs typeface="Constantia"/>
              </a:rPr>
              <a:t>e</a:t>
            </a:r>
            <a:r>
              <a:rPr sz="3600" spc="0" baseline="3413" dirty="0" smtClean="0">
                <a:latin typeface="Constantia"/>
                <a:cs typeface="Constantia"/>
              </a:rPr>
              <a:t>nes</a:t>
            </a:r>
            <a:endParaRPr sz="2400">
              <a:latin typeface="Constantia"/>
              <a:cs typeface="Constantia"/>
            </a:endParaRPr>
          </a:p>
          <a:p>
            <a:pPr marL="12700" marR="26533">
              <a:lnSpc>
                <a:spcPts val="2590"/>
              </a:lnSpc>
            </a:pPr>
            <a:r>
              <a:rPr sz="3600" spc="0" baseline="3413" dirty="0" smtClean="0">
                <a:latin typeface="Constantia"/>
                <a:cs typeface="Constantia"/>
              </a:rPr>
              <a:t>par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ic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pan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en</a:t>
            </a:r>
            <a:r>
              <a:rPr sz="3600" spc="-100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él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7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100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sociedad,</a:t>
            </a:r>
            <a:r>
              <a:rPr sz="3600" spc="-3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por</a:t>
            </a:r>
            <a:r>
              <a:rPr sz="3600" spc="-7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medio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</a:t>
            </a:r>
            <a:r>
              <a:rPr sz="3600" spc="-50" baseline="3413" dirty="0" smtClean="0">
                <a:latin typeface="Constantia"/>
                <a:cs typeface="Constantia"/>
              </a:rPr>
              <a:t>n</a:t>
            </a:r>
            <a:r>
              <a:rPr sz="3600" spc="-54" baseline="3413" dirty="0" smtClean="0">
                <a:latin typeface="Constantia"/>
                <a:cs typeface="Constantia"/>
              </a:rPr>
              <a:t>v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sión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0"/>
              </a:lnSpc>
            </a:pPr>
            <a:r>
              <a:rPr sz="3600" spc="0" baseline="3413" dirty="0" smtClean="0">
                <a:latin typeface="Constantia"/>
                <a:cs typeface="Constantia"/>
              </a:rPr>
              <a:t>social</a:t>
            </a:r>
            <a:r>
              <a:rPr sz="3600" spc="-7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inf</a:t>
            </a:r>
            <a:r>
              <a:rPr sz="3600" spc="-3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aes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ruc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u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14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n</a:t>
            </a:r>
            <a:r>
              <a:rPr sz="3600" spc="0" baseline="3413" dirty="0" smtClean="0">
                <a:latin typeface="Constantia"/>
                <a:cs typeface="Constantia"/>
              </a:rPr>
              <a:t>ómica.</a:t>
            </a:r>
            <a:endParaRPr sz="2400">
              <a:latin typeface="Constantia"/>
              <a:cs typeface="Constantia"/>
            </a:endParaRPr>
          </a:p>
          <a:p>
            <a:pPr marL="12700" marR="17587">
              <a:lnSpc>
                <a:spcPts val="2929"/>
              </a:lnSpc>
              <a:spcBef>
                <a:spcPts val="371"/>
              </a:spcBef>
            </a:pPr>
            <a:r>
              <a:rPr sz="2400" spc="0" dirty="0" smtClean="0">
                <a:latin typeface="Constantia"/>
                <a:cs typeface="Constantia"/>
              </a:rPr>
              <a:t>Dumpin</a:t>
            </a:r>
            <a:r>
              <a:rPr sz="2400" spc="25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: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cio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desleal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sis</a:t>
            </a:r>
            <a:r>
              <a:rPr sz="2400" spc="-2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 </a:t>
            </a:r>
            <a:endParaRPr sz="2400">
              <a:latin typeface="Constantia"/>
              <a:cs typeface="Constantia"/>
            </a:endParaRPr>
          </a:p>
          <a:p>
            <a:pPr marL="12700" marR="17587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of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ecido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ecio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14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or</a:t>
            </a:r>
            <a:r>
              <a:rPr sz="2400" spc="-1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al </a:t>
            </a:r>
            <a:endParaRPr sz="2400">
              <a:latin typeface="Constantia"/>
              <a:cs typeface="Constantia"/>
            </a:endParaRPr>
          </a:p>
          <a:p>
            <a:pPr marL="12700" marR="17587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of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ecido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paí</a:t>
            </a:r>
            <a:r>
              <a:rPr sz="2400" spc="-1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ectar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ompe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encia.</a:t>
            </a:r>
            <a:endParaRPr sz="2400">
              <a:latin typeface="Constantia"/>
              <a:cs typeface="Constantia"/>
            </a:endParaRPr>
          </a:p>
          <a:p>
            <a:pPr marL="12700" marR="188918">
              <a:lnSpc>
                <a:spcPts val="2590"/>
              </a:lnSpc>
              <a:spcBef>
                <a:spcPts val="318"/>
              </a:spcBef>
            </a:pPr>
            <a:r>
              <a:rPr sz="2400" spc="0" dirty="0" smtClean="0">
                <a:latin typeface="Constantia"/>
                <a:cs typeface="Constantia"/>
              </a:rPr>
              <a:t>Emp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és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2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o: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és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amo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adquir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do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por</a:t>
            </a:r>
            <a:r>
              <a:rPr sz="2400" spc="-1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Estado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on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una persona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ganism</a:t>
            </a:r>
            <a:r>
              <a:rPr sz="2400" spc="-8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  <a:spcBef>
                <a:spcPts val="498"/>
              </a:spcBef>
            </a:pPr>
            <a:r>
              <a:rPr sz="2400" spc="0" dirty="0" smtClean="0">
                <a:latin typeface="Constantia"/>
                <a:cs typeface="Constantia"/>
              </a:rPr>
              <a:t>Especulación: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ar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bienes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ecios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bajos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(o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los)</a:t>
            </a:r>
            <a:r>
              <a:rPr sz="2400" spc="-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pos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io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men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ende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los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ecio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m</a:t>
            </a:r>
            <a:r>
              <a:rPr sz="2400" spc="-50" dirty="0" smtClean="0">
                <a:latin typeface="Constantia"/>
                <a:cs typeface="Constantia"/>
              </a:rPr>
              <a:t>a</a:t>
            </a:r>
            <a:r>
              <a:rPr sz="2400" spc="-64" dirty="0" smtClean="0">
                <a:latin typeface="Constantia"/>
                <a:cs typeface="Constantia"/>
              </a:rPr>
              <a:t>y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21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832864" marR="2648945" algn="ctr">
              <a:lnSpc>
                <a:spcPct val="95825"/>
              </a:lnSpc>
              <a:spcBef>
                <a:spcPts val="1379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75813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436771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168291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60" y="1960480"/>
            <a:ext cx="7789117" cy="4585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3300" spc="0" baseline="1241" dirty="0" smtClean="0">
                <a:latin typeface="Constantia"/>
                <a:cs typeface="Constantia"/>
              </a:rPr>
              <a:t>Estabilizació</a:t>
            </a:r>
            <a:r>
              <a:rPr sz="3300" spc="9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:</a:t>
            </a:r>
            <a:r>
              <a:rPr sz="3300" spc="-20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po</a:t>
            </a:r>
            <a:r>
              <a:rPr sz="3300" spc="-9" baseline="1241" dirty="0" smtClean="0">
                <a:latin typeface="Constantia"/>
                <a:cs typeface="Constantia"/>
              </a:rPr>
              <a:t>l</a:t>
            </a:r>
            <a:r>
              <a:rPr sz="3300" spc="0" baseline="1241" dirty="0" smtClean="0">
                <a:latin typeface="Constantia"/>
                <a:cs typeface="Constantia"/>
              </a:rPr>
              <a:t>í</a:t>
            </a:r>
            <a:r>
              <a:rPr sz="3300" spc="4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ica</a:t>
            </a:r>
            <a:r>
              <a:rPr sz="3300" spc="-181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-50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onó</a:t>
            </a:r>
            <a:r>
              <a:rPr sz="3300" spc="14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ica</a:t>
            </a:r>
            <a:r>
              <a:rPr sz="3300" spc="-178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p</a:t>
            </a:r>
            <a:r>
              <a:rPr sz="3300" spc="-9" baseline="1241" dirty="0" smtClean="0">
                <a:latin typeface="Constantia"/>
                <a:cs typeface="Constantia"/>
              </a:rPr>
              <a:t>l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t</a:t>
            </a:r>
            <a:r>
              <a:rPr sz="3300" spc="4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da</a:t>
            </a:r>
            <a:r>
              <a:rPr sz="3300" spc="-8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pa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196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equilib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ar</a:t>
            </a:r>
            <a:endParaRPr sz="2200">
              <a:latin typeface="Constantia"/>
              <a:cs typeface="Constantia"/>
            </a:endParaRPr>
          </a:p>
          <a:p>
            <a:pPr marL="12700" marR="44118">
              <a:lnSpc>
                <a:spcPts val="2180"/>
              </a:lnSpc>
            </a:pPr>
            <a:r>
              <a:rPr sz="3300" spc="0" baseline="3723" dirty="0" smtClean="0">
                <a:latin typeface="Constantia"/>
                <a:cs typeface="Constantia"/>
              </a:rPr>
              <a:t>o</a:t>
            </a:r>
            <a:r>
              <a:rPr sz="3300" spc="-10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su</a:t>
            </a:r>
            <a:r>
              <a:rPr sz="3300" spc="-14" baseline="3723" dirty="0" smtClean="0">
                <a:latin typeface="Constantia"/>
                <a:cs typeface="Constantia"/>
              </a:rPr>
              <a:t>p</a:t>
            </a:r>
            <a:r>
              <a:rPr sz="3300" spc="0" baseline="3723" dirty="0" smtClean="0">
                <a:latin typeface="Constantia"/>
                <a:cs typeface="Constantia"/>
              </a:rPr>
              <a:t>e</a:t>
            </a:r>
            <a:r>
              <a:rPr sz="3300" spc="-34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ar</a:t>
            </a:r>
            <a:r>
              <a:rPr sz="3300" spc="-113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las</a:t>
            </a:r>
            <a:r>
              <a:rPr sz="3300" spc="-109" baseline="3723" dirty="0" smtClean="0">
                <a:latin typeface="Constantia"/>
                <a:cs typeface="Constantia"/>
              </a:rPr>
              <a:t> </a:t>
            </a:r>
            <a:r>
              <a:rPr sz="3300" spc="-54" baseline="3723" dirty="0" smtClean="0">
                <a:latin typeface="Constantia"/>
                <a:cs typeface="Constantia"/>
              </a:rPr>
              <a:t>c</a:t>
            </a:r>
            <a:r>
              <a:rPr sz="3300" spc="0" baseline="3723" dirty="0" smtClean="0">
                <a:latin typeface="Constantia"/>
                <a:cs typeface="Constantia"/>
              </a:rPr>
              <a:t>onsecuencias</a:t>
            </a:r>
            <a:r>
              <a:rPr sz="3300" spc="-5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n</a:t>
            </a:r>
            <a:r>
              <a:rPr sz="3300" spc="4" baseline="3723" dirty="0" smtClean="0">
                <a:latin typeface="Constantia"/>
                <a:cs typeface="Constantia"/>
              </a:rPr>
              <a:t>e</a:t>
            </a:r>
            <a:r>
              <a:rPr sz="3300" spc="0" baseline="3723" dirty="0" smtClean="0">
                <a:latin typeface="Constantia"/>
                <a:cs typeface="Constantia"/>
              </a:rPr>
              <a:t>gat</a:t>
            </a:r>
            <a:r>
              <a:rPr sz="3300" spc="-19" baseline="3723" dirty="0" smtClean="0">
                <a:latin typeface="Constantia"/>
                <a:cs typeface="Constantia"/>
              </a:rPr>
              <a:t>i</a:t>
            </a:r>
            <a:r>
              <a:rPr sz="3300" spc="-29" baseline="3723" dirty="0" smtClean="0">
                <a:latin typeface="Constantia"/>
                <a:cs typeface="Constantia"/>
              </a:rPr>
              <a:t>v</a:t>
            </a:r>
            <a:r>
              <a:rPr sz="3300" spc="0" baseline="3723" dirty="0" smtClean="0">
                <a:latin typeface="Constantia"/>
                <a:cs typeface="Constantia"/>
              </a:rPr>
              <a:t>as</a:t>
            </a:r>
            <a:r>
              <a:rPr sz="3300" spc="-143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de</a:t>
            </a:r>
            <a:r>
              <a:rPr sz="3300" spc="-77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la</a:t>
            </a:r>
            <a:r>
              <a:rPr sz="3300" spc="-10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e</a:t>
            </a:r>
            <a:r>
              <a:rPr sz="3300" spc="-50" baseline="3723" dirty="0" smtClean="0">
                <a:latin typeface="Constantia"/>
                <a:cs typeface="Constantia"/>
              </a:rPr>
              <a:t>c</a:t>
            </a:r>
            <a:r>
              <a:rPr sz="3300" spc="0" baseline="3723" dirty="0" smtClean="0">
                <a:latin typeface="Constantia"/>
                <a:cs typeface="Constantia"/>
              </a:rPr>
              <a:t>onom</a:t>
            </a:r>
            <a:r>
              <a:rPr sz="3300" spc="9" baseline="3723" dirty="0" smtClean="0">
                <a:latin typeface="Constantia"/>
                <a:cs typeface="Constantia"/>
              </a:rPr>
              <a:t>í</a:t>
            </a:r>
            <a:r>
              <a:rPr sz="3300" spc="0" baseline="3723" dirty="0" smtClean="0">
                <a:latin typeface="Constantia"/>
                <a:cs typeface="Constantia"/>
              </a:rPr>
              <a:t>a.</a:t>
            </a:r>
            <a:endParaRPr sz="2200">
              <a:latin typeface="Constantia"/>
              <a:cs typeface="Constantia"/>
            </a:endParaRPr>
          </a:p>
          <a:p>
            <a:pPr marL="12700" marR="186042">
              <a:lnSpc>
                <a:spcPts val="2685"/>
              </a:lnSpc>
              <a:spcBef>
                <a:spcPts val="291"/>
              </a:spcBef>
            </a:pPr>
            <a:r>
              <a:rPr sz="2200" spc="0" dirty="0" smtClean="0">
                <a:latin typeface="Constantia"/>
                <a:cs typeface="Constantia"/>
              </a:rPr>
              <a:t>Estado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ac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or:</a:t>
            </a:r>
            <a:r>
              <a:rPr sz="2200" spc="-14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Gobier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serie</a:t>
            </a:r>
            <a:r>
              <a:rPr sz="2200" spc="-1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1860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í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icas</a:t>
            </a:r>
            <a:r>
              <a:rPr sz="2200" spc="-2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39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ersio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8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jo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2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vida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12700" marR="1860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pob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ación.</a:t>
            </a:r>
            <a:r>
              <a:rPr sz="2200" spc="-1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2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Estado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participa</a:t>
            </a:r>
            <a:r>
              <a:rPr sz="2200" spc="-2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act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6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12700" marR="1860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ono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ía,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io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sus</a:t>
            </a:r>
            <a:r>
              <a:rPr sz="2200" spc="-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sti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ucion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esa</a:t>
            </a:r>
            <a:r>
              <a:rPr sz="2200" spc="-2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197333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tado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eolibe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al:</a:t>
            </a:r>
            <a:r>
              <a:rPr sz="2200" spc="-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Go</a:t>
            </a:r>
            <a:r>
              <a:rPr sz="2200" spc="-4" dirty="0" smtClean="0">
                <a:latin typeface="Constantia"/>
                <a:cs typeface="Constantia"/>
              </a:rPr>
              <a:t>b</a:t>
            </a:r>
            <a:r>
              <a:rPr sz="2200" spc="0" dirty="0" smtClean="0">
                <a:latin typeface="Constantia"/>
                <a:cs typeface="Constantia"/>
              </a:rPr>
              <a:t>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</a:t>
            </a:r>
            <a:r>
              <a:rPr sz="2200" spc="-4" dirty="0" smtClean="0">
                <a:latin typeface="Constantia"/>
                <a:cs typeface="Constantia"/>
              </a:rPr>
              <a:t>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ta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otal</a:t>
            </a:r>
            <a:r>
              <a:rPr sz="2200" spc="-1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libertad </a:t>
            </a:r>
            <a:endParaRPr sz="2200">
              <a:latin typeface="Constantia"/>
              <a:cs typeface="Constantia"/>
            </a:endParaRPr>
          </a:p>
          <a:p>
            <a:pPr marL="12700" marR="197333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u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al mí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participa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ión</a:t>
            </a:r>
            <a:r>
              <a:rPr sz="2200" spc="-2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50" dirty="0" smtClean="0">
                <a:latin typeface="Constantia"/>
                <a:cs typeface="Constantia"/>
              </a:rPr>
              <a:t>r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ción </a:t>
            </a:r>
            <a:endParaRPr sz="2200">
              <a:latin typeface="Constantia"/>
              <a:cs typeface="Constantia"/>
            </a:endParaRPr>
          </a:p>
          <a:p>
            <a:pPr marL="12700" marR="197333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Estado</a:t>
            </a:r>
            <a:r>
              <a:rPr sz="2200" spc="-1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ono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ía;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asi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opiedad </a:t>
            </a:r>
            <a:endParaRPr sz="2200">
              <a:latin typeface="Constantia"/>
              <a:cs typeface="Constantia"/>
            </a:endParaRPr>
          </a:p>
          <a:p>
            <a:pPr marL="12700" marR="197333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ada</a:t>
            </a:r>
            <a:r>
              <a:rPr sz="2200" spc="-1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61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ég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liber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viduale</a:t>
            </a:r>
            <a:r>
              <a:rPr sz="2200" spc="-3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565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elaria</a:t>
            </a:r>
            <a:r>
              <a:rPr sz="2200" spc="-1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-</a:t>
            </a:r>
            <a:r>
              <a:rPr sz="2200" spc="-12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iscal</a:t>
            </a:r>
            <a:r>
              <a:rPr sz="2200" spc="-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–</a:t>
            </a:r>
            <a:r>
              <a:rPr sz="2200" spc="-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tri</a:t>
            </a:r>
            <a:r>
              <a:rPr sz="2200" spc="4" dirty="0" smtClean="0">
                <a:latin typeface="Constantia"/>
                <a:cs typeface="Constantia"/>
              </a:rPr>
              <a:t>b</a:t>
            </a:r>
            <a:r>
              <a:rPr sz="2200" spc="0" dirty="0" smtClean="0">
                <a:latin typeface="Constantia"/>
                <a:cs typeface="Constantia"/>
              </a:rPr>
              <a:t>utar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a: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vi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eg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que,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565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acue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do</a:t>
            </a:r>
            <a:r>
              <a:rPr sz="2200" spc="-191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le</a:t>
            </a:r>
            <a:r>
              <a:rPr sz="2200" spc="-194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4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-25" dirty="0" smtClean="0">
                <a:latin typeface="Constantia"/>
                <a:cs typeface="Constantia"/>
              </a:rPr>
              <a:t>u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personas</a:t>
            </a:r>
            <a:r>
              <a:rPr sz="2200" spc="-1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sti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ucion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o </a:t>
            </a:r>
            <a:endParaRPr sz="2200">
              <a:latin typeface="Constantia"/>
              <a:cs typeface="Constantia"/>
            </a:endParaRPr>
          </a:p>
          <a:p>
            <a:pPr marL="12700" marR="565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uno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arios</a:t>
            </a:r>
            <a:r>
              <a:rPr sz="2200" spc="-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2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ele</a:t>
            </a:r>
            <a:r>
              <a:rPr sz="2200" spc="-3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510672">
              <a:lnSpc>
                <a:spcPts val="2685"/>
              </a:lnSpc>
            </a:pPr>
            <a:r>
              <a:rPr sz="2200" spc="-8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actu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6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ole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a: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can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5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3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país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paga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12700" marR="51067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hid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oca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bu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832864" marR="3116177" algn="ctr">
              <a:lnSpc>
                <a:spcPct val="95825"/>
              </a:lnSpc>
              <a:spcBef>
                <a:spcPts val="180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561690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701652"/>
            <a:ext cx="212298" cy="290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15"/>
              </a:lnSpc>
              <a:spcBef>
                <a:spcPts val="110"/>
              </a:spcBef>
            </a:pPr>
            <a:r>
              <a:rPr sz="21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841848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713906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15350" y="6551424"/>
            <a:ext cx="1976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79" dirty="0" smtClean="0">
                <a:solidFill>
                  <a:srgbClr val="045C75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60" y="1960480"/>
            <a:ext cx="7703210" cy="4060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275"/>
              </a:lnSpc>
              <a:spcBef>
                <a:spcPts val="113"/>
              </a:spcBef>
            </a:pPr>
            <a:r>
              <a:rPr sz="3300" spc="-19" baseline="1241" dirty="0" smtClean="0">
                <a:latin typeface="Constantia"/>
                <a:cs typeface="Constantia"/>
              </a:rPr>
              <a:t>F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zas</a:t>
            </a:r>
            <a:r>
              <a:rPr sz="3300" spc="-16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p</a:t>
            </a:r>
            <a:r>
              <a:rPr sz="3300" spc="-4" baseline="1241" dirty="0" smtClean="0">
                <a:latin typeface="Constantia"/>
                <a:cs typeface="Constantia"/>
              </a:rPr>
              <a:t>ú</a:t>
            </a:r>
            <a:r>
              <a:rPr sz="3300" spc="0" baseline="1241" dirty="0" smtClean="0">
                <a:latin typeface="Constantia"/>
                <a:cs typeface="Constantia"/>
              </a:rPr>
              <a:t>blicas:</a:t>
            </a:r>
            <a:r>
              <a:rPr sz="3300" spc="-14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ob</a:t>
            </a:r>
            <a:r>
              <a:rPr sz="3300" spc="-29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ción,</a:t>
            </a:r>
            <a:r>
              <a:rPr sz="3300" spc="-166" baseline="1241" dirty="0" smtClean="0">
                <a:latin typeface="Constantia"/>
                <a:cs typeface="Constantia"/>
              </a:rPr>
              <a:t> </a:t>
            </a:r>
            <a:r>
              <a:rPr sz="3300" spc="-50" baseline="1241" dirty="0" smtClean="0">
                <a:latin typeface="Constantia"/>
                <a:cs typeface="Constantia"/>
              </a:rPr>
              <a:t>g</a:t>
            </a:r>
            <a:r>
              <a:rPr sz="3300" spc="0" baseline="1241" dirty="0" smtClean="0">
                <a:latin typeface="Constantia"/>
                <a:cs typeface="Constantia"/>
              </a:rPr>
              <a:t>es</a:t>
            </a:r>
            <a:r>
              <a:rPr sz="3300" spc="4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ión</a:t>
            </a:r>
            <a:r>
              <a:rPr sz="3300" spc="-18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y</a:t>
            </a:r>
            <a:r>
              <a:rPr sz="3300" spc="-105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ad</a:t>
            </a:r>
            <a:r>
              <a:rPr sz="3300" spc="9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ist</a:t>
            </a:r>
            <a:r>
              <a:rPr sz="3300" spc="-2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ación</a:t>
            </a:r>
            <a:r>
              <a:rPr sz="3300" spc="-11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7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los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80"/>
              </a:lnSpc>
            </a:pPr>
            <a:r>
              <a:rPr sz="3300" spc="-9" baseline="3723" dirty="0" smtClean="0">
                <a:latin typeface="Constantia"/>
                <a:cs typeface="Constantia"/>
              </a:rPr>
              <a:t>f</a:t>
            </a:r>
            <a:r>
              <a:rPr sz="3300" spc="0" baseline="3723" dirty="0" smtClean="0">
                <a:latin typeface="Constantia"/>
                <a:cs typeface="Constantia"/>
              </a:rPr>
              <a:t>ondos</a:t>
            </a:r>
            <a:r>
              <a:rPr sz="3300" spc="-125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del E</a:t>
            </a:r>
            <a:r>
              <a:rPr sz="3300" spc="-4" baseline="3723" dirty="0" smtClean="0">
                <a:latin typeface="Constantia"/>
                <a:cs typeface="Constantia"/>
              </a:rPr>
              <a:t>s</a:t>
            </a:r>
            <a:r>
              <a:rPr sz="3300" spc="0" baseline="3723" dirty="0" smtClean="0">
                <a:latin typeface="Constantia"/>
                <a:cs typeface="Constantia"/>
              </a:rPr>
              <a:t>tad</a:t>
            </a:r>
            <a:r>
              <a:rPr sz="3300" spc="-69" baseline="3723" dirty="0" smtClean="0">
                <a:latin typeface="Constantia"/>
                <a:cs typeface="Constantia"/>
              </a:rPr>
              <a:t>o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452030">
              <a:lnSpc>
                <a:spcPts val="2685"/>
              </a:lnSpc>
              <a:spcBef>
                <a:spcPts val="291"/>
              </a:spcBef>
            </a:pPr>
            <a:r>
              <a:rPr sz="2200" spc="0" dirty="0" smtClean="0">
                <a:latin typeface="Constantia"/>
                <a:cs typeface="Constantia"/>
              </a:rPr>
              <a:t>Flu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tuación</a:t>
            </a:r>
            <a:r>
              <a:rPr sz="2200" spc="-2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a:</a:t>
            </a:r>
            <a:r>
              <a:rPr sz="2200" spc="-1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osci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alor</a:t>
            </a:r>
            <a:r>
              <a:rPr sz="2200" spc="-17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45203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78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espec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visas</a:t>
            </a:r>
            <a:r>
              <a:rPr sz="2200" spc="-1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acion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le</a:t>
            </a:r>
            <a:r>
              <a:rPr sz="2200" spc="-3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382797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Gas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6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social: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44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ersión</a:t>
            </a:r>
            <a:r>
              <a:rPr sz="2200" spc="-1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3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omocio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jor </a:t>
            </a:r>
            <a:endParaRPr sz="2200">
              <a:latin typeface="Constantia"/>
              <a:cs typeface="Constantia"/>
            </a:endParaRPr>
          </a:p>
          <a:p>
            <a:pPr marL="12700" marR="382797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3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vida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pob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ación: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salud,</a:t>
            </a:r>
            <a:r>
              <a:rPr sz="2200" spc="-1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uca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ió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v</a:t>
            </a:r>
            <a:r>
              <a:rPr sz="2200" spc="-25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vie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da, </a:t>
            </a:r>
            <a:endParaRPr sz="2200">
              <a:latin typeface="Constantia"/>
              <a:cs typeface="Constantia"/>
            </a:endParaRPr>
          </a:p>
          <a:p>
            <a:pPr marL="12700" marR="382797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ios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iales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bási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44" dirty="0" smtClean="0">
                <a:latin typeface="Constantia"/>
                <a:cs typeface="Constantia"/>
              </a:rPr>
              <a:t> 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le</a:t>
            </a:r>
            <a:r>
              <a:rPr sz="2200" spc="-50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seguridad </a:t>
            </a:r>
            <a:endParaRPr sz="2200">
              <a:latin typeface="Constantia"/>
              <a:cs typeface="Constantia"/>
            </a:endParaRPr>
          </a:p>
          <a:p>
            <a:pPr marL="12700" marR="382797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ciudada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60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j</a:t>
            </a:r>
            <a:r>
              <a:rPr sz="2200" spc="0" dirty="0" smtClean="0">
                <a:latin typeface="Constantia"/>
                <a:cs typeface="Constantia"/>
              </a:rPr>
              <a:t>usticia,</a:t>
            </a:r>
            <a:r>
              <a:rPr sz="2200" spc="-12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endParaRPr sz="2200">
              <a:latin typeface="Constantia"/>
              <a:cs typeface="Constantia"/>
            </a:endParaRPr>
          </a:p>
          <a:p>
            <a:pPr marL="12700" marR="321674">
              <a:lnSpc>
                <a:spcPts val="2685"/>
              </a:lnSpc>
            </a:pPr>
            <a:r>
              <a:rPr sz="2200" dirty="0" smtClean="0">
                <a:latin typeface="Constantia"/>
                <a:cs typeface="Constantia"/>
              </a:rPr>
              <a:t>Inf</a:t>
            </a:r>
            <a:r>
              <a:rPr sz="2200" spc="-3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ió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: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au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ido</a:t>
            </a:r>
            <a:r>
              <a:rPr sz="2200" spc="-2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-49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alizado</a:t>
            </a:r>
            <a:r>
              <a:rPr sz="2200" spc="-1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ecios</a:t>
            </a:r>
            <a:r>
              <a:rPr sz="2200" spc="-1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321674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bi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50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vicios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fac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ción.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Imp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13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12700" marR="321674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dis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ución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9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acidad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onsu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(</a:t>
            </a:r>
            <a:r>
              <a:rPr sz="2200" spc="-5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a)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 </a:t>
            </a:r>
            <a:endParaRPr sz="2200">
              <a:latin typeface="Constantia"/>
              <a:cs typeface="Constantia"/>
            </a:endParaRPr>
          </a:p>
          <a:p>
            <a:pPr marL="12700" marR="321674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persona</a:t>
            </a:r>
            <a:r>
              <a:rPr sz="2200" spc="-1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127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ario</a:t>
            </a:r>
            <a:r>
              <a:rPr sz="2200" spc="-2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no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f</a:t>
            </a:r>
            <a:r>
              <a:rPr sz="2200" spc="-3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ió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Ing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</a:t>
            </a:r>
            <a:r>
              <a:rPr sz="2200" spc="-1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per</a:t>
            </a:r>
            <a:r>
              <a:rPr sz="2200" spc="-17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epit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:</a:t>
            </a:r>
            <a:r>
              <a:rPr sz="2200" spc="-87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acion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ob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habi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es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país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ñ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vidido</a:t>
            </a:r>
            <a:r>
              <a:rPr sz="2200" spc="-15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pob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l.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561690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165194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05400"/>
            <a:ext cx="212083" cy="290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445682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60" y="1987912"/>
            <a:ext cx="7773637" cy="455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Ing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esos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" baseline="2482" dirty="0" smtClean="0">
                <a:latin typeface="Constantia"/>
                <a:cs typeface="Constantia"/>
              </a:rPr>
              <a:t>ú</a:t>
            </a:r>
            <a:r>
              <a:rPr sz="3300" spc="0" baseline="2482" dirty="0" smtClean="0">
                <a:latin typeface="Constantia"/>
                <a:cs typeface="Constantia"/>
              </a:rPr>
              <a:t>bli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os: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ecursos</a:t>
            </a:r>
            <a:r>
              <a:rPr sz="3300" spc="-18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14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obt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Estado</a:t>
            </a:r>
            <a:r>
              <a:rPr sz="3300" spc="-1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sis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80"/>
              </a:lnSpc>
              <a:spcBef>
                <a:spcPts val="2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onóm</a:t>
            </a:r>
            <a:r>
              <a:rPr sz="3300" spc="9" baseline="2482" dirty="0" smtClean="0">
                <a:latin typeface="Constantia"/>
                <a:cs typeface="Constantia"/>
              </a:rPr>
              <a:t>i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o;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dio</a:t>
            </a:r>
            <a:r>
              <a:rPr sz="3300" spc="-14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del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ob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impues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vi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io</a:t>
            </a:r>
            <a:r>
              <a:rPr sz="3300" spc="-34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141754">
              <a:lnSpc>
                <a:spcPts val="2380"/>
              </a:lnSpc>
              <a:spcBef>
                <a:spcPts val="409"/>
              </a:spcBef>
            </a:pPr>
            <a:r>
              <a:rPr sz="2200" spc="0" dirty="0" smtClean="0">
                <a:latin typeface="Constantia"/>
                <a:cs typeface="Constantia"/>
              </a:rPr>
              <a:t>In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9" dirty="0" smtClean="0">
                <a:latin typeface="Constantia"/>
                <a:cs typeface="Constantia"/>
              </a:rPr>
              <a:t>r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al: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participa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ión</a:t>
            </a:r>
            <a:r>
              <a:rPr sz="2200" spc="-22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ecta</a:t>
            </a:r>
            <a:r>
              <a:rPr sz="2200" spc="-16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Gobier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 la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ción,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egulación</a:t>
            </a:r>
            <a:r>
              <a:rPr sz="2200" spc="-2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ol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ono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ía.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80"/>
              </a:lnSpc>
              <a:spcBef>
                <a:spcPts val="523"/>
              </a:spcBef>
            </a:pP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44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ersión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j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a: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olo</a:t>
            </a:r>
            <a:r>
              <a:rPr sz="2200" spc="-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97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ecursos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21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os 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au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r</a:t>
            </a:r>
            <a:r>
              <a:rPr sz="2200" spc="-21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act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cias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da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298261">
              <a:lnSpc>
                <a:spcPts val="2380"/>
              </a:lnSpc>
              <a:spcBef>
                <a:spcPts val="526"/>
              </a:spcBef>
            </a:pPr>
            <a:r>
              <a:rPr sz="2200" spc="-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aquila:</a:t>
            </a:r>
            <a:r>
              <a:rPr sz="2200" spc="-133" dirty="0" smtClean="0">
                <a:latin typeface="Constantia"/>
                <a:cs typeface="Constantia"/>
              </a:rPr>
              <a:t> </a:t>
            </a:r>
            <a:r>
              <a:rPr sz="2200" spc="-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orma</a:t>
            </a:r>
            <a:r>
              <a:rPr sz="2200" spc="-1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7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j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2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ubicada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 que</a:t>
            </a:r>
            <a:r>
              <a:rPr sz="2200" spc="-145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ecibe</a:t>
            </a:r>
            <a:r>
              <a:rPr sz="2200" spc="-11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sumos</a:t>
            </a:r>
            <a:r>
              <a:rPr sz="2200" spc="-1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erio</a:t>
            </a:r>
            <a:r>
              <a:rPr sz="2200" spc="-16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bla</a:t>
            </a:r>
            <a:r>
              <a:rPr sz="2200" spc="-16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204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oncluir</a:t>
            </a:r>
            <a:r>
              <a:rPr sz="2200" spc="-15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50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 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oducir</a:t>
            </a:r>
            <a:r>
              <a:rPr sz="2200" spc="-19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5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-25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75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-6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1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127" dirty="0" smtClean="0">
                <a:latin typeface="Constantia"/>
                <a:cs typeface="Constantia"/>
              </a:rPr>
              <a:t> 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al,</a:t>
            </a:r>
            <a:r>
              <a:rPr sz="2200" spc="-9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no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en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cializarse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1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5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país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do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ubica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quilado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 marR="197335">
              <a:lnSpc>
                <a:spcPts val="2380"/>
              </a:lnSpc>
              <a:spcBef>
                <a:spcPts val="527"/>
              </a:spcBef>
            </a:pPr>
            <a:r>
              <a:rPr sz="2200" spc="-4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oria:</a:t>
            </a:r>
            <a:r>
              <a:rPr sz="2200" spc="-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disp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sición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del G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bier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azar</a:t>
            </a:r>
            <a:r>
              <a:rPr sz="2200" spc="-1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3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sos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6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bido</a:t>
            </a:r>
            <a:r>
              <a:rPr sz="2200" spc="-1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8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4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ú</a:t>
            </a:r>
            <a:r>
              <a:rPr sz="2200" spc="0" dirty="0" smtClean="0">
                <a:latin typeface="Constantia"/>
                <a:cs typeface="Constantia"/>
              </a:rPr>
              <a:t>blica</a:t>
            </a:r>
            <a:r>
              <a:rPr sz="2200" spc="-18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so</a:t>
            </a:r>
            <a:r>
              <a:rPr sz="2200" spc="-29" dirty="0" smtClean="0">
                <a:latin typeface="Constantia"/>
                <a:cs typeface="Constantia"/>
              </a:rPr>
              <a:t>l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(falta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o).</a:t>
            </a:r>
            <a:endParaRPr sz="2200">
              <a:latin typeface="Constantia"/>
              <a:cs typeface="Constantia"/>
            </a:endParaRPr>
          </a:p>
          <a:p>
            <a:pPr marL="1856994" marR="38459">
              <a:lnSpc>
                <a:spcPct val="95825"/>
              </a:lnSpc>
              <a:spcBef>
                <a:spcPts val="1464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656178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26738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997552"/>
            <a:ext cx="212083" cy="290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271753"/>
            <a:ext cx="212298" cy="290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15"/>
              </a:lnSpc>
              <a:spcBef>
                <a:spcPts val="110"/>
              </a:spcBef>
            </a:pPr>
            <a:r>
              <a:rPr sz="21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85544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60" y="1988268"/>
            <a:ext cx="7786373" cy="455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-75" baseline="3413" dirty="0" smtClean="0">
                <a:latin typeface="Constantia"/>
                <a:cs typeface="Constantia"/>
              </a:rPr>
              <a:t>P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d</a:t>
            </a:r>
            <a:r>
              <a:rPr sz="3600" spc="0" baseline="3413" dirty="0" smtClean="0">
                <a:latin typeface="Constantia"/>
                <a:cs typeface="Constantia"/>
              </a:rPr>
              <a:t>er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adquisi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-19" baseline="3413" dirty="0" smtClean="0">
                <a:latin typeface="Constantia"/>
                <a:cs typeface="Constantia"/>
              </a:rPr>
              <a:t>i</a:t>
            </a:r>
            <a:r>
              <a:rPr sz="3600" spc="-54" baseline="3413" dirty="0" smtClean="0">
                <a:latin typeface="Constantia"/>
                <a:cs typeface="Constantia"/>
              </a:rPr>
              <a:t>v</a:t>
            </a:r>
            <a:r>
              <a:rPr sz="3600" spc="0" baseline="3413" dirty="0" smtClean="0">
                <a:latin typeface="Constantia"/>
                <a:cs typeface="Constantia"/>
              </a:rPr>
              <a:t>o:</a:t>
            </a:r>
            <a:r>
              <a:rPr sz="3600" spc="-8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capacidad</a:t>
            </a:r>
            <a:r>
              <a:rPr sz="3600" spc="-7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109" baseline="3413" dirty="0" smtClean="0">
                <a:latin typeface="Constantia"/>
                <a:cs typeface="Constantia"/>
              </a:rPr>
              <a:t> 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omp</a:t>
            </a:r>
            <a:r>
              <a:rPr sz="3600" spc="-3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bienes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5"/>
              </a:lnSpc>
              <a:spcBef>
                <a:spcPts val="2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se</a:t>
            </a:r>
            <a:r>
              <a:rPr sz="3600" spc="5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v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cios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q</a:t>
            </a:r>
            <a:r>
              <a:rPr sz="3600" spc="4" baseline="3413" dirty="0" smtClean="0">
                <a:latin typeface="Constantia"/>
                <a:cs typeface="Constantia"/>
              </a:rPr>
              <a:t>u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t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enen</a:t>
            </a:r>
            <a:r>
              <a:rPr sz="3600" spc="-3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las</a:t>
            </a:r>
            <a:r>
              <a:rPr sz="3600" spc="-7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personas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g</a:t>
            </a:r>
            <a:r>
              <a:rPr sz="3600" spc="-25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acias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10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sus</a:t>
            </a:r>
            <a:r>
              <a:rPr sz="3600" spc="-3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ing</a:t>
            </a:r>
            <a:r>
              <a:rPr sz="3600" spc="-25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eso</a:t>
            </a:r>
            <a:r>
              <a:rPr sz="3600" spc="-34" baseline="3413" dirty="0" smtClean="0">
                <a:latin typeface="Constantia"/>
                <a:cs typeface="Constantia"/>
              </a:rPr>
              <a:t>s</a:t>
            </a:r>
            <a:r>
              <a:rPr sz="3600" spc="0" baseline="3413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587748">
              <a:lnSpc>
                <a:spcPts val="2590"/>
              </a:lnSpc>
              <a:spcBef>
                <a:spcPts val="449"/>
              </a:spcBef>
            </a:pPr>
            <a:r>
              <a:rPr sz="2400" spc="-75" dirty="0" smtClean="0">
                <a:latin typeface="Constantia"/>
                <a:cs typeface="Constantia"/>
              </a:rPr>
              <a:t>P</a:t>
            </a:r>
            <a:r>
              <a:rPr sz="2400" spc="0" dirty="0" smtClean="0">
                <a:latin typeface="Constantia"/>
                <a:cs typeface="Constantia"/>
              </a:rPr>
              <a:t>olít</a:t>
            </a:r>
            <a:r>
              <a:rPr sz="2400" spc="9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ca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cam</a:t>
            </a:r>
            <a:r>
              <a:rPr sz="2400" spc="-9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ia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ía: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ios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ect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44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ulan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alor</a:t>
            </a:r>
            <a:r>
              <a:rPr sz="2400" spc="-1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ne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espec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ex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ior</a:t>
            </a:r>
            <a:r>
              <a:rPr sz="2400" spc="-1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olar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me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cado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cam</a:t>
            </a:r>
            <a:r>
              <a:rPr sz="2400" spc="-9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ia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7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ct val="101725"/>
              </a:lnSpc>
              <a:spcBef>
                <a:spcPts val="235"/>
              </a:spcBef>
            </a:pPr>
            <a:r>
              <a:rPr sz="2400" spc="-79" dirty="0" smtClean="0">
                <a:latin typeface="Constantia"/>
                <a:cs typeface="Constantia"/>
              </a:rPr>
              <a:t>P</a:t>
            </a:r>
            <a:r>
              <a:rPr sz="2400" spc="0" dirty="0" smtClean="0">
                <a:latin typeface="Constantia"/>
                <a:cs typeface="Constantia"/>
              </a:rPr>
              <a:t>olíticas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4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icas: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ectr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púb</a:t>
            </a:r>
            <a:r>
              <a:rPr sz="2400" spc="-9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icas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egular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0"/>
              </a:lnSpc>
              <a:spcBef>
                <a:spcPts val="129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(or</a:t>
            </a:r>
            <a:r>
              <a:rPr sz="3600" spc="9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enta</a:t>
            </a:r>
            <a:r>
              <a:rPr sz="3600" spc="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)</a:t>
            </a:r>
            <a:r>
              <a:rPr sz="3600" spc="-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n</a:t>
            </a:r>
            <a:r>
              <a:rPr sz="3600" spc="0" baseline="3413" dirty="0" smtClean="0">
                <a:latin typeface="Constantia"/>
                <a:cs typeface="Constantia"/>
              </a:rPr>
              <a:t>omía.</a:t>
            </a:r>
            <a:endParaRPr sz="2400">
              <a:latin typeface="Constantia"/>
              <a:cs typeface="Constantia"/>
            </a:endParaRPr>
          </a:p>
          <a:p>
            <a:pPr marL="12700" marR="209">
              <a:lnSpc>
                <a:spcPts val="2590"/>
              </a:lnSpc>
              <a:spcBef>
                <a:spcPts val="450"/>
              </a:spcBef>
            </a:pPr>
            <a:r>
              <a:rPr sz="2400" spc="-75" dirty="0" smtClean="0">
                <a:latin typeface="Constantia"/>
                <a:cs typeface="Constantia"/>
              </a:rPr>
              <a:t>P</a:t>
            </a:r>
            <a:r>
              <a:rPr sz="2400" spc="0" dirty="0" smtClean="0">
                <a:latin typeface="Constantia"/>
                <a:cs typeface="Constantia"/>
              </a:rPr>
              <a:t>olít</a:t>
            </a:r>
            <a:r>
              <a:rPr sz="2400" spc="9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social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 Es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ado:</a:t>
            </a:r>
            <a:r>
              <a:rPr sz="2400" spc="-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medidas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ele</a:t>
            </a:r>
            <a:r>
              <a:rPr sz="2400" spc="-1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ar</a:t>
            </a:r>
            <a:r>
              <a:rPr sz="2400" spc="-1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n</a:t>
            </a:r>
            <a:r>
              <a:rPr sz="2400" spc="-25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 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da</a:t>
            </a:r>
            <a:r>
              <a:rPr sz="2400" spc="-1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</a:t>
            </a:r>
            <a:r>
              <a:rPr sz="2400" spc="-4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lació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median</a:t>
            </a:r>
            <a:r>
              <a:rPr sz="2400" spc="-3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dist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ibución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q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ta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-19" dirty="0" smtClean="0">
                <a:latin typeface="Constantia"/>
                <a:cs typeface="Constantia"/>
              </a:rPr>
              <a:t>iv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 los</a:t>
            </a:r>
            <a:r>
              <a:rPr sz="2400" spc="-49" dirty="0" smtClean="0">
                <a:latin typeface="Constantia"/>
                <a:cs typeface="Constantia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ene</a:t>
            </a:r>
            <a:r>
              <a:rPr sz="2400" spc="54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icios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desar</a:t>
            </a:r>
            <a:r>
              <a:rPr sz="2400" spc="-3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ol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4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-8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590"/>
              </a:lnSpc>
              <a:spcBef>
                <a:spcPts val="580"/>
              </a:spcBef>
            </a:pP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no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bru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o: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alor</a:t>
            </a:r>
            <a:r>
              <a:rPr sz="2400" spc="-1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ción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los bienes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5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cios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ucidos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año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dent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paí</a:t>
            </a:r>
            <a:r>
              <a:rPr sz="2400" spc="-2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856994" marR="43110">
              <a:lnSpc>
                <a:spcPct val="95825"/>
              </a:lnSpc>
              <a:spcBef>
                <a:spcPts val="1063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717445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778160"/>
            <a:ext cx="229464" cy="315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509923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570958"/>
            <a:ext cx="229250" cy="314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1987912"/>
            <a:ext cx="7742679" cy="455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4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bru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per</a:t>
            </a:r>
            <a:r>
              <a:rPr sz="3300" spc="-1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cá</a:t>
            </a:r>
            <a:r>
              <a:rPr sz="3300" spc="-9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a:</a:t>
            </a:r>
            <a:r>
              <a:rPr sz="3300" spc="-126" baseline="2482" dirty="0" smtClean="0">
                <a:latin typeface="Constantia"/>
                <a:cs typeface="Constantia"/>
              </a:rPr>
              <a:t> 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alor</a:t>
            </a:r>
            <a:r>
              <a:rPr sz="3300" spc="-17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17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80"/>
              </a:lnSpc>
              <a:spcBef>
                <a:spcPts val="2"/>
              </a:spcBef>
            </a:pP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odos</a:t>
            </a:r>
            <a:r>
              <a:rPr sz="3300" spc="-6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bie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vi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ios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idos</a:t>
            </a:r>
            <a:r>
              <a:rPr sz="3300" spc="-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8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12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añ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vidido</a:t>
            </a:r>
            <a:r>
              <a:rPr sz="3300" spc="-1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51" baseline="2482" dirty="0" smtClean="0">
                <a:latin typeface="Constantia"/>
                <a:cs typeface="Constantia"/>
              </a:rPr>
              <a:t> 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7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habi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2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16042">
              <a:lnSpc>
                <a:spcPts val="2685"/>
              </a:lnSpc>
              <a:spcBef>
                <a:spcPts val="341"/>
              </a:spcBef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4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(ing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eso)</a:t>
            </a:r>
            <a:r>
              <a:rPr sz="2200" spc="-8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nacio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al: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bru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52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ás</a:t>
            </a:r>
            <a:r>
              <a:rPr sz="2200" spc="-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 </a:t>
            </a:r>
            <a:endParaRPr sz="2200">
              <a:latin typeface="Constantia"/>
              <a:cs typeface="Constantia"/>
            </a:endParaRPr>
          </a:p>
          <a:p>
            <a:pPr marL="12700" marR="160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esos</a:t>
            </a:r>
            <a:r>
              <a:rPr sz="2200" spc="-178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ecibi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sde</a:t>
            </a:r>
            <a:r>
              <a:rPr sz="2200" spc="-1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erio</a:t>
            </a:r>
            <a:r>
              <a:rPr sz="2200" spc="-16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vidido</a:t>
            </a:r>
            <a:r>
              <a:rPr sz="2200" spc="-15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esi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es </a:t>
            </a:r>
            <a:endParaRPr sz="2200">
              <a:latin typeface="Constantia"/>
              <a:cs typeface="Constantia"/>
            </a:endParaRPr>
          </a:p>
          <a:p>
            <a:pPr marL="12700" marR="160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3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5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37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3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esos</a:t>
            </a:r>
            <a:r>
              <a:rPr sz="2200" spc="-17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espond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 </a:t>
            </a:r>
            <a:endParaRPr sz="2200">
              <a:latin typeface="Constantia"/>
              <a:cs typeface="Constantia"/>
            </a:endParaRPr>
          </a:p>
          <a:p>
            <a:pPr marL="12700" marR="16042">
              <a:lnSpc>
                <a:spcPts val="2685"/>
              </a:lnSpc>
            </a:pP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esi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760418">
              <a:lnSpc>
                <a:spcPts val="2380"/>
              </a:lnSpc>
              <a:spcBef>
                <a:spcPts val="285"/>
              </a:spcBef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omoción</a:t>
            </a:r>
            <a:r>
              <a:rPr sz="2200" spc="-1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s: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eg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í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icas</a:t>
            </a:r>
            <a:r>
              <a:rPr sz="2200" spc="-1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 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icas</a:t>
            </a:r>
            <a:r>
              <a:rPr sz="2200" spc="-2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op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lsadas</a:t>
            </a:r>
            <a:r>
              <a:rPr sz="2200" spc="-1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Gobier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u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</a:t>
            </a:r>
            <a:r>
              <a:rPr sz="2200" spc="-9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ción.</a:t>
            </a:r>
            <a:endParaRPr sz="2200">
              <a:latin typeface="Constantia"/>
              <a:cs typeface="Constantia"/>
            </a:endParaRPr>
          </a:p>
          <a:p>
            <a:pPr marL="12700" marR="220045" algn="just">
              <a:lnSpc>
                <a:spcPts val="2380"/>
              </a:lnSpc>
              <a:spcBef>
                <a:spcPts val="527"/>
              </a:spcBef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smo:</a:t>
            </a:r>
            <a:r>
              <a:rPr sz="2200" spc="-1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í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19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1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able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abas</a:t>
            </a:r>
            <a:r>
              <a:rPr sz="2200" spc="-12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(a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 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eles)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j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2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3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4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38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acion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1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evi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3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ompe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</a:t>
            </a:r>
            <a:r>
              <a:rPr sz="2200" spc="-206" dirty="0" smtClean="0">
                <a:latin typeface="Constantia"/>
                <a:cs typeface="Constantia"/>
              </a:rPr>
              <a:t> </a:t>
            </a:r>
            <a:r>
              <a:rPr sz="2200" spc="-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á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ea.</a:t>
            </a:r>
            <a:endParaRPr sz="2200">
              <a:latin typeface="Constantia"/>
              <a:cs typeface="Constantia"/>
            </a:endParaRPr>
          </a:p>
          <a:p>
            <a:pPr marL="1856994" marR="41879">
              <a:lnSpc>
                <a:spcPct val="95825"/>
              </a:lnSpc>
              <a:spcBef>
                <a:spcPts val="1992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957930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232248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204941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1960480"/>
            <a:ext cx="7826347" cy="4585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275"/>
              </a:lnSpc>
              <a:spcBef>
                <a:spcPts val="113"/>
              </a:spcBef>
            </a:pPr>
            <a:r>
              <a:rPr sz="3300" spc="-2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ecursos</a:t>
            </a:r>
            <a:r>
              <a:rPr sz="3300" spc="-160" baseline="1241" dirty="0" smtClean="0">
                <a:latin typeface="Constantia"/>
                <a:cs typeface="Constantia"/>
              </a:rPr>
              <a:t> </a:t>
            </a:r>
            <a:r>
              <a:rPr sz="3300" spc="50" baseline="1241" dirty="0" smtClean="0">
                <a:latin typeface="Constantia"/>
                <a:cs typeface="Constantia"/>
              </a:rPr>
              <a:t>f</a:t>
            </a:r>
            <a:r>
              <a:rPr sz="3300" spc="0" baseline="1241" dirty="0" smtClean="0">
                <a:latin typeface="Constantia"/>
                <a:cs typeface="Constantia"/>
              </a:rPr>
              <a:t>iscales:</a:t>
            </a:r>
            <a:r>
              <a:rPr sz="3300" spc="-136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di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-34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o</a:t>
            </a:r>
            <a:r>
              <a:rPr sz="3300" spc="-177" baseline="1241" dirty="0" smtClean="0">
                <a:latin typeface="Constantia"/>
                <a:cs typeface="Constantia"/>
              </a:rPr>
              <a:t> </a:t>
            </a:r>
            <a:r>
              <a:rPr sz="3300" spc="-54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on</a:t>
            </a:r>
            <a:r>
              <a:rPr sz="3300" spc="-10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que</a:t>
            </a:r>
            <a:r>
              <a:rPr sz="3300" spc="-145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cuen</a:t>
            </a:r>
            <a:r>
              <a:rPr sz="3300" spc="4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183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el</a:t>
            </a:r>
            <a:r>
              <a:rPr sz="3300" spc="-26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Gobier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o</a:t>
            </a:r>
            <a:r>
              <a:rPr sz="3300" spc="-17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pa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80"/>
              </a:lnSpc>
            </a:pPr>
            <a:r>
              <a:rPr sz="3300" spc="-39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ealizar</a:t>
            </a:r>
            <a:r>
              <a:rPr sz="3300" spc="-10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las</a:t>
            </a:r>
            <a:r>
              <a:rPr sz="3300" spc="-84" baseline="3723" dirty="0" smtClean="0">
                <a:latin typeface="Constantia"/>
                <a:cs typeface="Constantia"/>
              </a:rPr>
              <a:t> </a:t>
            </a:r>
            <a:r>
              <a:rPr sz="3300" spc="-4" baseline="3723" dirty="0" smtClean="0">
                <a:latin typeface="Constantia"/>
                <a:cs typeface="Constantia"/>
              </a:rPr>
              <a:t>p</a:t>
            </a:r>
            <a:r>
              <a:rPr sz="3300" spc="0" baseline="3723" dirty="0" smtClean="0">
                <a:latin typeface="Constantia"/>
                <a:cs typeface="Constantia"/>
              </a:rPr>
              <a:t>o</a:t>
            </a:r>
            <a:r>
              <a:rPr sz="3300" spc="-4" baseline="3723" dirty="0" smtClean="0">
                <a:latin typeface="Constantia"/>
                <a:cs typeface="Constantia"/>
              </a:rPr>
              <a:t>l</a:t>
            </a:r>
            <a:r>
              <a:rPr sz="3300" spc="0" baseline="3723" dirty="0" smtClean="0">
                <a:latin typeface="Constantia"/>
                <a:cs typeface="Constantia"/>
              </a:rPr>
              <a:t>ít</a:t>
            </a:r>
            <a:r>
              <a:rPr sz="3300" spc="4" baseline="3723" dirty="0" smtClean="0">
                <a:latin typeface="Constantia"/>
                <a:cs typeface="Constantia"/>
              </a:rPr>
              <a:t>i</a:t>
            </a:r>
            <a:r>
              <a:rPr sz="3300" spc="0" baseline="3723" dirty="0" smtClean="0">
                <a:latin typeface="Constantia"/>
                <a:cs typeface="Constantia"/>
              </a:rPr>
              <a:t>cas</a:t>
            </a:r>
            <a:r>
              <a:rPr sz="3300" spc="-110" baseline="3723" dirty="0" smtClean="0">
                <a:latin typeface="Constantia"/>
                <a:cs typeface="Constantia"/>
              </a:rPr>
              <a:t> </a:t>
            </a:r>
            <a:r>
              <a:rPr sz="3300" spc="-4" baseline="3723" dirty="0" smtClean="0">
                <a:latin typeface="Constantia"/>
                <a:cs typeface="Constantia"/>
              </a:rPr>
              <a:t>p</a:t>
            </a:r>
            <a:r>
              <a:rPr sz="3300" spc="0" baseline="3723" dirty="0" smtClean="0">
                <a:latin typeface="Constantia"/>
                <a:cs typeface="Constantia"/>
              </a:rPr>
              <a:t>úb</a:t>
            </a:r>
            <a:r>
              <a:rPr sz="3300" spc="-9" baseline="3723" dirty="0" smtClean="0">
                <a:latin typeface="Constantia"/>
                <a:cs typeface="Constantia"/>
              </a:rPr>
              <a:t>l</a:t>
            </a:r>
            <a:r>
              <a:rPr sz="3300" spc="0" baseline="3723" dirty="0" smtClean="0">
                <a:latin typeface="Constantia"/>
                <a:cs typeface="Constantia"/>
              </a:rPr>
              <a:t>icas</a:t>
            </a:r>
            <a:r>
              <a:rPr sz="3300" spc="-10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y</a:t>
            </a:r>
            <a:r>
              <a:rPr sz="3300" spc="-9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asegu</a:t>
            </a:r>
            <a:r>
              <a:rPr sz="3300" spc="-39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ar</a:t>
            </a:r>
            <a:r>
              <a:rPr sz="3300" spc="-15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su</a:t>
            </a:r>
            <a:r>
              <a:rPr sz="3300" spc="-25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funciona</a:t>
            </a:r>
            <a:r>
              <a:rPr sz="3300" spc="4" baseline="3723" dirty="0" smtClean="0">
                <a:latin typeface="Constantia"/>
                <a:cs typeface="Constantia"/>
              </a:rPr>
              <a:t>m</a:t>
            </a:r>
            <a:r>
              <a:rPr sz="3300" spc="0" baseline="3723" dirty="0" smtClean="0">
                <a:latin typeface="Constantia"/>
                <a:cs typeface="Constantia"/>
              </a:rPr>
              <a:t>ie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-34" baseline="3723" dirty="0" smtClean="0">
                <a:latin typeface="Constantia"/>
                <a:cs typeface="Constantia"/>
              </a:rPr>
              <a:t>t</a:t>
            </a:r>
            <a:r>
              <a:rPr sz="3300" spc="-84" baseline="3723" dirty="0" smtClean="0">
                <a:latin typeface="Constantia"/>
                <a:cs typeface="Constantia"/>
              </a:rPr>
              <a:t>o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200742">
              <a:lnSpc>
                <a:spcPts val="2685"/>
              </a:lnSpc>
              <a:spcBef>
                <a:spcPts val="291"/>
              </a:spcBef>
            </a:pP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eforma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Estado: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cambios</a:t>
            </a:r>
            <a:r>
              <a:rPr sz="2200" spc="-1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ciona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 </a:t>
            </a:r>
            <a:endParaRPr sz="2200">
              <a:latin typeface="Constantia"/>
              <a:cs typeface="Constantia"/>
            </a:endParaRPr>
          </a:p>
          <a:p>
            <a:pPr marL="12700" marR="2007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Estado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iza</a:t>
            </a:r>
            <a:r>
              <a:rPr sz="2200" spc="-1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1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6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ha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25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13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á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5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icie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e.</a:t>
            </a:r>
            <a:r>
              <a:rPr sz="2200" spc="-11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 </a:t>
            </a:r>
            <a:endParaRPr sz="2200">
              <a:latin typeface="Constantia"/>
              <a:cs typeface="Constantia"/>
            </a:endParaRPr>
          </a:p>
          <a:p>
            <a:pPr marL="12700" marR="200742">
              <a:lnSpc>
                <a:spcPts val="2685"/>
              </a:lnSpc>
            </a:pP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equisi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ga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acion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les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-1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2007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és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-4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yudas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3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r>
              <a:rPr sz="2200" spc="-1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Imp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13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 </a:t>
            </a:r>
            <a:endParaRPr sz="2200">
              <a:latin typeface="Constantia"/>
              <a:cs typeface="Constantia"/>
            </a:endParaRPr>
          </a:p>
          <a:p>
            <a:pPr marL="12700" marR="2007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tado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eolibe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al,</a:t>
            </a:r>
            <a:r>
              <a:rPr sz="2200" spc="-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edu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7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del</a:t>
            </a:r>
            <a:r>
              <a:rPr sz="2200" spc="-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año</a:t>
            </a:r>
            <a:r>
              <a:rPr sz="2200" spc="-18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funcion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2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del </a:t>
            </a:r>
            <a:endParaRPr sz="2200">
              <a:latin typeface="Constantia"/>
              <a:cs typeface="Constantia"/>
            </a:endParaRPr>
          </a:p>
          <a:p>
            <a:pPr marL="12700" marR="20074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Estad</a:t>
            </a:r>
            <a:r>
              <a:rPr sz="2200" spc="-6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eforma</a:t>
            </a:r>
            <a:r>
              <a:rPr sz="2200" spc="-1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tri</a:t>
            </a:r>
            <a:r>
              <a:rPr sz="2200" spc="4" dirty="0" smtClean="0">
                <a:latin typeface="Constantia"/>
                <a:cs typeface="Constantia"/>
              </a:rPr>
              <a:t>b</a:t>
            </a:r>
            <a:r>
              <a:rPr sz="2200" spc="0" dirty="0" smtClean="0">
                <a:latin typeface="Constantia"/>
                <a:cs typeface="Constantia"/>
              </a:rPr>
              <a:t>ut</a:t>
            </a:r>
            <a:r>
              <a:rPr sz="2200" spc="-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ria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-</a:t>
            </a:r>
            <a:r>
              <a:rPr sz="2200" spc="-7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iscal: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cambio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f</a:t>
            </a:r>
            <a:r>
              <a:rPr sz="2200" spc="-3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ir</a:t>
            </a:r>
            <a:r>
              <a:rPr sz="2200" spc="-17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can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5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20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ecibe</a:t>
            </a:r>
            <a:r>
              <a:rPr sz="2200" spc="-16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Estad</a:t>
            </a:r>
            <a:r>
              <a:rPr sz="2200" spc="-6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.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39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iería:</a:t>
            </a:r>
            <a:r>
              <a:rPr sz="2200" spc="-2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eso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evisión</a:t>
            </a:r>
            <a:r>
              <a:rPr sz="2200" spc="-16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cambio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1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7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vidad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9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ealiz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sti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ucion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1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ga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izacio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0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jo</a:t>
            </a:r>
            <a:r>
              <a:rPr sz="3300" spc="-2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ar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(mod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rn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zar)</a:t>
            </a:r>
            <a:r>
              <a:rPr sz="3300" spc="-2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</a:t>
            </a:r>
            <a:r>
              <a:rPr sz="3300" spc="-4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fu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ciona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5" baseline="2482" dirty="0" smtClean="0">
                <a:latin typeface="Constantia"/>
                <a:cs typeface="Constantia"/>
              </a:rPr>
              <a:t>t</a:t>
            </a:r>
            <a:r>
              <a:rPr sz="3300" spc="-5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au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</a:t>
            </a:r>
            <a:r>
              <a:rPr sz="3300" spc="-14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54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icie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cia,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jo</a:t>
            </a:r>
            <a:r>
              <a:rPr sz="3300" spc="-2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ar</a:t>
            </a:r>
            <a:r>
              <a:rPr sz="3300" spc="-1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12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sus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vidad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2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75"/>
              </a:lnSpc>
              <a:spcBef>
                <a:spcPts val="3"/>
              </a:spcBef>
            </a:pPr>
            <a:r>
              <a:rPr sz="3300" spc="0" baseline="3723" dirty="0" smtClean="0">
                <a:latin typeface="Constantia"/>
                <a:cs typeface="Constantia"/>
              </a:rPr>
              <a:t>i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c</a:t>
            </a:r>
            <a:r>
              <a:rPr sz="3300" spc="-44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e</a:t>
            </a:r>
            <a:r>
              <a:rPr sz="3300" spc="9" baseline="3723" dirty="0" smtClean="0">
                <a:latin typeface="Constantia"/>
                <a:cs typeface="Constantia"/>
              </a:rPr>
              <a:t>m</a:t>
            </a:r>
            <a:r>
              <a:rPr sz="3300" spc="0" baseline="3723" dirty="0" smtClean="0">
                <a:latin typeface="Constantia"/>
                <a:cs typeface="Constantia"/>
              </a:rPr>
              <a:t>e</a:t>
            </a:r>
            <a:r>
              <a:rPr sz="3300" spc="9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tar</a:t>
            </a:r>
            <a:r>
              <a:rPr sz="3300" spc="-11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las</a:t>
            </a:r>
            <a:r>
              <a:rPr sz="3300" spc="-10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ga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a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cias</a:t>
            </a:r>
            <a:r>
              <a:rPr sz="3300" spc="-13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y</a:t>
            </a:r>
            <a:r>
              <a:rPr sz="3300" spc="-95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utilid</a:t>
            </a:r>
            <a:r>
              <a:rPr sz="3300" spc="4" baseline="3723" dirty="0" smtClean="0">
                <a:latin typeface="Constantia"/>
                <a:cs typeface="Constantia"/>
              </a:rPr>
              <a:t>a</a:t>
            </a:r>
            <a:r>
              <a:rPr sz="3300" spc="0" baseline="3723" dirty="0" smtClean="0">
                <a:latin typeface="Constantia"/>
                <a:cs typeface="Constantia"/>
              </a:rPr>
              <a:t>d</a:t>
            </a:r>
            <a:r>
              <a:rPr sz="3300" spc="4" baseline="3723" dirty="0" smtClean="0">
                <a:latin typeface="Constantia"/>
                <a:cs typeface="Constantia"/>
              </a:rPr>
              <a:t>e</a:t>
            </a:r>
            <a:r>
              <a:rPr sz="3300" spc="-34" baseline="3723" dirty="0" smtClean="0">
                <a:latin typeface="Constantia"/>
                <a:cs typeface="Constantia"/>
              </a:rPr>
              <a:t>s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856994" marR="38459">
              <a:lnSpc>
                <a:spcPct val="95825"/>
              </a:lnSpc>
              <a:spcBef>
                <a:spcPts val="1047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561690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238344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841848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022120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2024844"/>
            <a:ext cx="7760338" cy="452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-3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ese</a:t>
            </a:r>
            <a:r>
              <a:rPr sz="3600" spc="54" baseline="3413" dirty="0" smtClean="0">
                <a:latin typeface="Constantia"/>
                <a:cs typeface="Constantia"/>
              </a:rPr>
              <a:t>r</a:t>
            </a:r>
            <a:r>
              <a:rPr sz="3600" spc="-19" baseline="3413" dirty="0" smtClean="0">
                <a:latin typeface="Constantia"/>
                <a:cs typeface="Constantia"/>
              </a:rPr>
              <a:t>v</a:t>
            </a:r>
            <a:r>
              <a:rPr sz="3600" spc="0" baseline="3413" dirty="0" smtClean="0">
                <a:latin typeface="Constantia"/>
                <a:cs typeface="Constantia"/>
              </a:rPr>
              <a:t>as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mo</a:t>
            </a:r>
            <a:r>
              <a:rPr sz="3600" spc="-9" baseline="3413" dirty="0" smtClean="0">
                <a:latin typeface="Constantia"/>
                <a:cs typeface="Constantia"/>
              </a:rPr>
              <a:t>n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ar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as: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act</a:t>
            </a:r>
            <a:r>
              <a:rPr sz="3600" spc="-19" baseline="3413" dirty="0" smtClean="0">
                <a:latin typeface="Constantia"/>
                <a:cs typeface="Constantia"/>
              </a:rPr>
              <a:t>i</a:t>
            </a:r>
            <a:r>
              <a:rPr sz="3600" spc="-54" baseline="3413" dirty="0" smtClean="0">
                <a:latin typeface="Constantia"/>
                <a:cs typeface="Constantia"/>
              </a:rPr>
              <a:t>v</a:t>
            </a:r>
            <a:r>
              <a:rPr sz="3600" spc="0" baseline="3413" dirty="0" smtClean="0">
                <a:latin typeface="Constantia"/>
                <a:cs typeface="Constantia"/>
              </a:rPr>
              <a:t>os</a:t>
            </a:r>
            <a:r>
              <a:rPr sz="3600" spc="-4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(o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-59" baseline="3413" dirty="0" smtClean="0">
                <a:latin typeface="Constantia"/>
                <a:cs typeface="Constantia"/>
              </a:rPr>
              <a:t>o</a:t>
            </a:r>
            <a:r>
              <a:rPr sz="3600" spc="0" baseline="3413" dirty="0" smtClean="0">
                <a:latin typeface="Constantia"/>
                <a:cs typeface="Constantia"/>
              </a:rPr>
              <a:t>,</a:t>
            </a:r>
            <a:r>
              <a:rPr sz="3600" spc="-3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dine</a:t>
            </a:r>
            <a:r>
              <a:rPr sz="3600" spc="-3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ot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os)</a:t>
            </a:r>
            <a:r>
              <a:rPr sz="3600" spc="-4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q</a:t>
            </a:r>
            <a:r>
              <a:rPr sz="3600" spc="4" baseline="3413" dirty="0" smtClean="0">
                <a:latin typeface="Constantia"/>
                <a:cs typeface="Constantia"/>
              </a:rPr>
              <a:t>u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onstantia"/>
                <a:cs typeface="Constantia"/>
              </a:rPr>
              <a:t>posee</a:t>
            </a:r>
            <a:r>
              <a:rPr sz="3600" spc="-10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un</a:t>
            </a:r>
            <a:r>
              <a:rPr sz="3600" spc="-75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paí</a:t>
            </a:r>
            <a:r>
              <a:rPr sz="3600" spc="-29" baseline="1137" dirty="0" smtClean="0">
                <a:latin typeface="Constantia"/>
                <a:cs typeface="Constantia"/>
              </a:rPr>
              <a:t>s</a:t>
            </a:r>
            <a:r>
              <a:rPr sz="3600" spc="0" baseline="1137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12701">
              <a:lnSpc>
                <a:spcPts val="2880"/>
              </a:lnSpc>
              <a:spcBef>
                <a:spcPts val="507"/>
              </a:spcBef>
            </a:pPr>
            <a:r>
              <a:rPr sz="2400" spc="0" dirty="0" smtClean="0">
                <a:latin typeface="Constantia"/>
                <a:cs typeface="Constantia"/>
              </a:rPr>
              <a:t>Salar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eal: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cantidad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bienes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5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cios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7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personas pueden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adquir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r</a:t>
            </a:r>
            <a:r>
              <a:rPr sz="2400" spc="-16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on</a:t>
            </a:r>
            <a:r>
              <a:rPr sz="2400" spc="-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emune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ación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eciben.</a:t>
            </a:r>
            <a:endParaRPr sz="2400">
              <a:latin typeface="Constantia"/>
              <a:cs typeface="Constantia"/>
            </a:endParaRPr>
          </a:p>
          <a:p>
            <a:pPr marL="12700" marR="533593">
              <a:lnSpc>
                <a:spcPts val="2880"/>
              </a:lnSpc>
              <a:spcBef>
                <a:spcPts val="576"/>
              </a:spcBef>
            </a:pPr>
            <a:r>
              <a:rPr sz="2400" spc="0" dirty="0" smtClean="0">
                <a:latin typeface="Constantia"/>
                <a:cs typeface="Constantia"/>
              </a:rPr>
              <a:t>Sec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or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públi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inan</a:t>
            </a:r>
            <a:r>
              <a:rPr sz="2400" spc="-9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o: inst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ciones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públicas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sin 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ines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luc</a:t>
            </a:r>
            <a:r>
              <a:rPr sz="2400" spc="-3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o;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deci</a:t>
            </a:r>
            <a:r>
              <a:rPr sz="2400" spc="-18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no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-5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ene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ganancias 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ómica</a:t>
            </a:r>
            <a:r>
              <a:rPr sz="2400" spc="-3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99995"/>
              </a:lnSpc>
              <a:spcBef>
                <a:spcPts val="489"/>
              </a:spcBef>
            </a:pPr>
            <a:r>
              <a:rPr sz="2400" spc="0" dirty="0" smtClean="0">
                <a:latin typeface="Constantia"/>
                <a:cs typeface="Constantia"/>
              </a:rPr>
              <a:t>Subempleo: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ocupación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persona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no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ajus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 legislación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4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b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al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e,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inc</a:t>
            </a:r>
            <a:r>
              <a:rPr sz="2400" spc="-9" dirty="0" smtClean="0">
                <a:latin typeface="Constantia"/>
                <a:cs typeface="Constantia"/>
              </a:rPr>
              <a:t>l</a:t>
            </a:r>
            <a:r>
              <a:rPr sz="2400" spc="-25" dirty="0" smtClean="0">
                <a:latin typeface="Constantia"/>
                <a:cs typeface="Constantia"/>
              </a:rPr>
              <a:t>u</a:t>
            </a:r>
            <a:r>
              <a:rPr sz="2400" spc="-64" dirty="0" smtClean="0">
                <a:latin typeface="Constantia"/>
                <a:cs typeface="Constantia"/>
              </a:rPr>
              <a:t>y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4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ajo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nv</a:t>
            </a:r>
            <a:r>
              <a:rPr sz="2400" spc="0" dirty="0" smtClean="0">
                <a:latin typeface="Constantia"/>
                <a:cs typeface="Constantia"/>
              </a:rPr>
              <a:t>olu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tar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 ocasio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al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algunos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indepen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e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omo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entas cal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eje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25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4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856994" marR="43110">
              <a:lnSpc>
                <a:spcPct val="95825"/>
              </a:lnSpc>
              <a:spcBef>
                <a:spcPts val="1077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827173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631845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802531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87375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1990148"/>
            <a:ext cx="7756400" cy="4556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9" baseline="3150" dirty="0" smtClean="0">
                <a:latin typeface="Constantia"/>
                <a:cs typeface="Constantia"/>
              </a:rPr>
              <a:t>u</a:t>
            </a:r>
            <a:r>
              <a:rPr sz="3900" spc="0" baseline="3150" dirty="0" smtClean="0">
                <a:latin typeface="Constantia"/>
                <a:cs typeface="Constantia"/>
              </a:rPr>
              <a:t>bsidi</a:t>
            </a:r>
            <a:r>
              <a:rPr sz="3900" spc="-14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:</a:t>
            </a:r>
            <a:r>
              <a:rPr sz="3900" spc="-104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yuda</a:t>
            </a:r>
            <a:r>
              <a:rPr sz="3900" spc="-89" baseline="3150" dirty="0" smtClean="0">
                <a:latin typeface="Constantia"/>
                <a:cs typeface="Constantia"/>
              </a:rPr>
              <a:t> </a:t>
            </a:r>
            <a:r>
              <a:rPr sz="3900" spc="54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anc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esta</a:t>
            </a:r>
            <a:r>
              <a:rPr sz="3900" spc="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3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gada</a:t>
            </a:r>
            <a:r>
              <a:rPr sz="3900" spc="-1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2810"/>
              </a:lnSpc>
              <a:spcBef>
                <a:spcPts val="2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ga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iz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ci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ne</a:t>
            </a:r>
            <a:r>
              <a:rPr sz="3900" spc="-25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se</a:t>
            </a:r>
            <a:r>
              <a:rPr sz="3900" spc="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vic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r>
              <a:rPr sz="3900" spc="-13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y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act</a:t>
            </a:r>
            <a:r>
              <a:rPr sz="3900" spc="-2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vidades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óm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cas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" baseline="3150" dirty="0" smtClean="0">
                <a:latin typeface="Constantia"/>
                <a:cs typeface="Constantia"/>
              </a:rPr>
              <a:t>a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13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alenta</a:t>
            </a:r>
            <a:r>
              <a:rPr sz="3900" spc="-25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9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7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dism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nuir</a:t>
            </a:r>
            <a:r>
              <a:rPr sz="3900" spc="-1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su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54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y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ga</a:t>
            </a:r>
            <a:r>
              <a:rPr sz="3900" spc="-5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antiz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r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su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2810"/>
              </a:lnSpc>
            </a:pP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su</a:t>
            </a:r>
            <a:r>
              <a:rPr sz="3900" spc="4" baseline="3150" dirty="0" smtClean="0">
                <a:latin typeface="Constantia"/>
                <a:cs typeface="Constantia"/>
              </a:rPr>
              <a:t>m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8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y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us</a:t>
            </a:r>
            <a:r>
              <a:rPr sz="3900" spc="-7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12700" marR="385401">
              <a:lnSpc>
                <a:spcPts val="3173"/>
              </a:lnSpc>
              <a:spcBef>
                <a:spcPts val="402"/>
              </a:spcBef>
            </a:pPr>
            <a:r>
              <a:rPr sz="2600" spc="-17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asa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desempleo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abier</a:t>
            </a:r>
            <a:r>
              <a:rPr sz="2600" spc="-3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o: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cantid</a:t>
            </a:r>
            <a:r>
              <a:rPr sz="2600" spc="-9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d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pers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nas </a:t>
            </a:r>
            <a:endParaRPr sz="2600">
              <a:latin typeface="Constantia"/>
              <a:cs typeface="Constantia"/>
            </a:endParaRPr>
          </a:p>
          <a:p>
            <a:pPr marL="12700" marR="385401">
              <a:lnSpc>
                <a:spcPts val="3173"/>
              </a:lnSpc>
            </a:pPr>
            <a:r>
              <a:rPr sz="2600" spc="0" dirty="0" smtClean="0">
                <a:latin typeface="Constantia"/>
                <a:cs typeface="Constantia"/>
              </a:rPr>
              <a:t>desempleadas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ent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5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blaci</a:t>
            </a:r>
            <a:r>
              <a:rPr sz="2600" spc="-9" dirty="0" smtClean="0">
                <a:latin typeface="Constantia"/>
                <a:cs typeface="Constantia"/>
              </a:rPr>
              <a:t>ó</a:t>
            </a:r>
            <a:r>
              <a:rPr sz="2600" spc="0" dirty="0" smtClean="0">
                <a:latin typeface="Constantia"/>
                <a:cs typeface="Constantia"/>
              </a:rPr>
              <a:t>n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4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óm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camen</a:t>
            </a:r>
            <a:r>
              <a:rPr sz="2600" spc="-3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 </a:t>
            </a:r>
            <a:endParaRPr sz="2600">
              <a:latin typeface="Constantia"/>
              <a:cs typeface="Constantia"/>
            </a:endParaRPr>
          </a:p>
          <a:p>
            <a:pPr marL="12700" marR="385401">
              <a:lnSpc>
                <a:spcPts val="3173"/>
              </a:lnSpc>
            </a:pPr>
            <a:r>
              <a:rPr sz="2600" spc="0" dirty="0" smtClean="0">
                <a:latin typeface="Constantia"/>
                <a:cs typeface="Constantia"/>
              </a:rPr>
              <a:t>act</a:t>
            </a:r>
            <a:r>
              <a:rPr sz="2600" spc="-29" dirty="0" smtClean="0">
                <a:latin typeface="Constantia"/>
                <a:cs typeface="Constantia"/>
              </a:rPr>
              <a:t>i</a:t>
            </a:r>
            <a:r>
              <a:rPr sz="2600" spc="-19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(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on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edad legal</a:t>
            </a:r>
            <a:r>
              <a:rPr sz="2600" spc="-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" dirty="0" smtClean="0">
                <a:latin typeface="Constantia"/>
                <a:cs typeface="Constantia"/>
              </a:rPr>
              <a:t>a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abajar) multipl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cado </a:t>
            </a:r>
            <a:endParaRPr sz="2600">
              <a:latin typeface="Constantia"/>
              <a:cs typeface="Constantia"/>
            </a:endParaRPr>
          </a:p>
          <a:p>
            <a:pPr marL="12700" marR="385401">
              <a:lnSpc>
                <a:spcPts val="3173"/>
              </a:lnSpc>
            </a:pP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r</a:t>
            </a:r>
            <a:r>
              <a:rPr sz="2600" spc="-16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cie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12700" marR="365205">
              <a:lnSpc>
                <a:spcPts val="3173"/>
              </a:lnSpc>
              <a:spcBef>
                <a:spcPts val="258"/>
              </a:spcBef>
            </a:pPr>
            <a:r>
              <a:rPr sz="2600" spc="0" dirty="0" smtClean="0">
                <a:latin typeface="Constantia"/>
                <a:cs typeface="Constantia"/>
              </a:rPr>
              <a:t>Zo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f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anc</a:t>
            </a:r>
            <a:r>
              <a:rPr sz="2600" spc="-9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:</a:t>
            </a:r>
            <a:r>
              <a:rPr sz="2600" spc="-6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á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ea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destinada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" dirty="0" smtClean="0">
                <a:latin typeface="Constantia"/>
                <a:cs typeface="Constantia"/>
              </a:rPr>
              <a:t>a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el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asentamien</a:t>
            </a:r>
            <a:r>
              <a:rPr sz="2600" spc="-3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 </a:t>
            </a:r>
            <a:endParaRPr sz="2600">
              <a:latin typeface="Constantia"/>
              <a:cs typeface="Constantia"/>
            </a:endParaRPr>
          </a:p>
          <a:p>
            <a:pPr marL="12700" marR="365205">
              <a:lnSpc>
                <a:spcPts val="3173"/>
              </a:lnSpc>
            </a:pPr>
            <a:r>
              <a:rPr sz="2600" spc="0" dirty="0" smtClean="0">
                <a:latin typeface="Constantia"/>
                <a:cs typeface="Constantia"/>
              </a:rPr>
              <a:t>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dustrias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9" dirty="0" smtClean="0">
                <a:latin typeface="Constantia"/>
                <a:cs typeface="Constantia"/>
              </a:rPr>
              <a:t>d</a:t>
            </a:r>
            <a:r>
              <a:rPr sz="2600" spc="0" dirty="0" smtClean="0">
                <a:latin typeface="Constantia"/>
                <a:cs typeface="Constantia"/>
              </a:rPr>
              <a:t>uc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5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as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b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enes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29" dirty="0" smtClean="0">
                <a:latin typeface="Constantia"/>
                <a:cs typeface="Constantia"/>
              </a:rPr>
              <a:t>x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rtac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ó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. </a:t>
            </a:r>
            <a:endParaRPr sz="2600">
              <a:latin typeface="Constantia"/>
              <a:cs typeface="Constantia"/>
            </a:endParaRPr>
          </a:p>
          <a:p>
            <a:pPr marL="12700" marR="365205">
              <a:lnSpc>
                <a:spcPts val="3173"/>
              </a:lnSpc>
            </a:pPr>
            <a:r>
              <a:rPr sz="2600" spc="-54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uen</a:t>
            </a:r>
            <a:r>
              <a:rPr sz="2600" spc="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an</a:t>
            </a:r>
            <a:r>
              <a:rPr sz="2600" spc="-154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on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un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égimen</a:t>
            </a:r>
            <a:r>
              <a:rPr sz="2600" spc="-6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tribu</a:t>
            </a:r>
            <a:r>
              <a:rPr sz="2600" spc="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ar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espec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al.</a:t>
            </a:r>
            <a:endParaRPr sz="2600">
              <a:latin typeface="Constantia"/>
              <a:cs typeface="Constantia"/>
            </a:endParaRPr>
          </a:p>
          <a:p>
            <a:pPr marL="1856994" marR="49606">
              <a:lnSpc>
                <a:spcPct val="95825"/>
              </a:lnSpc>
              <a:spcBef>
                <a:spcPts val="2048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93468"/>
            <a:ext cx="246416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999434"/>
            <a:ext cx="246416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" y="736092"/>
            <a:ext cx="8449056" cy="2007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D1EAED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D1EAED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D1EAED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D1EAED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D1EAE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D1EAED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7240307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Crisis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del E</a:t>
            </a: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ado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Ben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100" baseline="3276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ac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819271" cy="3755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451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les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enta,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undo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enf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crisis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125451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des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dimensi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gi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ada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aume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 </a:t>
            </a:r>
            <a:endParaRPr sz="2000">
              <a:latin typeface="Constantia"/>
              <a:cs typeface="Constantia"/>
            </a:endParaRPr>
          </a:p>
          <a:p>
            <a:pPr marL="12700" marR="125451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hid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oca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bu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3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aíses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 </a:t>
            </a:r>
            <a:endParaRPr sz="2000">
              <a:latin typeface="Constantia"/>
              <a:cs typeface="Constantia"/>
            </a:endParaRPr>
          </a:p>
          <a:p>
            <a:pPr marL="12700" marR="125451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omías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eme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-44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que,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ca,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dependía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</a:t>
            </a:r>
            <a:r>
              <a:rPr sz="2000" spc="-1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 </a:t>
            </a:r>
            <a:endParaRPr sz="2000">
              <a:latin typeface="Constantia"/>
              <a:cs typeface="Constantia"/>
            </a:endParaRPr>
          </a:p>
          <a:p>
            <a:pPr marL="12700" marR="125451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</a:t>
            </a:r>
            <a:r>
              <a:rPr sz="2000" spc="-50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óleo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ollo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act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vidades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endParaRPr sz="2000">
              <a:latin typeface="Constantia"/>
              <a:cs typeface="Constantia"/>
            </a:endParaRPr>
          </a:p>
          <a:p>
            <a:pPr marL="12700" marR="125451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inclu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ans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ersonas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cadería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18436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Deb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bon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nza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ro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ocada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é </a:t>
            </a:r>
            <a:endParaRPr sz="2000">
              <a:latin typeface="Constantia"/>
              <a:cs typeface="Constantia"/>
            </a:endParaRPr>
          </a:p>
          <a:p>
            <a:pPr marL="12700" marR="18436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me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cado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du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rime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ñ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década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18436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enta,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ca, los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crisis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empeza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evidenciar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artir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</a:t>
            </a:r>
            <a:r>
              <a:rPr sz="2000" spc="-25" dirty="0" smtClean="0">
                <a:latin typeface="Constantia"/>
                <a:cs typeface="Constantia"/>
              </a:rPr>
              <a:t>7</a:t>
            </a:r>
            <a:r>
              <a:rPr sz="2000" spc="0" dirty="0" smtClean="0">
                <a:latin typeface="Constantia"/>
                <a:cs typeface="Constantia"/>
              </a:rPr>
              <a:t>8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agudiza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ochenta.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crisis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signi</a:t>
            </a:r>
            <a:r>
              <a:rPr sz="2000" spc="4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E</a:t>
            </a:r>
            <a:r>
              <a:rPr sz="2000" spc="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tado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Benefac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gimien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Esta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eol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be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cual,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muc</a:t>
            </a:r>
            <a:r>
              <a:rPr sz="2000" spc="4" dirty="0" smtClean="0">
                <a:latin typeface="Constantia"/>
                <a:cs typeface="Constantia"/>
              </a:rPr>
              <a:t>h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log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sociales</a:t>
            </a:r>
            <a:endParaRPr sz="2000">
              <a:latin typeface="Constantia"/>
              <a:cs typeface="Constantia"/>
            </a:endParaRPr>
          </a:p>
          <a:p>
            <a:pPr marL="12700" marR="132765" algn="just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alcan</a:t>
            </a:r>
            <a:r>
              <a:rPr sz="2000" spc="-9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ados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ostarri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enses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artir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añ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cincue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 </a:t>
            </a:r>
            <a:endParaRPr sz="2000">
              <a:latin typeface="Constantia"/>
              <a:cs typeface="Constantia"/>
            </a:endParaRPr>
          </a:p>
          <a:p>
            <a:pPr marL="12700" marR="132765" algn="just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vie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ectad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</a:t>
            </a:r>
            <a:r>
              <a:rPr sz="2000" spc="-34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9" dirty="0" smtClean="0">
                <a:latin typeface="Constantia"/>
                <a:cs typeface="Constantia"/>
              </a:rPr>
              <a:t>í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dicad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 </a:t>
            </a:r>
            <a:endParaRPr sz="2000">
              <a:latin typeface="Constantia"/>
              <a:cs typeface="Constantia"/>
            </a:endParaRPr>
          </a:p>
          <a:p>
            <a:pPr marL="12700" marR="132765" algn="just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secuen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emen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ob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eza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aumen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-75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83403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569112"/>
            <a:ext cx="7391932" cy="1282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6750" spc="-39" baseline="3034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75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ecede</a:t>
            </a:r>
            <a:r>
              <a:rPr sz="6750" spc="-34" baseline="3034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75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r>
              <a:rPr sz="6750" spc="-49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 la</a:t>
            </a:r>
            <a:r>
              <a:rPr sz="675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Crisis de los</a:t>
            </a:r>
            <a:endParaRPr sz="4500">
              <a:latin typeface="Calibri"/>
              <a:cs typeface="Calibri"/>
            </a:endParaRPr>
          </a:p>
          <a:p>
            <a:pPr marL="12700" marR="85770">
              <a:lnSpc>
                <a:spcPts val="5400"/>
              </a:lnSpc>
              <a:spcBef>
                <a:spcPts val="35"/>
              </a:spcBef>
            </a:pP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años</a:t>
            </a:r>
            <a:r>
              <a:rPr sz="6750" spc="-24" baseline="182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80</a:t>
            </a:r>
            <a:r>
              <a:rPr sz="6750" spc="-275" baseline="1820" dirty="0" smtClean="0">
                <a:solidFill>
                  <a:srgbClr val="04607A"/>
                </a:solidFill>
                <a:latin typeface="Calibri"/>
                <a:cs typeface="Calibri"/>
              </a:rPr>
              <a:t>’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026999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2029772"/>
            <a:ext cx="7809889" cy="3923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8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rtir</a:t>
            </a:r>
            <a:r>
              <a:rPr sz="3900" spc="-16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segunda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mitad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del</a:t>
            </a:r>
            <a:r>
              <a:rPr sz="3900" spc="-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si</a:t>
            </a:r>
            <a:r>
              <a:rPr sz="3900" spc="-29" baseline="3150" dirty="0" smtClean="0">
                <a:latin typeface="Constantia"/>
                <a:cs typeface="Constantia"/>
              </a:rPr>
              <a:t>g</a:t>
            </a:r>
            <a:r>
              <a:rPr sz="3900" spc="0" baseline="3150" dirty="0" smtClean="0">
                <a:latin typeface="Constantia"/>
                <a:cs typeface="Constantia"/>
              </a:rPr>
              <a:t>lo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X</a:t>
            </a:r>
            <a:r>
              <a:rPr sz="3900" spc="4" baseline="3150" dirty="0" smtClean="0">
                <a:latin typeface="Constantia"/>
                <a:cs typeface="Constantia"/>
              </a:rPr>
              <a:t>X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79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on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el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5"/>
              </a:lnSpc>
              <a:spcBef>
                <a:spcPts val="18"/>
              </a:spcBef>
            </a:pPr>
            <a:r>
              <a:rPr sz="3900" spc="0" baseline="1050" dirty="0" smtClean="0">
                <a:latin typeface="Constantia"/>
                <a:cs typeface="Constantia"/>
              </a:rPr>
              <a:t>Estado</a:t>
            </a:r>
            <a:r>
              <a:rPr sz="3900" spc="-10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Benefac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20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r>
              <a:rPr sz="3900" spc="-1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om</a:t>
            </a:r>
            <a:r>
              <a:rPr sz="3900" spc="-9" baseline="1050" dirty="0" smtClean="0">
                <a:latin typeface="Constantia"/>
                <a:cs typeface="Constantia"/>
              </a:rPr>
              <a:t>í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ostarr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ense</a:t>
            </a:r>
            <a:r>
              <a:rPr sz="3900" spc="-11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se</a:t>
            </a:r>
            <a:endParaRPr sz="2600">
              <a:latin typeface="Constantia"/>
              <a:cs typeface="Constantia"/>
            </a:endParaRPr>
          </a:p>
          <a:p>
            <a:pPr marL="12700" marR="25140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ca</a:t>
            </a:r>
            <a:r>
              <a:rPr sz="3900" spc="-5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ac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eri</a:t>
            </a:r>
            <a:r>
              <a:rPr sz="3900" spc="-34" baseline="1050" dirty="0" smtClean="0">
                <a:latin typeface="Constantia"/>
                <a:cs typeface="Constantia"/>
              </a:rPr>
              <a:t>z</a:t>
            </a:r>
            <a:r>
              <a:rPr sz="3900" spc="0" baseline="1050" dirty="0" smtClean="0">
                <a:latin typeface="Constantia"/>
                <a:cs typeface="Constantia"/>
              </a:rPr>
              <a:t>ó</a:t>
            </a:r>
            <a:r>
              <a:rPr sz="3900" spc="-10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r</a:t>
            </a:r>
            <a:r>
              <a:rPr sz="3900" spc="-10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2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25" baseline="1050" dirty="0" smtClean="0">
                <a:latin typeface="Constantia"/>
                <a:cs typeface="Constantia"/>
              </a:rPr>
              <a:t>x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4" baseline="1050" dirty="0" smtClean="0">
                <a:latin typeface="Constantia"/>
                <a:cs typeface="Constantia"/>
              </a:rPr>
              <a:t>a</a:t>
            </a:r>
            <a:r>
              <a:rPr sz="3900" spc="0" baseline="1050" dirty="0" smtClean="0">
                <a:latin typeface="Constantia"/>
                <a:cs typeface="Constantia"/>
              </a:rPr>
              <a:t>nsi</a:t>
            </a:r>
            <a:r>
              <a:rPr sz="3900" spc="-9" baseline="1050" dirty="0" smtClean="0">
                <a:latin typeface="Constantia"/>
                <a:cs typeface="Constantia"/>
              </a:rPr>
              <a:t>ó</a:t>
            </a:r>
            <a:r>
              <a:rPr sz="3900" spc="0" baseline="1050" dirty="0" smtClean="0">
                <a:latin typeface="Constantia"/>
                <a:cs typeface="Constantia"/>
              </a:rPr>
              <a:t>n</a:t>
            </a:r>
            <a:r>
              <a:rPr sz="3900" spc="-11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64" baseline="1050" dirty="0" smtClean="0">
                <a:latin typeface="Constantia"/>
                <a:cs typeface="Constantia"/>
              </a:rPr>
              <a:t> 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ndus</a:t>
            </a:r>
            <a:r>
              <a:rPr sz="3900" spc="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ria</a:t>
            </a:r>
            <a:r>
              <a:rPr sz="3900" spc="-14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su</a:t>
            </a:r>
            <a:r>
              <a:rPr sz="3900" spc="4" baseline="1050" dirty="0" smtClean="0">
                <a:latin typeface="Constantia"/>
                <a:cs typeface="Constantia"/>
              </a:rPr>
              <a:t>s</a:t>
            </a:r>
            <a:r>
              <a:rPr sz="3900" spc="0" baseline="1050" dirty="0" smtClean="0">
                <a:latin typeface="Constantia"/>
                <a:cs typeface="Constantia"/>
              </a:rPr>
              <a:t>titu</a:t>
            </a:r>
            <a:r>
              <a:rPr sz="3900" spc="-9" baseline="1050" dirty="0" smtClean="0">
                <a:latin typeface="Constantia"/>
                <a:cs typeface="Constantia"/>
              </a:rPr>
              <a:t>t</a:t>
            </a:r>
            <a:r>
              <a:rPr sz="3900" spc="-29" baseline="1050" dirty="0" smtClean="0">
                <a:latin typeface="Constantia"/>
                <a:cs typeface="Constantia"/>
              </a:rPr>
              <a:t>i</a:t>
            </a:r>
            <a:r>
              <a:rPr sz="3900" spc="-19" baseline="1050" dirty="0" smtClean="0">
                <a:latin typeface="Constantia"/>
                <a:cs typeface="Constantia"/>
              </a:rPr>
              <a:t>v</a:t>
            </a:r>
            <a:r>
              <a:rPr sz="3900" spc="0" baseline="1050" dirty="0" smtClean="0">
                <a:latin typeface="Constantia"/>
                <a:cs typeface="Constantia"/>
              </a:rPr>
              <a:t>a,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4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</a:t>
            </a:r>
            <a:r>
              <a:rPr sz="3900" spc="-29" baseline="1050" dirty="0" smtClean="0">
                <a:latin typeface="Constantia"/>
                <a:cs typeface="Constantia"/>
              </a:rPr>
              <a:t>i</a:t>
            </a:r>
            <a:r>
              <a:rPr sz="3900" spc="-54" baseline="1050" dirty="0" smtClean="0">
                <a:latin typeface="Constantia"/>
                <a:cs typeface="Constantia"/>
              </a:rPr>
              <a:t>v</a:t>
            </a:r>
            <a:r>
              <a:rPr sz="3900" spc="0" baseline="1050" dirty="0" smtClean="0">
                <a:latin typeface="Constantia"/>
                <a:cs typeface="Constantia"/>
              </a:rPr>
              <a:t>ersi</a:t>
            </a:r>
            <a:r>
              <a:rPr sz="3900" spc="50" baseline="1050" dirty="0" smtClean="0">
                <a:latin typeface="Constantia"/>
                <a:cs typeface="Constantia"/>
              </a:rPr>
              <a:t>f</a:t>
            </a:r>
            <a:r>
              <a:rPr sz="3900" spc="0" baseline="1050" dirty="0" smtClean="0">
                <a:latin typeface="Constantia"/>
                <a:cs typeface="Constantia"/>
              </a:rPr>
              <a:t>icac</a:t>
            </a:r>
            <a:r>
              <a:rPr sz="3900" spc="-14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ón</a:t>
            </a:r>
            <a:r>
              <a:rPr sz="3900" spc="-10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las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25" baseline="1050" dirty="0" smtClean="0">
                <a:latin typeface="Constantia"/>
                <a:cs typeface="Constantia"/>
              </a:rPr>
              <a:t>x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rtaci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nes</a:t>
            </a:r>
            <a:r>
              <a:rPr sz="3900" spc="-12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ag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9" baseline="1050" dirty="0" smtClean="0">
                <a:latin typeface="Constantia"/>
                <a:cs typeface="Constantia"/>
              </a:rPr>
              <a:t>p</a:t>
            </a:r>
            <a:r>
              <a:rPr sz="3900" spc="0" baseline="1050" dirty="0" smtClean="0">
                <a:latin typeface="Constantia"/>
                <a:cs typeface="Constantia"/>
              </a:rPr>
              <a:t>ecuarias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y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r>
              <a:rPr sz="3900" spc="-8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desar</a:t>
            </a:r>
            <a:r>
              <a:rPr sz="3900" spc="-4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ollo</a:t>
            </a:r>
            <a:r>
              <a:rPr sz="3900" spc="-1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del</a:t>
            </a:r>
            <a:r>
              <a:rPr sz="3900" spc="-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sec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or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ci</a:t>
            </a:r>
            <a:r>
              <a:rPr sz="3900" spc="-9" baseline="1050" dirty="0" smtClean="0">
                <a:latin typeface="Constantia"/>
                <a:cs typeface="Constantia"/>
              </a:rPr>
              <a:t>a</a:t>
            </a:r>
            <a:r>
              <a:rPr sz="3900" spc="0" baseline="1050" dirty="0" smtClean="0">
                <a:latin typeface="Constantia"/>
                <a:cs typeface="Constantia"/>
              </a:rPr>
              <a:t>r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-64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r>
              <a:rPr sz="3900" spc="-69" baseline="1050" dirty="0" smtClean="0">
                <a:latin typeface="Constantia"/>
                <a:cs typeface="Constantia"/>
              </a:rPr>
              <a:t> 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on</a:t>
            </a:r>
            <a:r>
              <a:rPr sz="3900" spc="-9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una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am</a:t>
            </a:r>
            <a:r>
              <a:rPr sz="3900" spc="-9" baseline="1050" dirty="0" smtClean="0">
                <a:latin typeface="Constantia"/>
                <a:cs typeface="Constantia"/>
              </a:rPr>
              <a:t>p</a:t>
            </a:r>
            <a:r>
              <a:rPr sz="3900" spc="0" baseline="1050" dirty="0" smtClean="0">
                <a:latin typeface="Constantia"/>
                <a:cs typeface="Constantia"/>
              </a:rPr>
              <a:t>lia</a:t>
            </a:r>
            <a:endParaRPr sz="2600">
              <a:latin typeface="Constantia"/>
              <a:cs typeface="Constantia"/>
            </a:endParaRPr>
          </a:p>
          <a:p>
            <a:pPr marL="12700" marR="7827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4" baseline="1050" dirty="0" smtClean="0">
                <a:latin typeface="Constantia"/>
                <a:cs typeface="Constantia"/>
              </a:rPr>
              <a:t>a</a:t>
            </a:r>
            <a:r>
              <a:rPr sz="3900" spc="0" baseline="1050" dirty="0" smtClean="0">
                <a:latin typeface="Constantia"/>
                <a:cs typeface="Constantia"/>
              </a:rPr>
              <a:t>rtici</a:t>
            </a:r>
            <a:r>
              <a:rPr sz="3900" spc="-14" baseline="1050" dirty="0" smtClean="0">
                <a:latin typeface="Constantia"/>
                <a:cs typeface="Constantia"/>
              </a:rPr>
              <a:t>p</a:t>
            </a:r>
            <a:r>
              <a:rPr sz="3900" spc="0" baseline="1050" dirty="0" smtClean="0">
                <a:latin typeface="Constantia"/>
                <a:cs typeface="Constantia"/>
              </a:rPr>
              <a:t>aci</a:t>
            </a:r>
            <a:r>
              <a:rPr sz="3900" spc="-14" baseline="1050" dirty="0" smtClean="0">
                <a:latin typeface="Constantia"/>
                <a:cs typeface="Constantia"/>
              </a:rPr>
              <a:t>ó</a:t>
            </a:r>
            <a:r>
              <a:rPr sz="3900" spc="0" baseline="1050" dirty="0" smtClean="0">
                <a:latin typeface="Constantia"/>
                <a:cs typeface="Constantia"/>
              </a:rPr>
              <a:t>n</a:t>
            </a:r>
            <a:r>
              <a:rPr sz="3900" spc="-11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del Estado</a:t>
            </a:r>
            <a:r>
              <a:rPr sz="3900" spc="-15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las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act</a:t>
            </a:r>
            <a:r>
              <a:rPr sz="3900" spc="-2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vidades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óm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cas</a:t>
            </a:r>
            <a:endParaRPr sz="2600">
              <a:latin typeface="Constantia"/>
              <a:cs typeface="Constantia"/>
            </a:endParaRPr>
          </a:p>
          <a:p>
            <a:pPr marL="12700" marR="18881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y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soc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ale</a:t>
            </a:r>
            <a:r>
              <a:rPr sz="3900" spc="-19" baseline="1050" dirty="0" smtClean="0">
                <a:latin typeface="Constantia"/>
                <a:cs typeface="Constantia"/>
              </a:rPr>
              <a:t>s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7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un</a:t>
            </a:r>
            <a:r>
              <a:rPr sz="3900" spc="-11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ambien</a:t>
            </a:r>
            <a:r>
              <a:rPr sz="3900" spc="-3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11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estabilidad</a:t>
            </a:r>
            <a:r>
              <a:rPr sz="3900" spc="-5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lítica,</a:t>
            </a:r>
            <a:r>
              <a:rPr sz="3900" spc="-8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10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cual,</a:t>
            </a:r>
            <a:r>
              <a:rPr sz="3900" spc="-8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64" baseline="1050" dirty="0" smtClean="0">
                <a:latin typeface="Constantia"/>
                <a:cs typeface="Constantia"/>
              </a:rPr>
              <a:t> 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érmi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os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-59" baseline="1050" dirty="0" smtClean="0">
                <a:latin typeface="Constantia"/>
                <a:cs typeface="Constantia"/>
              </a:rPr>
              <a:t>g</a:t>
            </a:r>
            <a:r>
              <a:rPr sz="3900" spc="0" baseline="1050" dirty="0" smtClean="0">
                <a:latin typeface="Constantia"/>
                <a:cs typeface="Constantia"/>
              </a:rPr>
              <a:t>ene</a:t>
            </a:r>
            <a:r>
              <a:rPr sz="3900" spc="-5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ale</a:t>
            </a:r>
            <a:r>
              <a:rPr sz="3900" spc="-19" baseline="1050" dirty="0" smtClean="0">
                <a:latin typeface="Constantia"/>
                <a:cs typeface="Constantia"/>
              </a:rPr>
              <a:t>s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r>
              <a:rPr sz="3900" spc="-6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r>
              <a:rPr sz="3900" spc="-5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c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ecim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óm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-64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5"/>
              </a:lnSpc>
              <a:spcBef>
                <a:spcPts val="0"/>
              </a:spcBef>
            </a:pPr>
            <a:r>
              <a:rPr sz="3900" spc="0" baseline="1050" dirty="0" smtClean="0">
                <a:latin typeface="Constantia"/>
                <a:cs typeface="Constantia"/>
              </a:rPr>
              <a:t>se</a:t>
            </a:r>
            <a:r>
              <a:rPr sz="3900" spc="-1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vio</a:t>
            </a:r>
            <a:r>
              <a:rPr sz="3900" spc="-119" baseline="1050" dirty="0" smtClean="0">
                <a:latin typeface="Constantia"/>
                <a:cs typeface="Constantia"/>
              </a:rPr>
              <a:t> 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ef</a:t>
            </a:r>
            <a:r>
              <a:rPr sz="3900" spc="-45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lejado</a:t>
            </a:r>
            <a:r>
              <a:rPr sz="3900" spc="-1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10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r>
              <a:rPr sz="3900" spc="-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4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9" baseline="1050" dirty="0" smtClean="0">
                <a:latin typeface="Constantia"/>
                <a:cs typeface="Constantia"/>
              </a:rPr>
              <a:t>g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eso</a:t>
            </a:r>
            <a:r>
              <a:rPr sz="3900" spc="-12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soc</a:t>
            </a:r>
            <a:r>
              <a:rPr sz="3900" spc="-14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al,</a:t>
            </a:r>
            <a:r>
              <a:rPr sz="3900" spc="-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ma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i</a:t>
            </a:r>
            <a:r>
              <a:rPr sz="3900" spc="50" baseline="1050" dirty="0" smtClean="0">
                <a:latin typeface="Constantia"/>
                <a:cs typeface="Constantia"/>
              </a:rPr>
              <a:t>f</a:t>
            </a:r>
            <a:r>
              <a:rPr sz="3900" spc="0" baseline="1050" dirty="0" smtClean="0">
                <a:latin typeface="Constantia"/>
                <a:cs typeface="Constantia"/>
              </a:rPr>
              <a:t>ies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15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un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m</a:t>
            </a:r>
            <a:r>
              <a:rPr sz="3900" spc="-50" baseline="1050" dirty="0" smtClean="0">
                <a:latin typeface="Constantia"/>
                <a:cs typeface="Constantia"/>
              </a:rPr>
              <a:t>a</a:t>
            </a:r>
            <a:r>
              <a:rPr sz="3900" spc="-64" baseline="1050" dirty="0" smtClean="0">
                <a:latin typeface="Constantia"/>
                <a:cs typeface="Constantia"/>
              </a:rPr>
              <a:t>y</a:t>
            </a:r>
            <a:r>
              <a:rPr sz="3900" spc="0" baseline="1050" dirty="0" smtClean="0">
                <a:latin typeface="Constantia"/>
                <a:cs typeface="Constantia"/>
              </a:rPr>
              <a:t>or</a:t>
            </a:r>
            <a:r>
              <a:rPr sz="3900" spc="-17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r>
              <a:rPr sz="3900" spc="-50" baseline="1050" dirty="0" smtClean="0">
                <a:latin typeface="Constantia"/>
                <a:cs typeface="Constantia"/>
              </a:rPr>
              <a:t>cc</a:t>
            </a:r>
            <a:r>
              <a:rPr sz="3900" spc="0" baseline="1050" dirty="0" smtClean="0">
                <a:latin typeface="Constantia"/>
                <a:cs typeface="Constantia"/>
              </a:rPr>
              <a:t>eso</a:t>
            </a:r>
            <a:r>
              <a:rPr sz="3900" spc="-14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r>
              <a:rPr sz="3900" spc="-5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educació</a:t>
            </a:r>
            <a:r>
              <a:rPr sz="3900" spc="-1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r>
              <a:rPr sz="3900" spc="-1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2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salud</a:t>
            </a:r>
            <a:r>
              <a:rPr sz="3900" spc="-9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y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r>
              <a:rPr sz="3900" spc="-6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emple</a:t>
            </a:r>
            <a:r>
              <a:rPr sz="3900" spc="-8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569112"/>
            <a:ext cx="8159064" cy="1816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207">
              <a:lnSpc>
                <a:spcPts val="4685"/>
              </a:lnSpc>
              <a:spcBef>
                <a:spcPts val="234"/>
              </a:spcBef>
            </a:pP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6750" spc="-39" baseline="3034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75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ecede</a:t>
            </a:r>
            <a:r>
              <a:rPr sz="6750" spc="-34" baseline="3034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75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r>
              <a:rPr sz="6750" spc="-49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 la</a:t>
            </a:r>
            <a:r>
              <a:rPr sz="675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Crisis de los</a:t>
            </a:r>
            <a:endParaRPr sz="4500">
              <a:latin typeface="Calibri"/>
              <a:cs typeface="Calibri"/>
            </a:endParaRPr>
          </a:p>
          <a:p>
            <a:pPr marL="12700" marR="37207">
              <a:lnSpc>
                <a:spcPts val="5400"/>
              </a:lnSpc>
              <a:spcBef>
                <a:spcPts val="35"/>
              </a:spcBef>
            </a:pP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años</a:t>
            </a:r>
            <a:r>
              <a:rPr sz="6750" spc="-24" baseline="182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80</a:t>
            </a:r>
            <a:r>
              <a:rPr sz="6750" spc="-275" baseline="1820" dirty="0" smtClean="0">
                <a:solidFill>
                  <a:srgbClr val="04607A"/>
                </a:solidFill>
                <a:latin typeface="Calibri"/>
                <a:cs typeface="Calibri"/>
              </a:rPr>
              <a:t>’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endParaRPr sz="4500">
              <a:latin typeface="Calibri"/>
              <a:cs typeface="Calibri"/>
            </a:endParaRPr>
          </a:p>
          <a:p>
            <a:pPr marL="104140">
              <a:lnSpc>
                <a:spcPts val="1905"/>
              </a:lnSpc>
              <a:spcBef>
                <a:spcPts val="489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5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   </a:t>
            </a:r>
            <a:r>
              <a:rPr sz="1500" spc="5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Ese</a:t>
            </a:r>
            <a:r>
              <a:rPr sz="1600" spc="-93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í</a:t>
            </a:r>
            <a:r>
              <a:rPr sz="1600" spc="0" dirty="0" smtClean="0">
                <a:latin typeface="Constantia"/>
                <a:cs typeface="Constantia"/>
              </a:rPr>
              <a:t>odo</a:t>
            </a:r>
            <a:r>
              <a:rPr sz="1600" spc="-11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elat</a:t>
            </a:r>
            <a:r>
              <a:rPr sz="1600" spc="-4" dirty="0" smtClean="0">
                <a:latin typeface="Constantia"/>
                <a:cs typeface="Constantia"/>
              </a:rPr>
              <a:t>i</a:t>
            </a:r>
            <a:r>
              <a:rPr sz="1600" spc="-14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0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bo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anza</a:t>
            </a:r>
            <a:r>
              <a:rPr sz="1600" spc="-12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3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onó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ica</a:t>
            </a:r>
            <a:r>
              <a:rPr sz="1600" spc="-15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social,</a:t>
            </a:r>
            <a:r>
              <a:rPr sz="1600" spc="-6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7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emba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-29" dirty="0" smtClean="0">
                <a:latin typeface="Constantia"/>
                <a:cs typeface="Constantia"/>
              </a:rPr>
              <a:t>g</a:t>
            </a:r>
            <a:r>
              <a:rPr sz="1600" spc="-3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11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empe</a:t>
            </a:r>
            <a:r>
              <a:rPr sz="1600" spc="-9" dirty="0" smtClean="0">
                <a:latin typeface="Constantia"/>
                <a:cs typeface="Constantia"/>
              </a:rPr>
              <a:t>z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2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ani</a:t>
            </a:r>
            <a:r>
              <a:rPr sz="1600" spc="-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tar</a:t>
            </a:r>
            <a:r>
              <a:rPr sz="1600" spc="-14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su</a:t>
            </a:r>
            <a:endParaRPr sz="1600">
              <a:latin typeface="Constantia"/>
              <a:cs typeface="Constantia"/>
            </a:endParaRPr>
          </a:p>
          <a:p>
            <a:pPr marL="378459" marR="37207">
              <a:lnSpc>
                <a:spcPts val="1585"/>
              </a:lnSpc>
            </a:pPr>
            <a:r>
              <a:rPr sz="2400" spc="-4" baseline="3413" dirty="0" smtClean="0">
                <a:latin typeface="Constantia"/>
                <a:cs typeface="Constantia"/>
              </a:rPr>
              <a:t>d</a:t>
            </a:r>
            <a:r>
              <a:rPr sz="2400" spc="0" baseline="3413" dirty="0" smtClean="0">
                <a:latin typeface="Constantia"/>
                <a:cs typeface="Constantia"/>
              </a:rPr>
              <a:t>ebilidad</a:t>
            </a:r>
            <a:r>
              <a:rPr sz="2400" spc="-104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a</a:t>
            </a:r>
            <a:r>
              <a:rPr sz="2400" spc="-50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me</a:t>
            </a:r>
            <a:r>
              <a:rPr sz="2400" spc="-9" baseline="3413" dirty="0" smtClean="0">
                <a:latin typeface="Constantia"/>
                <a:cs typeface="Constantia"/>
              </a:rPr>
              <a:t>d</a:t>
            </a:r>
            <a:r>
              <a:rPr sz="2400" spc="0" baseline="3413" dirty="0" smtClean="0">
                <a:latin typeface="Constantia"/>
                <a:cs typeface="Constantia"/>
              </a:rPr>
              <a:t>iado</a:t>
            </a:r>
            <a:r>
              <a:rPr sz="2400" spc="-95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d</a:t>
            </a:r>
            <a:r>
              <a:rPr sz="2400" spc="0" baseline="3413" dirty="0" smtClean="0">
                <a:latin typeface="Constantia"/>
                <a:cs typeface="Constantia"/>
              </a:rPr>
              <a:t>e</a:t>
            </a:r>
            <a:r>
              <a:rPr sz="2400" spc="-46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l</a:t>
            </a:r>
            <a:r>
              <a:rPr sz="2400" spc="0" baseline="3413" dirty="0" smtClean="0">
                <a:latin typeface="Constantia"/>
                <a:cs typeface="Constantia"/>
              </a:rPr>
              <a:t>os</a:t>
            </a:r>
            <a:r>
              <a:rPr sz="2400" spc="-50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se</a:t>
            </a:r>
            <a:r>
              <a:rPr sz="2400" spc="-19" baseline="3413" dirty="0" smtClean="0">
                <a:latin typeface="Constantia"/>
                <a:cs typeface="Constantia"/>
              </a:rPr>
              <a:t>t</a:t>
            </a:r>
            <a:r>
              <a:rPr sz="2400" spc="0" baseline="3413" dirty="0" smtClean="0">
                <a:latin typeface="Constantia"/>
                <a:cs typeface="Constantia"/>
              </a:rPr>
              <a:t>enta;</a:t>
            </a:r>
            <a:r>
              <a:rPr sz="2400" spc="-99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sob</a:t>
            </a:r>
            <a:r>
              <a:rPr sz="2400" spc="-25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e</a:t>
            </a:r>
            <a:r>
              <a:rPr sz="2400" spc="-87" baseline="3413" dirty="0" smtClean="0">
                <a:latin typeface="Constantia"/>
                <a:cs typeface="Constantia"/>
              </a:rPr>
              <a:t> </a:t>
            </a:r>
            <a:r>
              <a:rPr sz="2400" spc="-25" baseline="3413" dirty="0" smtClean="0">
                <a:latin typeface="Constantia"/>
                <a:cs typeface="Constantia"/>
              </a:rPr>
              <a:t>t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4" baseline="3413" dirty="0" smtClean="0">
                <a:latin typeface="Constantia"/>
                <a:cs typeface="Constantia"/>
              </a:rPr>
              <a:t>d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81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p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25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q</a:t>
            </a:r>
            <a:r>
              <a:rPr sz="2400" spc="4" baseline="3413" dirty="0" smtClean="0">
                <a:latin typeface="Constantia"/>
                <a:cs typeface="Constantia"/>
              </a:rPr>
              <a:t>u</a:t>
            </a:r>
            <a:r>
              <a:rPr sz="2400" spc="0" baseline="3413" dirty="0" smtClean="0">
                <a:latin typeface="Constantia"/>
                <a:cs typeface="Constantia"/>
              </a:rPr>
              <a:t>e: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324" y="2399097"/>
            <a:ext cx="7451851" cy="3462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1"/>
              </a:lnSpc>
              <a:spcBef>
                <a:spcPts val="100"/>
              </a:spcBef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mod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tut</a:t>
            </a:r>
            <a:r>
              <a:rPr sz="1500" spc="-19" dirty="0" smtClean="0">
                <a:latin typeface="Constantia"/>
                <a:cs typeface="Constantia"/>
              </a:rPr>
              <a:t>i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r>
              <a:rPr sz="1500" spc="-2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cado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2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omún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2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oamerica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14" dirty="0" smtClean="0">
                <a:latin typeface="Constantia"/>
                <a:cs typeface="Constantia"/>
              </a:rPr>
              <a:t>u</a:t>
            </a:r>
            <a:r>
              <a:rPr sz="1500" spc="-39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tam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ño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29" dirty="0" smtClean="0">
                <a:latin typeface="Constantia"/>
                <a:cs typeface="Constantia"/>
              </a:rPr>
              <a:t>a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ien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omía;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ademá</a:t>
            </a:r>
            <a:r>
              <a:rPr sz="1500" spc="-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oamerica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-14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í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perío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muc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iolen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ia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14" dirty="0" smtClean="0">
                <a:latin typeface="Constantia"/>
                <a:cs typeface="Constantia"/>
              </a:rPr>
              <a:t>(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uerrillas)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cambio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l.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ario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9" dirty="0" smtClean="0">
                <a:latin typeface="Constantia"/>
                <a:cs typeface="Constantia"/>
              </a:rPr>
              <a:t>cc</a:t>
            </a:r>
            <a:r>
              <a:rPr sz="1500" spc="0" dirty="0" smtClean="0">
                <a:latin typeface="Constantia"/>
                <a:cs typeface="Constantia"/>
              </a:rPr>
              <a:t>eder</a:t>
            </a:r>
            <a:r>
              <a:rPr sz="1500" spc="-1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nue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cad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145193">
              <a:lnSpc>
                <a:spcPts val="1831"/>
              </a:lnSpc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sta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um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u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papel</a:t>
            </a:r>
            <a:r>
              <a:rPr sz="1500" spc="-25" dirty="0" smtClean="0">
                <a:latin typeface="Constantia"/>
                <a:cs typeface="Constantia"/>
              </a:rPr>
              <a:t> 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ulado</a:t>
            </a:r>
            <a:r>
              <a:rPr sz="1500" spc="-11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ertad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-1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efa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1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25" dirty="0" smtClean="0">
                <a:latin typeface="Constantia"/>
                <a:cs typeface="Constantia"/>
              </a:rPr>
              <a:t>r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cionista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 </a:t>
            </a:r>
            <a:endParaRPr sz="1500">
              <a:latin typeface="Constantia"/>
              <a:cs typeface="Constantia"/>
            </a:endParaRPr>
          </a:p>
          <a:p>
            <a:pPr marL="12700" marR="14519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ota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omía;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emp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públicas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ompi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</a:t>
            </a:r>
            <a:r>
              <a:rPr sz="1500" spc="-14" dirty="0" smtClean="0">
                <a:latin typeface="Constantia"/>
                <a:cs typeface="Constantia"/>
              </a:rPr>
              <a:t>iv</a:t>
            </a:r>
            <a:r>
              <a:rPr sz="1500" spc="0" dirty="0" smtClean="0">
                <a:latin typeface="Constantia"/>
                <a:cs typeface="Constantia"/>
              </a:rPr>
              <a:t>adas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 </a:t>
            </a:r>
            <a:endParaRPr sz="1500">
              <a:latin typeface="Constantia"/>
              <a:cs typeface="Constantia"/>
            </a:endParaRPr>
          </a:p>
          <a:p>
            <a:pPr marL="12700" marR="14519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ro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ademá</a:t>
            </a:r>
            <a:r>
              <a:rPr sz="1500" spc="-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cionismo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1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elari</a:t>
            </a:r>
            <a:r>
              <a:rPr sz="1500" spc="-3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eado </a:t>
            </a:r>
            <a:endParaRPr sz="1500">
              <a:latin typeface="Constantia"/>
              <a:cs typeface="Constantia"/>
            </a:endParaRPr>
          </a:p>
          <a:p>
            <a:pPr marL="12700" marR="14519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-10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oduc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nacionale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ás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bien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eció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im</a:t>
            </a:r>
            <a:r>
              <a:rPr sz="1500" spc="0" dirty="0" smtClean="0">
                <a:latin typeface="Constantia"/>
                <a:cs typeface="Constantia"/>
              </a:rPr>
              <a:t>portacione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imi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 </a:t>
            </a:r>
            <a:endParaRPr sz="1500">
              <a:latin typeface="Constantia"/>
              <a:cs typeface="Constantia"/>
            </a:endParaRPr>
          </a:p>
          <a:p>
            <a:pPr marL="12700" marR="14519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op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rtunidades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empleo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incidió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 </a:t>
            </a:r>
            <a:endParaRPr sz="1500">
              <a:latin typeface="Constantia"/>
              <a:cs typeface="Constantia"/>
            </a:endParaRPr>
          </a:p>
          <a:p>
            <a:pPr marL="12700" marR="14519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ienes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sum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inclu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183153">
              <a:lnSpc>
                <a:spcPts val="1831"/>
              </a:lnSpc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depe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cia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acia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tu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pet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ole</a:t>
            </a:r>
            <a:r>
              <a:rPr sz="1500" spc="-1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taba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di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tamen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134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 </a:t>
            </a:r>
            <a:endParaRPr sz="1500">
              <a:latin typeface="Constantia"/>
              <a:cs typeface="Constantia"/>
            </a:endParaRPr>
          </a:p>
          <a:p>
            <a:pPr marL="12700" marR="18315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causó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equ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rios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: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inanzas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pública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nf</a:t>
            </a:r>
            <a:r>
              <a:rPr sz="1500" spc="-2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lació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endParaRPr sz="1500">
              <a:latin typeface="Constantia"/>
              <a:cs typeface="Constantia"/>
            </a:endParaRPr>
          </a:p>
          <a:p>
            <a:pPr marL="12700" marR="183153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empleo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aluació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95192">
              <a:lnSpc>
                <a:spcPts val="1831"/>
              </a:lnSpc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ien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polít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públicas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depe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dían,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medida,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</a:t>
            </a:r>
            <a:endParaRPr sz="1500">
              <a:latin typeface="Constantia"/>
              <a:cs typeface="Constantia"/>
            </a:endParaRPr>
          </a:p>
          <a:p>
            <a:pPr marL="12700" marR="95192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deudamien</a:t>
            </a:r>
            <a:r>
              <a:rPr sz="1500" spc="-2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ele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adamen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ej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n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ion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endParaRPr sz="1500">
              <a:latin typeface="Constantia"/>
              <a:cs typeface="Constantia"/>
            </a:endParaRPr>
          </a:p>
          <a:p>
            <a:pPr marL="12700" marR="95192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sino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ás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bien,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ener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14" dirty="0" smtClean="0">
                <a:latin typeface="Constantia"/>
                <a:cs typeface="Constantia"/>
              </a:rPr>
              <a:t>i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sumo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lac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endParaRPr sz="1500">
              <a:latin typeface="Constantia"/>
              <a:cs typeface="Constantia"/>
            </a:endParaRPr>
          </a:p>
          <a:p>
            <a:pPr marL="12700" marR="95192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áct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le,</a:t>
            </a:r>
            <a:r>
              <a:rPr sz="1500" spc="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anismos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acionale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deja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ro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eer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tamo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endParaRPr sz="1500">
              <a:latin typeface="Constantia"/>
              <a:cs typeface="Constantia"/>
            </a:endParaRPr>
          </a:p>
          <a:p>
            <a:pPr marL="12700" marR="95192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tando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ell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le</a:t>
            </a:r>
            <a:r>
              <a:rPr sz="1500" spc="-1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" y="2412938"/>
            <a:ext cx="139126" cy="1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" y="3190178"/>
            <a:ext cx="139126" cy="1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132" y="4333432"/>
            <a:ext cx="139126" cy="186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4927792"/>
            <a:ext cx="139126" cy="186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4772778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Causas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 la C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isis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56588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59312"/>
            <a:ext cx="7813919" cy="4587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3936">
              <a:lnSpc>
                <a:spcPts val="2929"/>
              </a:lnSpc>
              <a:spcBef>
                <a:spcPts val="100"/>
              </a:spcBef>
            </a:pPr>
            <a:r>
              <a:rPr sz="2400" spc="4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sis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ómica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los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añ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oche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ta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idenció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</a:t>
            </a:r>
            <a:endParaRPr sz="2400">
              <a:latin typeface="Constantia"/>
              <a:cs typeface="Constantia"/>
            </a:endParaRPr>
          </a:p>
          <a:p>
            <a:pPr marL="12700" marR="253936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5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otamien</a:t>
            </a:r>
            <a:r>
              <a:rPr sz="2400" spc="-3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 m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9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desar</a:t>
            </a:r>
            <a:r>
              <a:rPr sz="2400" spc="-3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ol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(sust</a:t>
            </a:r>
            <a:r>
              <a:rPr sz="2400" spc="9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tu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-19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o)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que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</a:t>
            </a:r>
            <a:endParaRPr sz="2400">
              <a:latin typeface="Constantia"/>
              <a:cs typeface="Constantia"/>
            </a:endParaRPr>
          </a:p>
          <a:p>
            <a:pPr marL="12700" marR="253936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país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había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implementado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déca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los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añ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 </a:t>
            </a:r>
            <a:endParaRPr sz="2400">
              <a:latin typeface="Constantia"/>
              <a:cs typeface="Constantia"/>
            </a:endParaRPr>
          </a:p>
          <a:p>
            <a:pPr marL="12700" marR="253936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cincuenta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ocasio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sis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 Estado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Benefac</a:t>
            </a:r>
            <a:r>
              <a:rPr sz="2400" spc="-3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21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r>
              <a:rPr sz="2400" spc="19" dirty="0" smtClean="0">
                <a:latin typeface="Constantia"/>
                <a:cs typeface="Constantia"/>
              </a:rPr>
              <a:t> </a:t>
            </a:r>
            <a:r>
              <a:rPr sz="2400" spc="4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m</a:t>
            </a:r>
            <a:r>
              <a:rPr sz="2400" spc="-50" dirty="0" smtClean="0">
                <a:latin typeface="Constantia"/>
                <a:cs typeface="Constantia"/>
              </a:rPr>
              <a:t>a</a:t>
            </a:r>
            <a:r>
              <a:rPr sz="2400" spc="-64" dirty="0" smtClean="0">
                <a:latin typeface="Constantia"/>
                <a:cs typeface="Constantia"/>
              </a:rPr>
              <a:t>y</a:t>
            </a:r>
            <a:r>
              <a:rPr sz="2400" spc="0" dirty="0" smtClean="0">
                <a:latin typeface="Constantia"/>
                <a:cs typeface="Constantia"/>
              </a:rPr>
              <a:t>or</a:t>
            </a:r>
            <a:r>
              <a:rPr sz="2400" spc="4" dirty="0" smtClean="0">
                <a:latin typeface="Constantia"/>
                <a:cs typeface="Constantia"/>
              </a:rPr>
              <a:t>í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udios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man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fue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on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</a:t>
            </a:r>
            <a:r>
              <a:rPr sz="2400" spc="-29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y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-50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por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insu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ic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inadecua</a:t>
            </a:r>
            <a:r>
              <a:rPr sz="2400" spc="-1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as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polít</a:t>
            </a:r>
            <a:r>
              <a:rPr sz="2400" spc="9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cas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4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icas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opuestas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por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G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bierno</a:t>
            </a:r>
            <a:r>
              <a:rPr sz="2400" spc="-2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que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no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supie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on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ap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-34" dirty="0" smtClean="0">
                <a:latin typeface="Constantia"/>
                <a:cs typeface="Constantia"/>
              </a:rPr>
              <a:t>o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echar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entajas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na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za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</a:t>
            </a:r>
            <a:r>
              <a:rPr sz="2400" spc="-14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ale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9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ip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enta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ni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éx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inicial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4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eso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sus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-19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o;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so</a:t>
            </a:r>
            <a:r>
              <a:rPr sz="2400" spc="-4" dirty="0" smtClean="0">
                <a:latin typeface="Constantia"/>
                <a:cs typeface="Constantia"/>
              </a:rPr>
              <a:t>b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mal</a:t>
            </a:r>
            <a:r>
              <a:rPr sz="2400" spc="-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manejo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si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uación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du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administ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ación</a:t>
            </a:r>
            <a:r>
              <a:rPr sz="2400" spc="-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" dirty="0" smtClean="0">
                <a:latin typeface="Constantia"/>
                <a:cs typeface="Constantia"/>
              </a:rPr>
              <a:t>z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Odio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(1</a:t>
            </a:r>
            <a:r>
              <a:rPr sz="2400" spc="-9" dirty="0" smtClean="0">
                <a:latin typeface="Constantia"/>
                <a:cs typeface="Constantia"/>
              </a:rPr>
              <a:t>9</a:t>
            </a:r>
            <a:r>
              <a:rPr sz="2400" spc="-19" dirty="0" smtClean="0">
                <a:latin typeface="Constantia"/>
                <a:cs typeface="Constantia"/>
              </a:rPr>
              <a:t>7</a:t>
            </a:r>
            <a:r>
              <a:rPr sz="2400" spc="4" dirty="0" smtClean="0">
                <a:latin typeface="Constantia"/>
                <a:cs typeface="Constantia"/>
              </a:rPr>
              <a:t>8</a:t>
            </a:r>
            <a:r>
              <a:rPr sz="2400" spc="0" dirty="0" smtClean="0">
                <a:latin typeface="Constantia"/>
                <a:cs typeface="Constantia"/>
              </a:rPr>
              <a:t>-1</a:t>
            </a:r>
            <a:r>
              <a:rPr sz="2400" spc="-9" dirty="0" smtClean="0">
                <a:latin typeface="Constantia"/>
                <a:cs typeface="Constantia"/>
              </a:rPr>
              <a:t>9</a:t>
            </a:r>
            <a:r>
              <a:rPr sz="2400" spc="-39" dirty="0" smtClean="0">
                <a:latin typeface="Constantia"/>
                <a:cs typeface="Constantia"/>
              </a:rPr>
              <a:t>8</a:t>
            </a:r>
            <a:r>
              <a:rPr sz="2400" spc="0" dirty="0" smtClean="0">
                <a:latin typeface="Constantia"/>
                <a:cs typeface="Constantia"/>
              </a:rPr>
              <a:t>2);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empe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-6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cris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-25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que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4" dirty="0" smtClean="0">
                <a:latin typeface="Constantia"/>
                <a:cs typeface="Constantia"/>
              </a:rPr>
              <a:t>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1</a:t>
            </a:r>
            <a:r>
              <a:rPr sz="2400" spc="0" dirty="0" smtClean="0">
                <a:latin typeface="Constantia"/>
                <a:cs typeface="Constantia"/>
              </a:rPr>
              <a:t>9</a:t>
            </a:r>
            <a:r>
              <a:rPr sz="2400" spc="-39" dirty="0" smtClean="0">
                <a:latin typeface="Constantia"/>
                <a:cs typeface="Constantia"/>
              </a:rPr>
              <a:t>7</a:t>
            </a:r>
            <a:r>
              <a:rPr sz="2400" spc="0" dirty="0" smtClean="0">
                <a:latin typeface="Constantia"/>
                <a:cs typeface="Constantia"/>
              </a:rPr>
              <a:t>9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agudi</a:t>
            </a:r>
            <a:r>
              <a:rPr sz="2400" spc="-14" dirty="0" smtClean="0">
                <a:latin typeface="Constantia"/>
                <a:cs typeface="Constantia"/>
              </a:rPr>
              <a:t>z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par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ir</a:t>
            </a:r>
            <a:r>
              <a:rPr sz="2400" spc="-1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1</a:t>
            </a:r>
            <a:r>
              <a:rPr sz="2400" spc="0" dirty="0" smtClean="0">
                <a:latin typeface="Constantia"/>
                <a:cs typeface="Constantia"/>
              </a:rPr>
              <a:t>9</a:t>
            </a:r>
            <a:r>
              <a:rPr sz="2400" spc="-44" dirty="0" smtClean="0">
                <a:latin typeface="Constantia"/>
                <a:cs typeface="Constantia"/>
              </a:rPr>
              <a:t>8</a:t>
            </a:r>
            <a:r>
              <a:rPr sz="2400" spc="0" dirty="0" smtClean="0">
                <a:latin typeface="Constantia"/>
                <a:cs typeface="Constantia"/>
              </a:rPr>
              <a:t>2,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también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ede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omp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eja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ie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 </a:t>
            </a:r>
            <a:endParaRPr sz="2400">
              <a:latin typeface="Constantia"/>
              <a:cs typeface="Constantia"/>
            </a:endParaRPr>
          </a:p>
          <a:p>
            <a:pPr marL="12700" marR="3707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fac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ex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-34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856994" marR="43110">
              <a:lnSpc>
                <a:spcPct val="95825"/>
              </a:lnSpc>
              <a:spcBef>
                <a:spcPts val="1671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500" y="1190371"/>
            <a:ext cx="4772778" cy="1029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Causas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 la C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isis</a:t>
            </a:r>
            <a:endParaRPr sz="5000">
              <a:latin typeface="Calibri"/>
              <a:cs typeface="Calibri"/>
            </a:endParaRPr>
          </a:p>
          <a:p>
            <a:pPr marL="104140" marR="95326">
              <a:lnSpc>
                <a:spcPct val="101725"/>
              </a:lnSpc>
              <a:spcBef>
                <a:spcPts val="749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4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   </a:t>
            </a:r>
            <a:r>
              <a:rPr sz="1400" spc="193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1500" spc="-6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ac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crisis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9906" y="2278473"/>
            <a:ext cx="7337144" cy="3874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1630"/>
              </a:lnSpc>
              <a:spcBef>
                <a:spcPts val="81"/>
              </a:spcBef>
            </a:pPr>
            <a:r>
              <a:rPr sz="2250" spc="14" baseline="3640" dirty="0" smtClean="0">
                <a:latin typeface="Constantia"/>
                <a:cs typeface="Constantia"/>
              </a:rPr>
              <a:t>L</a:t>
            </a:r>
            <a:r>
              <a:rPr sz="2250" spc="0" baseline="3640" dirty="0" smtClean="0">
                <a:latin typeface="Constantia"/>
                <a:cs typeface="Constantia"/>
              </a:rPr>
              <a:t>a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-25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e</a:t>
            </a:r>
            <a:r>
              <a:rPr sz="2250" spc="-19" baseline="3640" dirty="0" smtClean="0">
                <a:latin typeface="Constantia"/>
                <a:cs typeface="Constantia"/>
              </a:rPr>
              <a:t>c</a:t>
            </a:r>
            <a:r>
              <a:rPr sz="2250" spc="0" baseline="3640" dirty="0" smtClean="0">
                <a:latin typeface="Constantia"/>
                <a:cs typeface="Constantia"/>
              </a:rPr>
              <a:t>esión</a:t>
            </a:r>
            <a:r>
              <a:rPr sz="2250" spc="-44" baseline="3640" dirty="0" smtClean="0">
                <a:latin typeface="Constantia"/>
                <a:cs typeface="Constantia"/>
              </a:rPr>
              <a:t> </a:t>
            </a:r>
            <a:r>
              <a:rPr sz="2250" spc="-4" baseline="3640" dirty="0" smtClean="0">
                <a:latin typeface="Constantia"/>
                <a:cs typeface="Constantia"/>
              </a:rPr>
              <a:t>m</a:t>
            </a:r>
            <a:r>
              <a:rPr sz="2250" spc="0" baseline="3640" dirty="0" smtClean="0">
                <a:latin typeface="Constantia"/>
                <a:cs typeface="Constantia"/>
              </a:rPr>
              <a:t>und</a:t>
            </a:r>
            <a:r>
              <a:rPr sz="2250" spc="-4" baseline="3640" dirty="0" smtClean="0">
                <a:latin typeface="Constantia"/>
                <a:cs typeface="Constantia"/>
              </a:rPr>
              <a:t>i</a:t>
            </a:r>
            <a:r>
              <a:rPr sz="2250" spc="0" baseline="3640" dirty="0" smtClean="0">
                <a:latin typeface="Constantia"/>
                <a:cs typeface="Constantia"/>
              </a:rPr>
              <a:t>al,</a:t>
            </a:r>
            <a:r>
              <a:rPr sz="2250" spc="-4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p</a:t>
            </a:r>
            <a:r>
              <a:rPr sz="2250" spc="-25" baseline="3640" dirty="0" smtClean="0">
                <a:latin typeface="Constantia"/>
                <a:cs typeface="Constantia"/>
              </a:rPr>
              <a:t>r</a:t>
            </a:r>
            <a:r>
              <a:rPr sz="2250" spc="-19" baseline="3640" dirty="0" smtClean="0">
                <a:latin typeface="Constantia"/>
                <a:cs typeface="Constantia"/>
              </a:rPr>
              <a:t>o</a:t>
            </a:r>
            <a:r>
              <a:rPr sz="2250" spc="-39" baseline="3640" dirty="0" smtClean="0">
                <a:latin typeface="Constantia"/>
                <a:cs typeface="Constantia"/>
              </a:rPr>
              <a:t>v</a:t>
            </a:r>
            <a:r>
              <a:rPr sz="2250" spc="0" baseline="3640" dirty="0" smtClean="0">
                <a:latin typeface="Constantia"/>
                <a:cs typeface="Constantia"/>
              </a:rPr>
              <a:t>o</a:t>
            </a:r>
            <a:r>
              <a:rPr sz="2250" spc="4" baseline="3640" dirty="0" smtClean="0">
                <a:latin typeface="Constantia"/>
                <a:cs typeface="Constantia"/>
              </a:rPr>
              <a:t>c</a:t>
            </a:r>
            <a:r>
              <a:rPr sz="2250" spc="0" baseline="3640" dirty="0" smtClean="0">
                <a:latin typeface="Constantia"/>
                <a:cs typeface="Constantia"/>
              </a:rPr>
              <a:t>ada</a:t>
            </a:r>
            <a:r>
              <a:rPr sz="2250" spc="-64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por</a:t>
            </a:r>
            <a:r>
              <a:rPr sz="2250" spc="-84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el</a:t>
            </a:r>
            <a:r>
              <a:rPr sz="2250" spc="-3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au</a:t>
            </a:r>
            <a:r>
              <a:rPr sz="2250" spc="-9" baseline="3640" dirty="0" smtClean="0">
                <a:latin typeface="Constantia"/>
                <a:cs typeface="Constantia"/>
              </a:rPr>
              <a:t>m</a:t>
            </a:r>
            <a:r>
              <a:rPr sz="2250" spc="0" baseline="3640" dirty="0" smtClean="0">
                <a:latin typeface="Constantia"/>
                <a:cs typeface="Constantia"/>
              </a:rPr>
              <a:t>en</a:t>
            </a:r>
            <a:r>
              <a:rPr sz="2250" spc="-25" baseline="3640" dirty="0" smtClean="0">
                <a:latin typeface="Constantia"/>
                <a:cs typeface="Constantia"/>
              </a:rPr>
              <a:t>t</a:t>
            </a:r>
            <a:r>
              <a:rPr sz="2250" spc="0" baseline="3640" dirty="0" smtClean="0">
                <a:latin typeface="Constantia"/>
                <a:cs typeface="Constantia"/>
              </a:rPr>
              <a:t>o</a:t>
            </a:r>
            <a:r>
              <a:rPr sz="2250" spc="-84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en</a:t>
            </a:r>
            <a:r>
              <a:rPr sz="2250" spc="-25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los</a:t>
            </a:r>
            <a:r>
              <a:rPr sz="2250" spc="-44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p</a:t>
            </a:r>
            <a:r>
              <a:rPr sz="2250" spc="-25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ecios</a:t>
            </a:r>
            <a:r>
              <a:rPr sz="2250" spc="-6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de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los</a:t>
            </a:r>
            <a:r>
              <a:rPr sz="2250" spc="-19" baseline="3640" dirty="0" smtClean="0">
                <a:latin typeface="Constantia"/>
                <a:cs typeface="Constantia"/>
              </a:rPr>
              <a:t> </a:t>
            </a:r>
            <a:r>
              <a:rPr sz="2250" spc="-4" baseline="3640" dirty="0" smtClean="0">
                <a:latin typeface="Constantia"/>
                <a:cs typeface="Constantia"/>
              </a:rPr>
              <a:t>hi</a:t>
            </a:r>
            <a:r>
              <a:rPr sz="2250" spc="0" baseline="3640" dirty="0" smtClean="0">
                <a:latin typeface="Constantia"/>
                <a:cs typeface="Constantia"/>
              </a:rPr>
              <a:t>d</a:t>
            </a:r>
            <a:r>
              <a:rPr sz="2250" spc="-25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o</a:t>
            </a:r>
            <a:r>
              <a:rPr sz="2250" spc="4" baseline="3640" dirty="0" smtClean="0">
                <a:latin typeface="Constantia"/>
                <a:cs typeface="Constantia"/>
              </a:rPr>
              <a:t>c</a:t>
            </a:r>
            <a:r>
              <a:rPr sz="2250" spc="0" baseline="3640" dirty="0" smtClean="0">
                <a:latin typeface="Constantia"/>
                <a:cs typeface="Constantia"/>
              </a:rPr>
              <a:t>a</a:t>
            </a:r>
            <a:r>
              <a:rPr sz="2250" spc="-9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bu</a:t>
            </a:r>
            <a:r>
              <a:rPr sz="2250" spc="-25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os</a:t>
            </a:r>
            <a:r>
              <a:rPr sz="2250" spc="-54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q</a:t>
            </a:r>
            <a:r>
              <a:rPr sz="2250" spc="-4" baseline="3640" dirty="0" smtClean="0">
                <a:latin typeface="Constantia"/>
                <a:cs typeface="Constantia"/>
              </a:rPr>
              <a:t>u</a:t>
            </a:r>
            <a:r>
              <a:rPr sz="2250" spc="0" baseline="3640" dirty="0" smtClean="0">
                <a:latin typeface="Constantia"/>
                <a:cs typeface="Constantia"/>
              </a:rPr>
              <a:t>e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00"/>
              </a:lnSpc>
              <a:spcBef>
                <a:spcPts val="8"/>
              </a:spcBef>
            </a:pP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epe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cut</a:t>
            </a:r>
            <a:r>
              <a:rPr sz="2250" spc="-9" baseline="1820" dirty="0" smtClean="0">
                <a:latin typeface="Constantia"/>
                <a:cs typeface="Constantia"/>
              </a:rPr>
              <a:t>i</a:t>
            </a:r>
            <a:r>
              <a:rPr sz="2250" spc="-29" baseline="1820" dirty="0" smtClean="0">
                <a:latin typeface="Constantia"/>
                <a:cs typeface="Constantia"/>
              </a:rPr>
              <a:t>ó</a:t>
            </a:r>
            <a:r>
              <a:rPr sz="2250" spc="0" baseline="1820" dirty="0" smtClean="0">
                <a:latin typeface="Constantia"/>
                <a:cs typeface="Constantia"/>
              </a:rPr>
              <a:t>,</a:t>
            </a:r>
            <a:r>
              <a:rPr sz="2250" spc="-7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di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c</a:t>
            </a:r>
            <a:r>
              <a:rPr sz="2250" spc="0" baseline="1820" dirty="0" smtClean="0">
                <a:latin typeface="Constantia"/>
                <a:cs typeface="Constantia"/>
              </a:rPr>
              <a:t>tamen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e,</a:t>
            </a:r>
            <a:r>
              <a:rPr sz="2250" spc="-50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en</a:t>
            </a:r>
            <a:r>
              <a:rPr sz="2250" spc="-3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los</a:t>
            </a:r>
            <a:r>
              <a:rPr sz="2250" spc="-2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p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c</a:t>
            </a:r>
            <a:r>
              <a:rPr sz="2250" spc="0" baseline="1820" dirty="0" smtClean="0">
                <a:latin typeface="Constantia"/>
                <a:cs typeface="Constantia"/>
              </a:rPr>
              <a:t>ios</a:t>
            </a:r>
            <a:r>
              <a:rPr sz="2250" spc="-7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</a:t>
            </a:r>
            <a:r>
              <a:rPr sz="2250" spc="-50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los</a:t>
            </a:r>
            <a:r>
              <a:rPr sz="2250" spc="-1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b</a:t>
            </a:r>
            <a:r>
              <a:rPr sz="2250" spc="-4" baseline="1820" dirty="0" smtClean="0">
                <a:latin typeface="Constantia"/>
                <a:cs typeface="Constantia"/>
              </a:rPr>
              <a:t>i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es</a:t>
            </a:r>
            <a:r>
              <a:rPr sz="2250" spc="-7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y</a:t>
            </a:r>
            <a:r>
              <a:rPr sz="2250" spc="-5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s</a:t>
            </a:r>
            <a:r>
              <a:rPr sz="2250" spc="4" baseline="1820" dirty="0" smtClean="0">
                <a:latin typeface="Constantia"/>
                <a:cs typeface="Constantia"/>
              </a:rPr>
              <a:t>e</a:t>
            </a:r>
            <a:r>
              <a:rPr sz="2250" spc="25" baseline="1820" dirty="0" smtClean="0">
                <a:latin typeface="Constantia"/>
                <a:cs typeface="Constantia"/>
              </a:rPr>
              <a:t>r</a:t>
            </a:r>
            <a:r>
              <a:rPr sz="2250" spc="-4" baseline="1820" dirty="0" smtClean="0">
                <a:latin typeface="Constantia"/>
                <a:cs typeface="Constantia"/>
              </a:rPr>
              <a:t>v</a:t>
            </a:r>
            <a:r>
              <a:rPr sz="2250" spc="0" baseline="1820" dirty="0" smtClean="0">
                <a:latin typeface="Constantia"/>
                <a:cs typeface="Constantia"/>
              </a:rPr>
              <a:t>icios</a:t>
            </a:r>
            <a:r>
              <a:rPr sz="2250" spc="-19" baseline="1820" dirty="0" smtClean="0">
                <a:latin typeface="Constantia"/>
                <a:cs typeface="Constantia"/>
              </a:rPr>
              <a:t> </a:t>
            </a:r>
            <a:r>
              <a:rPr sz="2250" spc="-9" baseline="1820" dirty="0" smtClean="0">
                <a:latin typeface="Constantia"/>
                <a:cs typeface="Constantia"/>
              </a:rPr>
              <a:t>i</a:t>
            </a:r>
            <a:r>
              <a:rPr sz="2250" spc="0" baseline="1820" dirty="0" smtClean="0">
                <a:latin typeface="Constantia"/>
                <a:cs typeface="Constantia"/>
              </a:rPr>
              <a:t>mportad</a:t>
            </a:r>
            <a:r>
              <a:rPr sz="2250" spc="4" baseline="1820" dirty="0" smtClean="0">
                <a:latin typeface="Constantia"/>
                <a:cs typeface="Constantia"/>
              </a:rPr>
              <a:t>o</a:t>
            </a:r>
            <a:r>
              <a:rPr sz="2250" spc="0" baseline="1820" dirty="0" smtClean="0">
                <a:latin typeface="Constantia"/>
                <a:cs typeface="Constantia"/>
              </a:rPr>
              <a:t>s</a:t>
            </a:r>
            <a:r>
              <a:rPr sz="2250" spc="-6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y</a:t>
            </a:r>
            <a:r>
              <a:rPr sz="2250" spc="-3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nacio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ale</a:t>
            </a:r>
            <a:r>
              <a:rPr sz="2250" spc="-19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29230">
              <a:lnSpc>
                <a:spcPts val="1800"/>
              </a:lnSpc>
              <a:spcBef>
                <a:spcPts val="315"/>
              </a:spcBef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anismos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3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acionales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(Ba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amer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cano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oll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1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 </a:t>
            </a:r>
            <a:r>
              <a:rPr sz="1500" spc="-2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oamerica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ómica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Ban</a:t>
            </a:r>
            <a:r>
              <a:rPr sz="1500" spc="-1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3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undial,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)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 o</a:t>
            </a:r>
            <a:r>
              <a:rPr sz="1500" spc="-1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tamos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ajas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perío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(no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 men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r)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pla</a:t>
            </a:r>
            <a:r>
              <a:rPr sz="1500" spc="-9" dirty="0" smtClean="0">
                <a:latin typeface="Constantia"/>
                <a:cs typeface="Constantia"/>
              </a:rPr>
              <a:t>z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amortización más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os,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um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"ne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ries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"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 o</a:t>
            </a:r>
            <a:r>
              <a:rPr sz="1500" spc="-1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nue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tamo</a:t>
            </a:r>
            <a:r>
              <a:rPr sz="1500" spc="-1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654918">
              <a:lnSpc>
                <a:spcPts val="1800"/>
              </a:lnSpc>
              <a:spcBef>
                <a:spcPts val="360"/>
              </a:spcBef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inc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 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acional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áp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damen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e, 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a.</a:t>
            </a:r>
            <a:endParaRPr sz="1500">
              <a:latin typeface="Constantia"/>
              <a:cs typeface="Constantia"/>
            </a:endParaRPr>
          </a:p>
          <a:p>
            <a:pPr marL="12700" marR="86743">
              <a:lnSpc>
                <a:spcPts val="1800"/>
              </a:lnSpc>
              <a:spcBef>
                <a:spcPts val="359"/>
              </a:spcBef>
            </a:pP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ob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erta</a:t>
            </a:r>
            <a:r>
              <a:rPr sz="1500" spc="-1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14" dirty="0" smtClean="0">
                <a:latin typeface="Constantia"/>
                <a:cs typeface="Constantia"/>
              </a:rPr>
              <a:t>i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mundial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dism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nu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demanda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rí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ola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 los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cuales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u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depe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diendo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omía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ional;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situación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ro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 dism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nu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ción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ienes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tables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luctuación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 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ct val="101725"/>
              </a:lnSpc>
              <a:spcBef>
                <a:spcPts val="285"/>
              </a:spcBef>
            </a:pPr>
            <a:r>
              <a:rPr sz="1500" spc="-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sis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pol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ent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oamer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cana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</a:t>
            </a:r>
            <a:r>
              <a:rPr sz="1500" spc="-4" dirty="0" smtClean="0">
                <a:latin typeface="Constantia"/>
                <a:cs typeface="Constantia"/>
              </a:rPr>
              <a:t>u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opulsó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erio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cio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ts val="1800"/>
              </a:lnSpc>
              <a:spcBef>
                <a:spcPts val="90"/>
              </a:spcBef>
            </a:pPr>
            <a:r>
              <a:rPr sz="2250" spc="0" baseline="1820" dirty="0" smtClean="0">
                <a:latin typeface="Constantia"/>
                <a:cs typeface="Constantia"/>
              </a:rPr>
              <a:t>de</a:t>
            </a:r>
            <a:r>
              <a:rPr sz="2250" spc="-5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la</a:t>
            </a:r>
            <a:r>
              <a:rPr sz="2250" spc="-34" baseline="1820" dirty="0" smtClean="0">
                <a:latin typeface="Constantia"/>
                <a:cs typeface="Constantia"/>
              </a:rPr>
              <a:t> 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4" baseline="1820" dirty="0" smtClean="0">
                <a:latin typeface="Constantia"/>
                <a:cs typeface="Constantia"/>
              </a:rPr>
              <a:t>g</a:t>
            </a:r>
            <a:r>
              <a:rPr sz="2250" spc="0" baseline="1820" dirty="0" smtClean="0">
                <a:latin typeface="Constantia"/>
                <a:cs typeface="Constantia"/>
              </a:rPr>
              <a:t>ión.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ct val="101725"/>
              </a:lnSpc>
              <a:spcBef>
                <a:spcPts val="235"/>
              </a:spcBef>
            </a:pP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nf</a:t>
            </a:r>
            <a:r>
              <a:rPr sz="1500" spc="-2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lación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aluación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ol</a:t>
            </a:r>
            <a:r>
              <a:rPr sz="1500" spc="9" dirty="0" smtClean="0">
                <a:latin typeface="Constantia"/>
                <a:cs typeface="Constantia"/>
              </a:rPr>
              <a:t>ó</a:t>
            </a:r>
            <a:r>
              <a:rPr sz="1500" spc="0" dirty="0" smtClean="0">
                <a:latin typeface="Constantia"/>
                <a:cs typeface="Constantia"/>
              </a:rPr>
              <a:t>n,</a:t>
            </a:r>
            <a:r>
              <a:rPr sz="1500" spc="-25" dirty="0" smtClean="0">
                <a:latin typeface="Constantia"/>
                <a:cs typeface="Constantia"/>
              </a:rPr>
              <a:t> 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pe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</a:t>
            </a:r>
            <a:r>
              <a:rPr sz="1500" spc="4" dirty="0" smtClean="0">
                <a:latin typeface="Constantia"/>
                <a:cs typeface="Constantia"/>
              </a:rPr>
              <a:t>ó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12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40" y="2292298"/>
            <a:ext cx="139341" cy="187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40" y="2795462"/>
            <a:ext cx="139126" cy="186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40" y="3984436"/>
            <a:ext cx="139126" cy="186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40" y="4487356"/>
            <a:ext cx="139126" cy="186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40" y="5447563"/>
            <a:ext cx="139341" cy="187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40" y="5950726"/>
            <a:ext cx="139126" cy="186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0" y="1191158"/>
            <a:ext cx="7836354" cy="1417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05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Causas</a:t>
            </a:r>
            <a:r>
              <a:rPr sz="7500" spc="-4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 la 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risis</a:t>
            </a:r>
            <a:endParaRPr sz="5000">
              <a:latin typeface="Calibri"/>
              <a:cs typeface="Calibri"/>
            </a:endParaRPr>
          </a:p>
          <a:p>
            <a:pPr marL="104139" marR="15205">
              <a:lnSpc>
                <a:spcPct val="101725"/>
              </a:lnSpc>
              <a:spcBef>
                <a:spcPts val="738"/>
              </a:spcBef>
            </a:pPr>
            <a:r>
              <a:rPr sz="13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3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    </a:t>
            </a:r>
            <a:r>
              <a:rPr sz="1300" spc="145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1400" spc="-5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ac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es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ernos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cris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endParaRPr sz="1400">
              <a:latin typeface="Constantia"/>
              <a:cs typeface="Constantia"/>
            </a:endParaRPr>
          </a:p>
          <a:p>
            <a:pPr marL="847852" indent="-286512">
              <a:lnSpc>
                <a:spcPts val="1440"/>
              </a:lnSpc>
              <a:spcBef>
                <a:spcPts val="332"/>
              </a:spcBef>
              <a:tabLst>
                <a:tab pos="838200" algn="l"/>
              </a:tabLst>
            </a:pPr>
            <a:r>
              <a:rPr sz="10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00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200" spc="29" dirty="0" smtClean="0">
                <a:latin typeface="Constantia"/>
                <a:cs typeface="Constantia"/>
              </a:rPr>
              <a:t>L</a:t>
            </a:r>
            <a:r>
              <a:rPr sz="1200" spc="0" dirty="0" smtClean="0">
                <a:latin typeface="Constantia"/>
                <a:cs typeface="Constantia"/>
              </a:rPr>
              <a:t>a</a:t>
            </a:r>
            <a:r>
              <a:rPr sz="1200" spc="-50" dirty="0" smtClean="0">
                <a:latin typeface="Constantia"/>
                <a:cs typeface="Constantia"/>
              </a:rPr>
              <a:t> </a:t>
            </a:r>
            <a:r>
              <a:rPr sz="1200" spc="4" dirty="0" smtClean="0">
                <a:latin typeface="Constantia"/>
                <a:cs typeface="Constantia"/>
              </a:rPr>
              <a:t>m</a:t>
            </a:r>
            <a:r>
              <a:rPr sz="1200" spc="-25" dirty="0" smtClean="0">
                <a:latin typeface="Constantia"/>
                <a:cs typeface="Constantia"/>
              </a:rPr>
              <a:t>ay</a:t>
            </a:r>
            <a:r>
              <a:rPr sz="1200" spc="0" dirty="0" smtClean="0">
                <a:latin typeface="Constantia"/>
                <a:cs typeface="Constantia"/>
              </a:rPr>
              <a:t>o</a:t>
            </a:r>
            <a:r>
              <a:rPr sz="1200" spc="-4" dirty="0" smtClean="0">
                <a:latin typeface="Constantia"/>
                <a:cs typeface="Constantia"/>
              </a:rPr>
              <a:t>r</a:t>
            </a:r>
            <a:r>
              <a:rPr sz="1200" spc="0" dirty="0" smtClean="0">
                <a:latin typeface="Constantia"/>
                <a:cs typeface="Constantia"/>
              </a:rPr>
              <a:t>ía</a:t>
            </a:r>
            <a:r>
              <a:rPr sz="1200" spc="-75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de</a:t>
            </a:r>
            <a:r>
              <a:rPr sz="1200" spc="-3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los</a:t>
            </a:r>
            <a:r>
              <a:rPr sz="1200" spc="-4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e</a:t>
            </a:r>
            <a:r>
              <a:rPr sz="1200" spc="-4" dirty="0" smtClean="0">
                <a:latin typeface="Constantia"/>
                <a:cs typeface="Constantia"/>
              </a:rPr>
              <a:t>s</a:t>
            </a:r>
            <a:r>
              <a:rPr sz="1200" spc="0" dirty="0" smtClean="0">
                <a:latin typeface="Constantia"/>
                <a:cs typeface="Constantia"/>
              </a:rPr>
              <a:t>tudi</a:t>
            </a:r>
            <a:r>
              <a:rPr sz="1200" spc="-4" dirty="0" smtClean="0">
                <a:latin typeface="Constantia"/>
                <a:cs typeface="Constantia"/>
              </a:rPr>
              <a:t>o</a:t>
            </a:r>
            <a:r>
              <a:rPr sz="1200" spc="0" dirty="0" smtClean="0">
                <a:latin typeface="Constantia"/>
                <a:cs typeface="Constantia"/>
              </a:rPr>
              <a:t>s</a:t>
            </a:r>
            <a:r>
              <a:rPr sz="1200" spc="-39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e</a:t>
            </a:r>
            <a:r>
              <a:rPr sz="1200" spc="-25" dirty="0" smtClean="0">
                <a:latin typeface="Constantia"/>
                <a:cs typeface="Constantia"/>
              </a:rPr>
              <a:t>c</a:t>
            </a:r>
            <a:r>
              <a:rPr sz="1200" spc="0" dirty="0" smtClean="0">
                <a:latin typeface="Constantia"/>
                <a:cs typeface="Constantia"/>
              </a:rPr>
              <a:t>o</a:t>
            </a:r>
            <a:r>
              <a:rPr sz="1200" spc="-4" dirty="0" smtClean="0">
                <a:latin typeface="Constantia"/>
                <a:cs typeface="Constantia"/>
              </a:rPr>
              <a:t>n</a:t>
            </a:r>
            <a:r>
              <a:rPr sz="1200" spc="0" dirty="0" smtClean="0">
                <a:latin typeface="Constantia"/>
                <a:cs typeface="Constantia"/>
              </a:rPr>
              <a:t>ómi</a:t>
            </a:r>
            <a:r>
              <a:rPr sz="1200" spc="-25" dirty="0" smtClean="0">
                <a:latin typeface="Constantia"/>
                <a:cs typeface="Constantia"/>
              </a:rPr>
              <a:t>c</a:t>
            </a:r>
            <a:r>
              <a:rPr sz="1200" spc="0" dirty="0" smtClean="0">
                <a:latin typeface="Constantia"/>
                <a:cs typeface="Constantia"/>
              </a:rPr>
              <a:t>os</a:t>
            </a:r>
            <a:r>
              <a:rPr sz="1200" spc="-54" dirty="0" smtClean="0">
                <a:latin typeface="Constantia"/>
                <a:cs typeface="Constantia"/>
              </a:rPr>
              <a:t> </a:t>
            </a:r>
            <a:r>
              <a:rPr sz="1200" spc="-4" dirty="0" smtClean="0">
                <a:latin typeface="Constantia"/>
                <a:cs typeface="Constantia"/>
              </a:rPr>
              <a:t>s</a:t>
            </a:r>
            <a:r>
              <a:rPr sz="1200" spc="0" dirty="0" smtClean="0">
                <a:latin typeface="Constantia"/>
                <a:cs typeface="Constantia"/>
              </a:rPr>
              <a:t>eñalan</a:t>
            </a:r>
            <a:r>
              <a:rPr sz="1200" spc="-29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al E</a:t>
            </a:r>
            <a:r>
              <a:rPr sz="1200" spc="-9" dirty="0" smtClean="0">
                <a:latin typeface="Constantia"/>
                <a:cs typeface="Constantia"/>
              </a:rPr>
              <a:t>s</a:t>
            </a:r>
            <a:r>
              <a:rPr sz="1200" spc="0" dirty="0" smtClean="0">
                <a:latin typeface="Constantia"/>
                <a:cs typeface="Constantia"/>
              </a:rPr>
              <a:t>tado</a:t>
            </a:r>
            <a:r>
              <a:rPr sz="1200" spc="-59" dirty="0" smtClean="0">
                <a:latin typeface="Constantia"/>
                <a:cs typeface="Constantia"/>
              </a:rPr>
              <a:t> </a:t>
            </a:r>
            <a:r>
              <a:rPr sz="1200" spc="-25" dirty="0" smtClean="0">
                <a:latin typeface="Constantia"/>
                <a:cs typeface="Constantia"/>
              </a:rPr>
              <a:t>c</a:t>
            </a:r>
            <a:r>
              <a:rPr sz="1200" spc="0" dirty="0" smtClean="0">
                <a:latin typeface="Constantia"/>
                <a:cs typeface="Constantia"/>
              </a:rPr>
              <a:t>omo</a:t>
            </a:r>
            <a:r>
              <a:rPr sz="1200" spc="-5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el</a:t>
            </a:r>
            <a:r>
              <a:rPr sz="1200" spc="-9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pr</a:t>
            </a:r>
            <a:r>
              <a:rPr sz="1200" spc="-4" dirty="0" smtClean="0">
                <a:latin typeface="Constantia"/>
                <a:cs typeface="Constantia"/>
              </a:rPr>
              <a:t>i</a:t>
            </a:r>
            <a:r>
              <a:rPr sz="1200" spc="0" dirty="0" smtClean="0">
                <a:latin typeface="Constantia"/>
                <a:cs typeface="Constantia"/>
              </a:rPr>
              <a:t>n</a:t>
            </a:r>
            <a:r>
              <a:rPr sz="1200" spc="-4" dirty="0" smtClean="0">
                <a:latin typeface="Constantia"/>
                <a:cs typeface="Constantia"/>
              </a:rPr>
              <a:t>c</a:t>
            </a:r>
            <a:r>
              <a:rPr sz="1200" spc="0" dirty="0" smtClean="0">
                <a:latin typeface="Constantia"/>
                <a:cs typeface="Constantia"/>
              </a:rPr>
              <a:t>i</a:t>
            </a:r>
            <a:r>
              <a:rPr sz="1200" spc="-4" dirty="0" smtClean="0">
                <a:latin typeface="Constantia"/>
                <a:cs typeface="Constantia"/>
              </a:rPr>
              <a:t>p</a:t>
            </a:r>
            <a:r>
              <a:rPr sz="1200" spc="0" dirty="0" smtClean="0">
                <a:latin typeface="Constantia"/>
                <a:cs typeface="Constantia"/>
              </a:rPr>
              <a:t>al</a:t>
            </a:r>
            <a:r>
              <a:rPr sz="1200" spc="-1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cau</a:t>
            </a:r>
            <a:r>
              <a:rPr sz="1200" spc="-4" dirty="0" smtClean="0">
                <a:latin typeface="Constantia"/>
                <a:cs typeface="Constantia"/>
              </a:rPr>
              <a:t>s</a:t>
            </a:r>
            <a:r>
              <a:rPr sz="1200" spc="0" dirty="0" smtClean="0">
                <a:latin typeface="Constantia"/>
                <a:cs typeface="Constantia"/>
              </a:rPr>
              <a:t>an</a:t>
            </a:r>
            <a:r>
              <a:rPr sz="1200" spc="-19" dirty="0" smtClean="0">
                <a:latin typeface="Constantia"/>
                <a:cs typeface="Constantia"/>
              </a:rPr>
              <a:t>t</a:t>
            </a:r>
            <a:r>
              <a:rPr sz="1200" spc="0" dirty="0" smtClean="0">
                <a:latin typeface="Constantia"/>
                <a:cs typeface="Constantia"/>
              </a:rPr>
              <a:t>e</a:t>
            </a:r>
            <a:r>
              <a:rPr sz="1200" spc="-4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de</a:t>
            </a:r>
            <a:r>
              <a:rPr sz="1200" spc="-4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la</a:t>
            </a:r>
            <a:r>
              <a:rPr sz="1200" spc="-50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c</a:t>
            </a:r>
            <a:r>
              <a:rPr sz="1200" spc="-4" dirty="0" smtClean="0">
                <a:latin typeface="Constantia"/>
                <a:cs typeface="Constantia"/>
              </a:rPr>
              <a:t>r</a:t>
            </a:r>
            <a:r>
              <a:rPr sz="1200" spc="0" dirty="0" smtClean="0">
                <a:latin typeface="Constantia"/>
                <a:cs typeface="Constantia"/>
              </a:rPr>
              <a:t>i</a:t>
            </a:r>
            <a:r>
              <a:rPr sz="1200" spc="-9" dirty="0" smtClean="0">
                <a:latin typeface="Constantia"/>
                <a:cs typeface="Constantia"/>
              </a:rPr>
              <a:t>s</a:t>
            </a:r>
            <a:r>
              <a:rPr sz="1200" spc="0" dirty="0" smtClean="0">
                <a:latin typeface="Constantia"/>
                <a:cs typeface="Constantia"/>
              </a:rPr>
              <a:t>is</a:t>
            </a:r>
            <a:r>
              <a:rPr sz="1200" spc="-4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e</a:t>
            </a:r>
            <a:r>
              <a:rPr sz="1200" spc="-25" dirty="0" smtClean="0">
                <a:latin typeface="Constantia"/>
                <a:cs typeface="Constantia"/>
              </a:rPr>
              <a:t>c</a:t>
            </a:r>
            <a:r>
              <a:rPr sz="1200" spc="0" dirty="0" smtClean="0">
                <a:latin typeface="Constantia"/>
                <a:cs typeface="Constantia"/>
              </a:rPr>
              <a:t>o</a:t>
            </a:r>
            <a:r>
              <a:rPr sz="1200" spc="-4" dirty="0" smtClean="0">
                <a:latin typeface="Constantia"/>
                <a:cs typeface="Constantia"/>
              </a:rPr>
              <a:t>n</a:t>
            </a:r>
            <a:r>
              <a:rPr sz="1200" spc="0" dirty="0" smtClean="0">
                <a:latin typeface="Constantia"/>
                <a:cs typeface="Constantia"/>
              </a:rPr>
              <a:t>ómica, </a:t>
            </a:r>
            <a:r>
              <a:rPr sz="1200" spc="-4" dirty="0" smtClean="0">
                <a:latin typeface="Constantia"/>
                <a:cs typeface="Constantia"/>
              </a:rPr>
              <a:t>s</a:t>
            </a:r>
            <a:r>
              <a:rPr sz="1200" spc="0" dirty="0" smtClean="0">
                <a:latin typeface="Constantia"/>
                <a:cs typeface="Constantia"/>
              </a:rPr>
              <a:t>ob</a:t>
            </a:r>
            <a:r>
              <a:rPr sz="1200" spc="-14" dirty="0" smtClean="0">
                <a:latin typeface="Constantia"/>
                <a:cs typeface="Constantia"/>
              </a:rPr>
              <a:t>r</a:t>
            </a:r>
            <a:r>
              <a:rPr sz="1200" spc="0" dirty="0" smtClean="0">
                <a:latin typeface="Constantia"/>
                <a:cs typeface="Constantia"/>
              </a:rPr>
              <a:t>e</a:t>
            </a:r>
            <a:r>
              <a:rPr sz="1200" spc="-44" dirty="0" smtClean="0">
                <a:latin typeface="Constantia"/>
                <a:cs typeface="Constantia"/>
              </a:rPr>
              <a:t> </a:t>
            </a:r>
            <a:r>
              <a:rPr sz="1200" spc="-14" dirty="0" smtClean="0">
                <a:latin typeface="Constantia"/>
                <a:cs typeface="Constantia"/>
              </a:rPr>
              <a:t>t</a:t>
            </a:r>
            <a:r>
              <a:rPr sz="1200" spc="0" dirty="0" smtClean="0">
                <a:latin typeface="Constantia"/>
                <a:cs typeface="Constantia"/>
              </a:rPr>
              <a:t>odo</a:t>
            </a:r>
            <a:r>
              <a:rPr sz="1200" spc="-59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por</a:t>
            </a:r>
            <a:r>
              <a:rPr sz="1200" spc="-64" dirty="0" smtClean="0">
                <a:latin typeface="Constantia"/>
                <a:cs typeface="Constantia"/>
              </a:rPr>
              <a:t> </a:t>
            </a:r>
            <a:r>
              <a:rPr sz="1200" spc="0" dirty="0" smtClean="0">
                <a:latin typeface="Constantia"/>
                <a:cs typeface="Constantia"/>
              </a:rPr>
              <a:t>el: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044" y="2643749"/>
            <a:ext cx="6939279" cy="3384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579">
              <a:lnSpc>
                <a:spcPts val="1225"/>
              </a:lnSpc>
              <a:spcBef>
                <a:spcPts val="61"/>
              </a:spcBef>
            </a:pPr>
            <a:r>
              <a:rPr sz="1650" spc="0" baseline="2482" dirty="0" smtClean="0">
                <a:latin typeface="Constantia"/>
                <a:cs typeface="Constantia"/>
              </a:rPr>
              <a:t>De</a:t>
            </a:r>
            <a:r>
              <a:rPr sz="1650" spc="-4" baseline="2482" dirty="0" smtClean="0">
                <a:latin typeface="Constantia"/>
                <a:cs typeface="Constantia"/>
              </a:rPr>
              <a:t>s</a:t>
            </a:r>
            <a:r>
              <a:rPr sz="1650" spc="0" baseline="2482" dirty="0" smtClean="0">
                <a:latin typeface="Constantia"/>
                <a:cs typeface="Constantia"/>
              </a:rPr>
              <a:t>ordenado</a:t>
            </a:r>
            <a:r>
              <a:rPr sz="1650" spc="-19" baseline="2482" dirty="0" smtClean="0">
                <a:latin typeface="Constantia"/>
                <a:cs typeface="Constantia"/>
              </a:rPr>
              <a:t> </a:t>
            </a:r>
            <a:r>
              <a:rPr sz="1650" spc="4" baseline="2482" dirty="0" smtClean="0">
                <a:latin typeface="Constantia"/>
                <a:cs typeface="Constantia"/>
              </a:rPr>
              <a:t>m</a:t>
            </a:r>
            <a:r>
              <a:rPr sz="1650" spc="0" baseline="2482" dirty="0" smtClean="0">
                <a:latin typeface="Constantia"/>
                <a:cs typeface="Constantia"/>
              </a:rPr>
              <a:t>ane</a:t>
            </a:r>
            <a:r>
              <a:rPr sz="1650" spc="-4" baseline="2482" dirty="0" smtClean="0">
                <a:latin typeface="Constantia"/>
                <a:cs typeface="Constantia"/>
              </a:rPr>
              <a:t>j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-1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d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cu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d</a:t>
            </a:r>
            <a:r>
              <a:rPr sz="1650" spc="0" baseline="2482" dirty="0" smtClean="0">
                <a:latin typeface="Constantia"/>
                <a:cs typeface="Constantia"/>
              </a:rPr>
              <a:t>a </a:t>
            </a:r>
            <a:r>
              <a:rPr sz="1650" spc="-9" baseline="2482" dirty="0" smtClean="0">
                <a:latin typeface="Constantia"/>
                <a:cs typeface="Constantia"/>
              </a:rPr>
              <a:t>u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iliza</a:t>
            </a:r>
            <a:r>
              <a:rPr sz="1650" spc="-9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ión</a:t>
            </a:r>
            <a:r>
              <a:rPr sz="1650" spc="-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de las r</a:t>
            </a:r>
            <a:r>
              <a:rPr sz="1650" spc="-4" baseline="2482" dirty="0" smtClean="0">
                <a:latin typeface="Constantia"/>
                <a:cs typeface="Constantia"/>
              </a:rPr>
              <a:t>ecu</a:t>
            </a:r>
            <a:r>
              <a:rPr sz="1650" spc="0" baseline="2482" dirty="0" smtClean="0">
                <a:latin typeface="Constantia"/>
                <a:cs typeface="Constantia"/>
              </a:rPr>
              <a:t>r</a:t>
            </a:r>
            <a:r>
              <a:rPr sz="1650" spc="-4" baseline="2482" dirty="0" smtClean="0">
                <a:latin typeface="Constantia"/>
                <a:cs typeface="Constantia"/>
              </a:rPr>
              <a:t>s</a:t>
            </a:r>
            <a:r>
              <a:rPr sz="1650" spc="0" baseline="2482" dirty="0" smtClean="0">
                <a:latin typeface="Constantia"/>
                <a:cs typeface="Constantia"/>
              </a:rPr>
              <a:t>os</a:t>
            </a:r>
            <a:r>
              <a:rPr sz="1650" spc="34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pú</a:t>
            </a:r>
            <a:r>
              <a:rPr sz="1650" spc="0" baseline="2482" dirty="0" smtClean="0">
                <a:latin typeface="Constantia"/>
                <a:cs typeface="Constantia"/>
              </a:rPr>
              <a:t>bli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os,</a:t>
            </a:r>
            <a:r>
              <a:rPr sz="1650" spc="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que 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-4" baseline="2482" dirty="0" smtClean="0">
                <a:latin typeface="Constantia"/>
                <a:cs typeface="Constantia"/>
              </a:rPr>
              <a:t> fu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on</a:t>
            </a:r>
            <a:r>
              <a:rPr sz="1650" spc="-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di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igidos</a:t>
            </a:r>
            <a:r>
              <a:rPr sz="1650" spc="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a la i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v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s</a:t>
            </a:r>
            <a:r>
              <a:rPr sz="1650" spc="-4" baseline="2482" dirty="0" smtClean="0">
                <a:latin typeface="Constantia"/>
                <a:cs typeface="Constantia"/>
              </a:rPr>
              <a:t>i</a:t>
            </a:r>
            <a:r>
              <a:rPr sz="1650" spc="0" baseline="2482" dirty="0" smtClean="0">
                <a:latin typeface="Constantia"/>
                <a:cs typeface="Constantia"/>
              </a:rPr>
              <a:t>ón</a:t>
            </a:r>
            <a:r>
              <a:rPr sz="1650" spc="-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en</a:t>
            </a:r>
            <a:endParaRPr sz="1100">
              <a:latin typeface="Constantia"/>
              <a:cs typeface="Constantia"/>
            </a:endParaRPr>
          </a:p>
          <a:p>
            <a:pPr marL="12700" marR="25579">
              <a:lnSpc>
                <a:spcPts val="1320"/>
              </a:lnSpc>
              <a:spcBef>
                <a:spcPts val="4"/>
              </a:spcBef>
            </a:pP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ct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4" baseline="2482" dirty="0" smtClean="0">
                <a:latin typeface="Constantia"/>
                <a:cs typeface="Constantia"/>
              </a:rPr>
              <a:t>v</a:t>
            </a:r>
            <a:r>
              <a:rPr sz="1650" spc="0" baseline="2482" dirty="0" smtClean="0">
                <a:latin typeface="Constantia"/>
                <a:cs typeface="Constantia"/>
              </a:rPr>
              <a:t>id</a:t>
            </a:r>
            <a:r>
              <a:rPr sz="1650" spc="-4" baseline="2482" dirty="0" smtClean="0">
                <a:latin typeface="Constantia"/>
                <a:cs typeface="Constantia"/>
              </a:rPr>
              <a:t>a</a:t>
            </a:r>
            <a:r>
              <a:rPr sz="1650" spc="0" baseline="2482" dirty="0" smtClean="0">
                <a:latin typeface="Constantia"/>
                <a:cs typeface="Constantia"/>
              </a:rPr>
              <a:t>des</a:t>
            </a:r>
            <a:r>
              <a:rPr sz="1650" spc="-4" baseline="2482" dirty="0" smtClean="0">
                <a:latin typeface="Constantia"/>
                <a:cs typeface="Constantia"/>
              </a:rPr>
              <a:t> p</a:t>
            </a:r>
            <a:r>
              <a:rPr sz="1650" spc="0" baseline="2482" dirty="0" smtClean="0">
                <a:latin typeface="Constantia"/>
                <a:cs typeface="Constantia"/>
              </a:rPr>
              <a:t>rod</a:t>
            </a:r>
            <a:r>
              <a:rPr sz="1650" spc="-4" baseline="2482" dirty="0" smtClean="0">
                <a:latin typeface="Constantia"/>
                <a:cs typeface="Constantia"/>
              </a:rPr>
              <a:t>uct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4" baseline="2482" dirty="0" smtClean="0">
                <a:latin typeface="Constantia"/>
                <a:cs typeface="Constantia"/>
              </a:rPr>
              <a:t>v</a:t>
            </a:r>
            <a:r>
              <a:rPr sz="1650" spc="0" baseline="2482" dirty="0" smtClean="0">
                <a:latin typeface="Constantia"/>
                <a:cs typeface="Constantia"/>
              </a:rPr>
              <a:t>as</a:t>
            </a:r>
            <a:r>
              <a:rPr sz="1650" spc="4" baseline="2482" dirty="0" smtClean="0">
                <a:latin typeface="Constantia"/>
                <a:cs typeface="Constantia"/>
              </a:rPr>
              <a:t> n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a </a:t>
            </a:r>
            <a:r>
              <a:rPr sz="1650" spc="-9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roy</a:t>
            </a:r>
            <a:r>
              <a:rPr sz="1650" spc="-4" baseline="2482" dirty="0" smtClean="0">
                <a:latin typeface="Constantia"/>
                <a:cs typeface="Constantia"/>
              </a:rPr>
              <a:t>ect</a:t>
            </a:r>
            <a:r>
              <a:rPr sz="1650" spc="0" baseline="2482" dirty="0" smtClean="0">
                <a:latin typeface="Constantia"/>
                <a:cs typeface="Constantia"/>
              </a:rPr>
              <a:t>os</a:t>
            </a:r>
            <a:r>
              <a:rPr sz="1650" spc="14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dien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es</a:t>
            </a:r>
            <a:r>
              <a:rPr sz="1650" spc="-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a 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cup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ar</a:t>
            </a:r>
            <a:r>
              <a:rPr sz="1650" spc="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la in</a:t>
            </a:r>
            <a:r>
              <a:rPr sz="1650" spc="-4" baseline="2482" dirty="0" smtClean="0">
                <a:latin typeface="Constantia"/>
                <a:cs typeface="Constantia"/>
              </a:rPr>
              <a:t>v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s</a:t>
            </a:r>
            <a:r>
              <a:rPr sz="1650" spc="-4" baseline="2482" dirty="0" smtClean="0">
                <a:latin typeface="Constantia"/>
                <a:cs typeface="Constantia"/>
              </a:rPr>
              <a:t>i</a:t>
            </a:r>
            <a:r>
              <a:rPr sz="1650" spc="0" baseline="2482" dirty="0" smtClean="0">
                <a:latin typeface="Constantia"/>
                <a:cs typeface="Constantia"/>
              </a:rPr>
              <a:t>ón</a:t>
            </a:r>
            <a:r>
              <a:rPr sz="1650" spc="-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o que </a:t>
            </a:r>
            <a:r>
              <a:rPr sz="1650" spc="-9" baseline="2482" dirty="0" smtClean="0">
                <a:latin typeface="Constantia"/>
                <a:cs typeface="Constantia"/>
              </a:rPr>
              <a:t>f</a:t>
            </a:r>
            <a:r>
              <a:rPr sz="1650" spc="-4" baseline="2482" dirty="0" smtClean="0">
                <a:latin typeface="Constantia"/>
                <a:cs typeface="Constantia"/>
              </a:rPr>
              <a:t>u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an</a:t>
            </a:r>
            <a:r>
              <a:rPr sz="1650" spc="-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r</a:t>
            </a:r>
            <a:r>
              <a:rPr sz="1650" spc="-4" baseline="2482" dirty="0" smtClean="0">
                <a:latin typeface="Constantia"/>
                <a:cs typeface="Constantia"/>
              </a:rPr>
              <a:t>e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b</a:t>
            </a:r>
            <a:r>
              <a:rPr sz="1650" spc="0" baseline="2482" dirty="0" smtClean="0">
                <a:latin typeface="Constantia"/>
                <a:cs typeface="Constantia"/>
              </a:rPr>
              <a:t>les (</a:t>
            </a:r>
            <a:r>
              <a:rPr sz="1650" spc="-9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la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as</a:t>
            </a:r>
            <a:endParaRPr sz="1100">
              <a:latin typeface="Constantia"/>
              <a:cs typeface="Constantia"/>
            </a:endParaRPr>
          </a:p>
          <a:p>
            <a:pPr marL="12700" marR="25579">
              <a:lnSpc>
                <a:spcPts val="1320"/>
              </a:lnSpc>
            </a:pPr>
            <a:r>
              <a:rPr sz="1650" spc="0" baseline="2482" dirty="0" smtClean="0">
                <a:latin typeface="Constantia"/>
                <a:cs typeface="Constantia"/>
              </a:rPr>
              <a:t>elé</a:t>
            </a:r>
            <a:r>
              <a:rPr sz="1650" spc="-4" baseline="2482" dirty="0" smtClean="0">
                <a:latin typeface="Constantia"/>
                <a:cs typeface="Constantia"/>
              </a:rPr>
              <a:t>ct</a:t>
            </a:r>
            <a:r>
              <a:rPr sz="1650" spc="0" baseline="2482" dirty="0" smtClean="0">
                <a:latin typeface="Constantia"/>
                <a:cs typeface="Constantia"/>
              </a:rPr>
              <a:t>ri</a:t>
            </a:r>
            <a:r>
              <a:rPr sz="1650" spc="-9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s</a:t>
            </a:r>
            <a:r>
              <a:rPr sz="1650" spc="0" baseline="2482" dirty="0" smtClean="0">
                <a:latin typeface="Constantia"/>
                <a:cs typeface="Constantia"/>
              </a:rPr>
              <a:t>,</a:t>
            </a:r>
            <a:r>
              <a:rPr sz="1650" spc="14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ele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4" baseline="2482" dirty="0" smtClean="0">
                <a:latin typeface="Constantia"/>
                <a:cs typeface="Constantia"/>
              </a:rPr>
              <a:t>m</a:t>
            </a:r>
            <a:r>
              <a:rPr sz="1650" spc="-4" baseline="2482" dirty="0" smtClean="0">
                <a:latin typeface="Constantia"/>
                <a:cs typeface="Constantia"/>
              </a:rPr>
              <a:t>u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io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s</a:t>
            </a:r>
            <a:r>
              <a:rPr sz="1650" spc="0" baseline="2482" dirty="0" smtClean="0">
                <a:latin typeface="Constantia"/>
                <a:cs typeface="Constantia"/>
              </a:rPr>
              <a:t>,</a:t>
            </a:r>
            <a:r>
              <a:rPr sz="1650" spc="-4" baseline="2482" dirty="0" smtClean="0">
                <a:latin typeface="Constantia"/>
                <a:cs typeface="Constantia"/>
              </a:rPr>
              <a:t> c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r</a:t>
            </a:r>
            <a:r>
              <a:rPr sz="1650" spc="-4" baseline="2482" dirty="0" smtClean="0">
                <a:latin typeface="Constantia"/>
                <a:cs typeface="Constantia"/>
              </a:rPr>
              <a:t>et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as</a:t>
            </a:r>
            <a:r>
              <a:rPr sz="1650" spc="1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y</a:t>
            </a:r>
            <a:r>
              <a:rPr sz="1650" spc="-4" baseline="2482" dirty="0" smtClean="0">
                <a:latin typeface="Constantia"/>
                <a:cs typeface="Constantia"/>
              </a:rPr>
              <a:t> c</a:t>
            </a:r>
            <a:r>
              <a:rPr sz="1650" spc="0" baseline="2482" dirty="0" smtClean="0">
                <a:latin typeface="Constantia"/>
                <a:cs typeface="Constantia"/>
              </a:rPr>
              <a:t>ami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os,</a:t>
            </a:r>
            <a:r>
              <a:rPr sz="1650" spc="-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re</a:t>
            </a:r>
            <a:r>
              <a:rPr sz="1650" spc="-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ot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os).</a:t>
            </a:r>
            <a:endParaRPr sz="1100">
              <a:latin typeface="Constantia"/>
              <a:cs typeface="Constantia"/>
            </a:endParaRPr>
          </a:p>
          <a:p>
            <a:pPr marL="12700" marR="192528" algn="just">
              <a:lnSpc>
                <a:spcPts val="1320"/>
              </a:lnSpc>
              <a:spcBef>
                <a:spcPts val="229"/>
              </a:spcBef>
            </a:pPr>
            <a:r>
              <a:rPr sz="1100" spc="0" dirty="0" smtClean="0">
                <a:latin typeface="Constantia"/>
                <a:cs typeface="Constantia"/>
              </a:rPr>
              <a:t>De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eq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ilib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io,</a:t>
            </a:r>
            <a:r>
              <a:rPr sz="1100" spc="-4" dirty="0" smtClean="0">
                <a:latin typeface="Constantia"/>
                <a:cs typeface="Constantia"/>
              </a:rPr>
              <a:t> p</a:t>
            </a:r>
            <a:r>
              <a:rPr sz="1100" spc="0" dirty="0" smtClean="0">
                <a:latin typeface="Constantia"/>
                <a:cs typeface="Constantia"/>
              </a:rPr>
              <a:t>or el a</a:t>
            </a:r>
            <a:r>
              <a:rPr sz="1100" spc="-9" dirty="0" smtClean="0">
                <a:latin typeface="Constantia"/>
                <a:cs typeface="Constantia"/>
              </a:rPr>
              <a:t>u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ec</a:t>
            </a:r>
            <a:r>
              <a:rPr sz="1100" spc="0" dirty="0" smtClean="0">
                <a:latin typeface="Constantia"/>
                <a:cs typeface="Constantia"/>
              </a:rPr>
              <a:t>ios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os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(i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f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ió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),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e</a:t>
            </a:r>
            <a:r>
              <a:rPr sz="1100" spc="-4" dirty="0" smtClean="0">
                <a:latin typeface="Constantia"/>
                <a:cs typeface="Constantia"/>
              </a:rPr>
              <a:t>x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st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l</a:t>
            </a:r>
            <a:r>
              <a:rPr sz="1100" spc="0" dirty="0" smtClean="0">
                <a:latin typeface="Constantia"/>
                <a:cs typeface="Constantia"/>
              </a:rPr>
              <a:t>í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ambia</a:t>
            </a:r>
            <a:r>
              <a:rPr sz="1100" spc="-9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ía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que 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día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eali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ad e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ó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del </a:t>
            </a:r>
            <a:r>
              <a:rPr sz="1100" spc="-9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aí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,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en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</a:t>
            </a:r>
            <a:r>
              <a:rPr sz="1100" spc="-4" dirty="0" smtClean="0">
                <a:latin typeface="Constantia"/>
                <a:cs typeface="Constantia"/>
              </a:rPr>
              <a:t>cu</a:t>
            </a:r>
            <a:r>
              <a:rPr sz="1100" spc="0" dirty="0" smtClean="0">
                <a:latin typeface="Constantia"/>
                <a:cs typeface="Constantia"/>
              </a:rPr>
              <a:t>al el </a:t>
            </a:r>
            <a:r>
              <a:rPr sz="1100" spc="-4" dirty="0" smtClean="0">
                <a:latin typeface="Constantia"/>
                <a:cs typeface="Constantia"/>
              </a:rPr>
              <a:t>G</a:t>
            </a:r>
            <a:r>
              <a:rPr sz="1100" spc="0" dirty="0" smtClean="0">
                <a:latin typeface="Constantia"/>
                <a:cs typeface="Constantia"/>
              </a:rPr>
              <a:t>obie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 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rv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ía,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eme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e,</a:t>
            </a:r>
            <a:r>
              <a:rPr sz="1100" spc="-2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a de</a:t>
            </a:r>
            <a:r>
              <a:rPr sz="1100" spc="-9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al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ión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la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ed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,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que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ro</a:t>
            </a:r>
            <a:r>
              <a:rPr sz="1100" spc="-4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oc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b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,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imi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o,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a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eler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da 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f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ió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.</a:t>
            </a:r>
            <a:endParaRPr sz="1100">
              <a:latin typeface="Constantia"/>
              <a:cs typeface="Constantia"/>
            </a:endParaRPr>
          </a:p>
          <a:p>
            <a:pPr marL="12700" marR="239436">
              <a:lnSpc>
                <a:spcPts val="1342"/>
              </a:lnSpc>
              <a:spcBef>
                <a:spcPts val="204"/>
              </a:spcBef>
            </a:pP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0" dirty="0" smtClean="0">
                <a:latin typeface="Constantia"/>
                <a:cs typeface="Constantia"/>
              </a:rPr>
              <a:t>x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gera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ro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cc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gran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id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d 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b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idios</a:t>
            </a:r>
            <a:r>
              <a:rPr sz="1100" spc="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st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ales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que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li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b</a:t>
            </a:r>
            <a:r>
              <a:rPr sz="1100" spc="0" dirty="0" smtClean="0">
                <a:latin typeface="Constantia"/>
                <a:cs typeface="Constantia"/>
              </a:rPr>
              <a:t>an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lib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ia. C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ien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25" dirty="0" smtClean="0">
                <a:latin typeface="Constantia"/>
                <a:cs typeface="Constantia"/>
              </a:rPr>
              <a:t> </a:t>
            </a:r>
            <a:endParaRPr sz="1100">
              <a:latin typeface="Constantia"/>
              <a:cs typeface="Constantia"/>
            </a:endParaRPr>
          </a:p>
          <a:p>
            <a:pPr marL="12700" marR="239436">
              <a:lnSpc>
                <a:spcPts val="1342"/>
              </a:lnSpc>
              <a:spcBef>
                <a:spcPts val="110"/>
              </a:spcBef>
            </a:pPr>
            <a:r>
              <a:rPr sz="1100" spc="0" dirty="0" smtClean="0">
                <a:latin typeface="Constantia"/>
                <a:cs typeface="Constantia"/>
              </a:rPr>
              <a:t>ende</a:t>
            </a:r>
            <a:r>
              <a:rPr sz="1100" spc="-9" dirty="0" smtClean="0">
                <a:latin typeface="Constantia"/>
                <a:cs typeface="Constantia"/>
              </a:rPr>
              <a:t>u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ami</a:t>
            </a: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o,</a:t>
            </a:r>
            <a:r>
              <a:rPr sz="1100" spc="-2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in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xt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o,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e 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b</a:t>
            </a:r>
            <a:r>
              <a:rPr sz="1100" spc="0" dirty="0" smtClean="0">
                <a:latin typeface="Constantia"/>
                <a:cs typeface="Constantia"/>
              </a:rPr>
              <a:t>ía 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er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-4" dirty="0" smtClean="0">
                <a:latin typeface="Constantia"/>
                <a:cs typeface="Constantia"/>
              </a:rPr>
              <a:t>ub</a:t>
            </a:r>
            <a:r>
              <a:rPr sz="1100" spc="0" dirty="0" smtClean="0">
                <a:latin typeface="Constantia"/>
                <a:cs typeface="Constantia"/>
              </a:rPr>
              <a:t>ie</a:t>
            </a:r>
            <a:r>
              <a:rPr sz="1100" spc="-4" dirty="0" smtClean="0">
                <a:latin typeface="Constantia"/>
                <a:cs typeface="Constantia"/>
              </a:rPr>
              <a:t>rt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25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me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3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a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q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ión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e 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9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os emp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é</a:t>
            </a:r>
            <a:r>
              <a:rPr sz="1100" spc="-4" dirty="0" smtClean="0">
                <a:latin typeface="Constantia"/>
                <a:cs typeface="Constantia"/>
              </a:rPr>
              <a:t>st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os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endParaRPr sz="1100">
              <a:latin typeface="Constantia"/>
              <a:cs typeface="Constantia"/>
            </a:endParaRPr>
          </a:p>
          <a:p>
            <a:pPr marL="12700" marR="239436">
              <a:lnSpc>
                <a:spcPts val="1342"/>
              </a:lnSpc>
              <a:spcBef>
                <a:spcPts val="110"/>
              </a:spcBef>
            </a:pPr>
            <a:r>
              <a:rPr sz="1100" spc="0" dirty="0" smtClean="0">
                <a:latin typeface="Constantia"/>
                <a:cs typeface="Constantia"/>
              </a:rPr>
              <a:t>(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é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am</a:t>
            </a:r>
            <a:r>
              <a:rPr sz="1100" spc="4" dirty="0" smtClean="0">
                <a:latin typeface="Constantia"/>
                <a:cs typeface="Constantia"/>
              </a:rPr>
              <a:t>o</a:t>
            </a:r>
            <a:r>
              <a:rPr sz="1100" spc="0" dirty="0" smtClean="0">
                <a:latin typeface="Constantia"/>
                <a:cs typeface="Constantia"/>
              </a:rPr>
              <a:t>s).</a:t>
            </a:r>
            <a:r>
              <a:rPr sz="1100" spc="-4" dirty="0" smtClean="0">
                <a:latin typeface="Constantia"/>
                <a:cs typeface="Constantia"/>
              </a:rPr>
              <a:t> E</a:t>
            </a:r>
            <a:r>
              <a:rPr sz="1100" spc="0" dirty="0" smtClean="0">
                <a:latin typeface="Constantia"/>
                <a:cs typeface="Constantia"/>
              </a:rPr>
              <a:t>l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al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ri</a:t>
            </a:r>
            <a:r>
              <a:rPr sz="1100" spc="-9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o 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al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4" dirty="0" smtClean="0">
                <a:latin typeface="Constantia"/>
                <a:cs typeface="Constantia"/>
              </a:rPr>
              <a:t> 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ía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id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d </a:t>
            </a:r>
            <a:r>
              <a:rPr sz="1100" spc="-9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a 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u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ir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in</a:t>
            </a:r>
            <a:r>
              <a:rPr sz="1100" spc="-4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0" dirty="0" smtClean="0">
                <a:latin typeface="Constantia"/>
                <a:cs typeface="Constantia"/>
              </a:rPr>
              <a:t>ó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;</a:t>
            </a:r>
            <a:r>
              <a:rPr sz="1100" spc="-4" dirty="0" smtClean="0">
                <a:latin typeface="Constantia"/>
                <a:cs typeface="Constantia"/>
              </a:rPr>
              <a:t> p</a:t>
            </a:r>
            <a:r>
              <a:rPr sz="1100" spc="0" dirty="0" smtClean="0">
                <a:latin typeface="Constantia"/>
                <a:cs typeface="Constantia"/>
              </a:rPr>
              <a:t>or lo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e 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endParaRPr sz="1100">
              <a:latin typeface="Constantia"/>
              <a:cs typeface="Constantia"/>
            </a:endParaRPr>
          </a:p>
          <a:p>
            <a:pPr marL="12700" marR="25579">
              <a:lnSpc>
                <a:spcPts val="1210"/>
              </a:lnSpc>
              <a:spcBef>
                <a:spcPts val="170"/>
              </a:spcBef>
            </a:pPr>
            <a:r>
              <a:rPr sz="1650" spc="0" baseline="2482" dirty="0" smtClean="0">
                <a:latin typeface="Constantia"/>
                <a:cs typeface="Constantia"/>
              </a:rPr>
              <a:t>r</a:t>
            </a:r>
            <a:r>
              <a:rPr sz="1650" spc="-4" baseline="2482" dirty="0" smtClean="0">
                <a:latin typeface="Constantia"/>
                <a:cs typeface="Constantia"/>
              </a:rPr>
              <a:t>ecu</a:t>
            </a:r>
            <a:r>
              <a:rPr sz="1650" spc="0" baseline="2482" dirty="0" smtClean="0">
                <a:latin typeface="Constantia"/>
                <a:cs typeface="Constantia"/>
              </a:rPr>
              <a:t>r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ió</a:t>
            </a:r>
            <a:r>
              <a:rPr sz="1650" spc="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1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emp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é</a:t>
            </a:r>
            <a:r>
              <a:rPr sz="1650" spc="-4" baseline="2482" dirty="0" smtClean="0">
                <a:latin typeface="Constantia"/>
                <a:cs typeface="Constantia"/>
              </a:rPr>
              <a:t>st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os</a:t>
            </a:r>
            <a:r>
              <a:rPr sz="1650" spc="14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on</a:t>
            </a:r>
            <a:r>
              <a:rPr sz="1650" spc="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s</a:t>
            </a:r>
            <a:r>
              <a:rPr sz="1650" spc="-9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4" baseline="2482" dirty="0" smtClean="0">
                <a:latin typeface="Constantia"/>
                <a:cs typeface="Constantia"/>
              </a:rPr>
              <a:t>tuc</a:t>
            </a:r>
            <a:r>
              <a:rPr sz="1650" spc="0" baseline="2482" dirty="0" smtClean="0">
                <a:latin typeface="Constantia"/>
                <a:cs typeface="Constantia"/>
              </a:rPr>
              <a:t>io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es </a:t>
            </a:r>
            <a:r>
              <a:rPr sz="1650" spc="-4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ri</a:t>
            </a:r>
            <a:r>
              <a:rPr sz="1650" spc="-9" baseline="2482" dirty="0" smtClean="0">
                <a:latin typeface="Constantia"/>
                <a:cs typeface="Constantia"/>
              </a:rPr>
              <a:t>v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d</a:t>
            </a:r>
            <a:r>
              <a:rPr sz="1650" spc="0" baseline="2482" dirty="0" smtClean="0">
                <a:latin typeface="Constantia"/>
                <a:cs typeface="Constantia"/>
              </a:rPr>
              <a:t>as</a:t>
            </a:r>
            <a:r>
              <a:rPr sz="1650" spc="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io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ale</a:t>
            </a:r>
            <a:r>
              <a:rPr sz="1650" spc="-4" baseline="2482" dirty="0" smtClean="0">
                <a:latin typeface="Constantia"/>
                <a:cs typeface="Constantia"/>
              </a:rPr>
              <a:t>s</a:t>
            </a:r>
            <a:r>
              <a:rPr sz="1650" spc="0" baseline="2482" dirty="0" smtClean="0">
                <a:latin typeface="Constantia"/>
                <a:cs typeface="Constantia"/>
              </a:rPr>
              <a:t>,</a:t>
            </a:r>
            <a:r>
              <a:rPr sz="1650" spc="-1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que o</a:t>
            </a:r>
            <a:r>
              <a:rPr sz="1650" spc="-4" baseline="2482" dirty="0" smtClean="0">
                <a:latin typeface="Constantia"/>
                <a:cs typeface="Constantia"/>
              </a:rPr>
              <a:t>f</a:t>
            </a:r>
            <a:r>
              <a:rPr sz="1650" spc="0" baseline="2482" dirty="0" smtClean="0">
                <a:latin typeface="Constantia"/>
                <a:cs typeface="Constantia"/>
              </a:rPr>
              <a:t>r</a:t>
            </a:r>
            <a:r>
              <a:rPr sz="1650" spc="-4" baseline="2482" dirty="0" smtClean="0">
                <a:latin typeface="Constantia"/>
                <a:cs typeface="Constantia"/>
              </a:rPr>
              <a:t>ec</a:t>
            </a:r>
            <a:r>
              <a:rPr sz="1650" spc="0" baseline="2482" dirty="0" smtClean="0">
                <a:latin typeface="Constantia"/>
                <a:cs typeface="Constantia"/>
              </a:rPr>
              <a:t>ían</a:t>
            </a:r>
            <a:r>
              <a:rPr sz="1650" spc="-9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di</a:t>
            </a:r>
            <a:r>
              <a:rPr sz="1650" spc="-9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io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es me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os</a:t>
            </a:r>
            <a:r>
              <a:rPr sz="1650" spc="-9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f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v</a:t>
            </a:r>
            <a:r>
              <a:rPr sz="1650" spc="0" baseline="2482" dirty="0" smtClean="0">
                <a:latin typeface="Constantia"/>
                <a:cs typeface="Constantia"/>
              </a:rPr>
              <a:t>ora</a:t>
            </a:r>
            <a:r>
              <a:rPr sz="1650" spc="-4" baseline="2482" dirty="0" smtClean="0">
                <a:latin typeface="Constantia"/>
                <a:cs typeface="Constantia"/>
              </a:rPr>
              <a:t>b</a:t>
            </a:r>
            <a:r>
              <a:rPr sz="1650" spc="0" baseline="2482" dirty="0" smtClean="0">
                <a:latin typeface="Constantia"/>
                <a:cs typeface="Constantia"/>
              </a:rPr>
              <a:t>les y</a:t>
            </a:r>
            <a:endParaRPr sz="1100">
              <a:latin typeface="Constantia"/>
              <a:cs typeface="Constantia"/>
            </a:endParaRPr>
          </a:p>
          <a:p>
            <a:pPr marL="12700" marR="25579">
              <a:lnSpc>
                <a:spcPts val="1320"/>
              </a:lnSpc>
              <a:spcBef>
                <a:spcPts val="5"/>
              </a:spcBef>
            </a:pPr>
            <a:r>
              <a:rPr sz="1650" spc="0" baseline="2482" dirty="0" smtClean="0">
                <a:latin typeface="Constantia"/>
                <a:cs typeface="Constantia"/>
              </a:rPr>
              <a:t>que</a:t>
            </a:r>
            <a:r>
              <a:rPr sz="1650" spc="-14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ri</a:t>
            </a:r>
            <a:r>
              <a:rPr sz="1650" spc="-4" baseline="2482" dirty="0" smtClean="0">
                <a:latin typeface="Constantia"/>
                <a:cs typeface="Constantia"/>
              </a:rPr>
              <a:t>bu</a:t>
            </a:r>
            <a:r>
              <a:rPr sz="1650" spc="0" baseline="2482" dirty="0" smtClean="0">
                <a:latin typeface="Constantia"/>
                <a:cs typeface="Constantia"/>
              </a:rPr>
              <a:t>y</a:t>
            </a:r>
            <a:r>
              <a:rPr sz="1650" spc="-4" baseline="2482" dirty="0" smtClean="0">
                <a:latin typeface="Constantia"/>
                <a:cs typeface="Constantia"/>
              </a:rPr>
              <a:t>e</a:t>
            </a:r>
            <a:r>
              <a:rPr sz="1650" spc="0" baseline="2482" dirty="0" smtClean="0">
                <a:latin typeface="Constantia"/>
                <a:cs typeface="Constantia"/>
              </a:rPr>
              <a:t>ron</a:t>
            </a:r>
            <a:r>
              <a:rPr sz="1650" spc="-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a q</a:t>
            </a:r>
            <a:r>
              <a:rPr sz="1650" spc="-4" baseline="2482" dirty="0" smtClean="0">
                <a:latin typeface="Constantia"/>
                <a:cs typeface="Constantia"/>
              </a:rPr>
              <a:t>u</a:t>
            </a:r>
            <a:r>
              <a:rPr sz="1650" spc="0" baseline="2482" dirty="0" smtClean="0">
                <a:latin typeface="Constantia"/>
                <a:cs typeface="Constantia"/>
              </a:rPr>
              <a:t>e el </a:t>
            </a:r>
            <a:r>
              <a:rPr sz="1650" spc="-4" baseline="2482" dirty="0" smtClean="0">
                <a:latin typeface="Constantia"/>
                <a:cs typeface="Constantia"/>
              </a:rPr>
              <a:t>G</a:t>
            </a:r>
            <a:r>
              <a:rPr sz="1650" spc="0" baseline="2482" dirty="0" smtClean="0">
                <a:latin typeface="Constantia"/>
                <a:cs typeface="Constantia"/>
              </a:rPr>
              <a:t>obie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o 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-4" baseline="2482" dirty="0" smtClean="0">
                <a:latin typeface="Constantia"/>
                <a:cs typeface="Constantia"/>
              </a:rPr>
              <a:t> pu</a:t>
            </a:r>
            <a:r>
              <a:rPr sz="1650" spc="0" baseline="2482" dirty="0" smtClean="0">
                <a:latin typeface="Constantia"/>
                <a:cs typeface="Constantia"/>
              </a:rPr>
              <a:t>die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0" baseline="2482" dirty="0" smtClean="0">
                <a:latin typeface="Constantia"/>
                <a:cs typeface="Constantia"/>
              </a:rPr>
              <a:t>a </a:t>
            </a:r>
            <a:r>
              <a:rPr sz="1650" spc="-9" baseline="2482" dirty="0" smtClean="0">
                <a:latin typeface="Constantia"/>
                <a:cs typeface="Constantia"/>
              </a:rPr>
              <a:t>c</a:t>
            </a:r>
            <a:r>
              <a:rPr sz="1650" spc="-4" baseline="2482" dirty="0" smtClean="0">
                <a:latin typeface="Constantia"/>
                <a:cs typeface="Constantia"/>
              </a:rPr>
              <a:t>u</a:t>
            </a:r>
            <a:r>
              <a:rPr sz="1650" spc="4" baseline="2482" dirty="0" smtClean="0">
                <a:latin typeface="Constantia"/>
                <a:cs typeface="Constantia"/>
              </a:rPr>
              <a:t>m</a:t>
            </a:r>
            <a:r>
              <a:rPr sz="1650" spc="-4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lir </a:t>
            </a:r>
            <a:r>
              <a:rPr sz="1650" spc="-9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on</a:t>
            </a:r>
            <a:r>
              <a:rPr sz="1650" spc="9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su</a:t>
            </a:r>
            <a:r>
              <a:rPr sz="1650" spc="0" baseline="2482" dirty="0" smtClean="0">
                <a:latin typeface="Constantia"/>
                <a:cs typeface="Constantia"/>
              </a:rPr>
              <a:t>s</a:t>
            </a:r>
            <a:r>
              <a:rPr sz="1650" spc="9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4" baseline="2482" dirty="0" smtClean="0">
                <a:latin typeface="Constantia"/>
                <a:cs typeface="Constantia"/>
              </a:rPr>
              <a:t>m</a:t>
            </a:r>
            <a:r>
              <a:rPr sz="1650" spc="-4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romi</a:t>
            </a:r>
            <a:r>
              <a:rPr sz="1650" spc="-4" baseline="2482" dirty="0" smtClean="0">
                <a:latin typeface="Constantia"/>
                <a:cs typeface="Constantia"/>
              </a:rPr>
              <a:t>s</a:t>
            </a:r>
            <a:r>
              <a:rPr sz="1650" spc="0" baseline="2482" dirty="0" smtClean="0">
                <a:latin typeface="Constantia"/>
                <a:cs typeface="Constantia"/>
              </a:rPr>
              <a:t>os</a:t>
            </a:r>
            <a:r>
              <a:rPr sz="1650" spc="4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(</a:t>
            </a:r>
            <a:r>
              <a:rPr sz="1650" spc="-4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ag</a:t>
            </a:r>
            <a:r>
              <a:rPr sz="1650" spc="4" baseline="2482" dirty="0" smtClean="0">
                <a:latin typeface="Constantia"/>
                <a:cs typeface="Constantia"/>
              </a:rPr>
              <a:t>o</a:t>
            </a:r>
            <a:r>
              <a:rPr sz="1650" spc="0" baseline="2482" dirty="0" smtClean="0">
                <a:latin typeface="Constantia"/>
                <a:cs typeface="Constantia"/>
              </a:rPr>
              <a:t>s).</a:t>
            </a:r>
            <a:endParaRPr sz="11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173"/>
              </a:spcBef>
            </a:pPr>
            <a:r>
              <a:rPr sz="1100" spc="0" dirty="0" smtClean="0">
                <a:latin typeface="Constantia"/>
                <a:cs typeface="Constantia"/>
              </a:rPr>
              <a:t>Cre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imie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del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 es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al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or la 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ac</a:t>
            </a:r>
            <a:r>
              <a:rPr sz="1100" spc="0" dirty="0" smtClean="0">
                <a:latin typeface="Constantia"/>
                <a:cs typeface="Constantia"/>
              </a:rPr>
              <a:t>ión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del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al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el empleo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el a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es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go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del</a:t>
            </a:r>
            <a:endParaRPr sz="1100">
              <a:latin typeface="Constantia"/>
              <a:cs typeface="Constantia"/>
            </a:endParaRPr>
          </a:p>
          <a:p>
            <a:pPr marL="12700" marR="25579">
              <a:lnSpc>
                <a:spcPts val="1320"/>
              </a:lnSpc>
              <a:spcBef>
                <a:spcPts val="66"/>
              </a:spcBef>
            </a:pPr>
            <a:r>
              <a:rPr sz="1650" spc="-4" baseline="2482" dirty="0" smtClean="0">
                <a:latin typeface="Constantia"/>
                <a:cs typeface="Constantia"/>
              </a:rPr>
              <a:t>E</a:t>
            </a:r>
            <a:r>
              <a:rPr sz="1650" spc="0" baseline="2482" dirty="0" smtClean="0">
                <a:latin typeface="Constantia"/>
                <a:cs typeface="Constantia"/>
              </a:rPr>
              <a:t>s</a:t>
            </a:r>
            <a:r>
              <a:rPr sz="1650" spc="-9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a</a:t>
            </a:r>
            <a:r>
              <a:rPr sz="1650" spc="-4" baseline="2482" dirty="0" smtClean="0">
                <a:latin typeface="Constantia"/>
                <a:cs typeface="Constantia"/>
              </a:rPr>
              <a:t>d</a:t>
            </a:r>
            <a:r>
              <a:rPr sz="1650" spc="0" baseline="2482" dirty="0" smtClean="0">
                <a:latin typeface="Constantia"/>
                <a:cs typeface="Constantia"/>
              </a:rPr>
              <a:t>o.</a:t>
            </a:r>
            <a:r>
              <a:rPr sz="1650" spc="9" baseline="2482" dirty="0" smtClean="0">
                <a:latin typeface="Constantia"/>
                <a:cs typeface="Constantia"/>
              </a:rPr>
              <a:t> </a:t>
            </a:r>
            <a:r>
              <a:rPr sz="1650" spc="-4" baseline="2482" dirty="0" smtClean="0">
                <a:latin typeface="Constantia"/>
                <a:cs typeface="Constantia"/>
              </a:rPr>
              <a:t>E</a:t>
            </a:r>
            <a:r>
              <a:rPr sz="1650" spc="0" baseline="2482" dirty="0" smtClean="0">
                <a:latin typeface="Constantia"/>
                <a:cs typeface="Constantia"/>
              </a:rPr>
              <a:t>l </a:t>
            </a:r>
            <a:r>
              <a:rPr sz="1650" spc="-4" baseline="2482" dirty="0" smtClean="0">
                <a:latin typeface="Constantia"/>
                <a:cs typeface="Constantia"/>
              </a:rPr>
              <a:t>G</a:t>
            </a:r>
            <a:r>
              <a:rPr sz="1650" spc="0" baseline="2482" dirty="0" smtClean="0">
                <a:latin typeface="Constantia"/>
                <a:cs typeface="Constantia"/>
              </a:rPr>
              <a:t>obie</a:t>
            </a:r>
            <a:r>
              <a:rPr sz="1650" spc="-4" baseline="2482" dirty="0" smtClean="0">
                <a:latin typeface="Constantia"/>
                <a:cs typeface="Constantia"/>
              </a:rPr>
              <a:t>r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o 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o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s</a:t>
            </a:r>
            <a:r>
              <a:rPr sz="1650" spc="-9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i</a:t>
            </a:r>
            <a:r>
              <a:rPr sz="1650" spc="-4" baseline="2482" dirty="0" smtClean="0">
                <a:latin typeface="Constantia"/>
                <a:cs typeface="Constantia"/>
              </a:rPr>
              <a:t>tu</a:t>
            </a:r>
            <a:r>
              <a:rPr sz="1650" spc="0" baseline="2482" dirty="0" smtClean="0">
                <a:latin typeface="Constantia"/>
                <a:cs typeface="Constantia"/>
              </a:rPr>
              <a:t>ía la </a:t>
            </a:r>
            <a:r>
              <a:rPr sz="1650" spc="-4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rinci</a:t>
            </a:r>
            <a:r>
              <a:rPr sz="1650" spc="-9" baseline="2482" dirty="0" smtClean="0">
                <a:latin typeface="Constantia"/>
                <a:cs typeface="Constantia"/>
              </a:rPr>
              <a:t>p</a:t>
            </a:r>
            <a:r>
              <a:rPr sz="1650" spc="0" baseline="2482" dirty="0" smtClean="0">
                <a:latin typeface="Constantia"/>
                <a:cs typeface="Constantia"/>
              </a:rPr>
              <a:t>al </a:t>
            </a:r>
            <a:r>
              <a:rPr sz="1650" spc="-4" baseline="2482" dirty="0" smtClean="0">
                <a:latin typeface="Constantia"/>
                <a:cs typeface="Constantia"/>
              </a:rPr>
              <a:t>fu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-4" baseline="2482" dirty="0" smtClean="0">
                <a:latin typeface="Constantia"/>
                <a:cs typeface="Constantia"/>
              </a:rPr>
              <a:t>t</a:t>
            </a:r>
            <a:r>
              <a:rPr sz="1650" spc="0" baseline="2482" dirty="0" smtClean="0">
                <a:latin typeface="Constantia"/>
                <a:cs typeface="Constantia"/>
              </a:rPr>
              <a:t>e</a:t>
            </a:r>
            <a:r>
              <a:rPr sz="1650" spc="-9" baseline="2482" dirty="0" smtClean="0">
                <a:latin typeface="Constantia"/>
                <a:cs typeface="Constantia"/>
              </a:rPr>
              <a:t> </a:t>
            </a:r>
            <a:r>
              <a:rPr sz="1650" spc="0" baseline="2482" dirty="0" smtClean="0">
                <a:latin typeface="Constantia"/>
                <a:cs typeface="Constantia"/>
              </a:rPr>
              <a:t>de </a:t>
            </a:r>
            <a:r>
              <a:rPr sz="1650" spc="4" baseline="2482" dirty="0" smtClean="0">
                <a:latin typeface="Constantia"/>
                <a:cs typeface="Constantia"/>
              </a:rPr>
              <a:t>n</a:t>
            </a:r>
            <a:r>
              <a:rPr sz="1650" spc="0" baseline="2482" dirty="0" smtClean="0">
                <a:latin typeface="Constantia"/>
                <a:cs typeface="Constantia"/>
              </a:rPr>
              <a:t>eg</a:t>
            </a:r>
            <a:r>
              <a:rPr sz="1650" spc="4" baseline="2482" dirty="0" smtClean="0">
                <a:latin typeface="Constantia"/>
                <a:cs typeface="Constantia"/>
              </a:rPr>
              <a:t>o</a:t>
            </a:r>
            <a:r>
              <a:rPr sz="1650" spc="-4" baseline="2482" dirty="0" smtClean="0">
                <a:latin typeface="Constantia"/>
                <a:cs typeface="Constantia"/>
              </a:rPr>
              <a:t>c</a:t>
            </a:r>
            <a:r>
              <a:rPr sz="1650" spc="0" baseline="2482" dirty="0" smtClean="0">
                <a:latin typeface="Constantia"/>
                <a:cs typeface="Constantia"/>
              </a:rPr>
              <a:t>ios.</a:t>
            </a:r>
            <a:endParaRPr sz="1100">
              <a:latin typeface="Constantia"/>
              <a:cs typeface="Constantia"/>
            </a:endParaRPr>
          </a:p>
          <a:p>
            <a:pPr marL="12700" marR="29894">
              <a:lnSpc>
                <a:spcPct val="100097"/>
              </a:lnSpc>
              <a:spcBef>
                <a:spcPts val="188"/>
              </a:spcBef>
            </a:pPr>
            <a:r>
              <a:rPr sz="1100" spc="0" dirty="0" smtClean="0">
                <a:latin typeface="Constantia"/>
                <a:cs typeface="Constantia"/>
              </a:rPr>
              <a:t>Caída</a:t>
            </a:r>
            <a:r>
              <a:rPr sz="1100" spc="-2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la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0" dirty="0" smtClean="0">
                <a:latin typeface="Constantia"/>
                <a:cs typeface="Constantia"/>
              </a:rPr>
              <a:t>ón</a:t>
            </a:r>
            <a:r>
              <a:rPr sz="1100" spc="-4" dirty="0" smtClean="0">
                <a:latin typeface="Constantia"/>
                <a:cs typeface="Constantia"/>
              </a:rPr>
              <a:t> p</a:t>
            </a:r>
            <a:r>
              <a:rPr sz="1100" spc="0" dirty="0" smtClean="0">
                <a:latin typeface="Constantia"/>
                <a:cs typeface="Constantia"/>
              </a:rPr>
              <a:t>ri</a:t>
            </a:r>
            <a:r>
              <a:rPr sz="1100" spc="-9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a </a:t>
            </a: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0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 u</a:t>
            </a:r>
            <a:r>
              <a:rPr sz="1100" spc="0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34</a:t>
            </a:r>
            <a:r>
              <a:rPr sz="1100" spc="4" dirty="0" smtClean="0">
                <a:latin typeface="Constantia"/>
                <a:cs typeface="Constantia"/>
              </a:rPr>
              <a:t>.</a:t>
            </a:r>
            <a:r>
              <a:rPr sz="1100" spc="-4" dirty="0" smtClean="0">
                <a:latin typeface="Constantia"/>
                <a:cs typeface="Constantia"/>
              </a:rPr>
              <a:t>7</a:t>
            </a:r>
            <a:r>
              <a:rPr sz="1100" spc="4" dirty="0" smtClean="0">
                <a:latin typeface="Constantia"/>
                <a:cs typeface="Constantia"/>
              </a:rPr>
              <a:t>%</a:t>
            </a:r>
            <a:r>
              <a:rPr sz="1100" spc="0" dirty="0" smtClean="0">
                <a:latin typeface="Constantia"/>
                <a:cs typeface="Constantia"/>
              </a:rPr>
              <a:t>,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que </a:t>
            </a:r>
            <a:r>
              <a:rPr sz="1100" spc="-4" dirty="0" smtClean="0">
                <a:latin typeface="Constantia"/>
                <a:cs typeface="Constantia"/>
              </a:rPr>
              <a:t>f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ó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a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-4" dirty="0" smtClean="0">
                <a:latin typeface="Constantia"/>
                <a:cs typeface="Constantia"/>
              </a:rPr>
              <a:t>u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ión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al y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el d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amismo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rod</a:t>
            </a:r>
            <a:r>
              <a:rPr sz="1100" spc="-4" dirty="0" smtClean="0">
                <a:latin typeface="Constantia"/>
                <a:cs typeface="Constantia"/>
              </a:rPr>
              <a:t>uct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o r</a:t>
            </a:r>
            <a:r>
              <a:rPr sz="1100" spc="-4" dirty="0" smtClean="0">
                <a:latin typeface="Constantia"/>
                <a:cs typeface="Constantia"/>
              </a:rPr>
              <a:t>ef</a:t>
            </a:r>
            <a:r>
              <a:rPr sz="1100" spc="0" dirty="0" smtClean="0">
                <a:latin typeface="Constantia"/>
                <a:cs typeface="Constantia"/>
              </a:rPr>
              <a:t>le</a:t>
            </a:r>
            <a:r>
              <a:rPr sz="1100" spc="-4" dirty="0" smtClean="0">
                <a:latin typeface="Constantia"/>
                <a:cs typeface="Constantia"/>
              </a:rPr>
              <a:t>j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en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el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ioro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la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b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za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rc</a:t>
            </a:r>
            <a:r>
              <a:rPr sz="1100" spc="0" dirty="0" smtClean="0">
                <a:latin typeface="Constantia"/>
                <a:cs typeface="Constantia"/>
              </a:rPr>
              <a:t>ial in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al</a:t>
            </a:r>
            <a:r>
              <a:rPr sz="1100" spc="-25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(e</a:t>
            </a:r>
            <a:r>
              <a:rPr sz="1100" spc="-4" dirty="0" smtClean="0">
                <a:latin typeface="Constantia"/>
                <a:cs typeface="Constantia"/>
              </a:rPr>
              <a:t>st</a:t>
            </a:r>
            <a:r>
              <a:rPr sz="1100" spc="0" dirty="0" smtClean="0">
                <a:latin typeface="Constantia"/>
                <a:cs typeface="Constantia"/>
              </a:rPr>
              <a:t>an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amie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las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ex</a:t>
            </a:r>
            <a:r>
              <a:rPr sz="1100" spc="-9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or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es y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ec</a:t>
            </a:r>
            <a:r>
              <a:rPr sz="1100" spc="0" dirty="0" smtClean="0">
                <a:latin typeface="Constantia"/>
                <a:cs typeface="Constantia"/>
              </a:rPr>
              <a:t>imie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 de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las im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or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,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or el e</a:t>
            </a:r>
            <a:r>
              <a:rPr sz="1100" spc="-4" dirty="0" smtClean="0">
                <a:latin typeface="Constantia"/>
                <a:cs typeface="Constantia"/>
              </a:rPr>
              <a:t>xc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o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u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b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es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im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or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os)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di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-4" dirty="0" smtClean="0">
                <a:latin typeface="Constantia"/>
                <a:cs typeface="Constantia"/>
              </a:rPr>
              <a:t>uc</a:t>
            </a:r>
            <a:r>
              <a:rPr sz="1100" spc="0" dirty="0" smtClean="0">
                <a:latin typeface="Constantia"/>
                <a:cs typeface="Constantia"/>
              </a:rPr>
              <a:t>ión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l</a:t>
            </a:r>
            <a:r>
              <a:rPr sz="1100" spc="4" dirty="0" smtClean="0">
                <a:latin typeface="Constantia"/>
                <a:cs typeface="Constantia"/>
              </a:rPr>
              <a:t>o</a:t>
            </a:r>
            <a:r>
              <a:rPr sz="1100" spc="0" dirty="0" smtClean="0">
                <a:latin typeface="Constantia"/>
                <a:cs typeface="Constantia"/>
              </a:rPr>
              <a:t>s i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gre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os</a:t>
            </a:r>
            <a:r>
              <a:rPr sz="1100" spc="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m</a:t>
            </a:r>
            <a:r>
              <a:rPr sz="1100" spc="4" dirty="0" smtClean="0">
                <a:latin typeface="Constantia"/>
                <a:cs typeface="Constantia"/>
              </a:rPr>
              <a:t>on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ios del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G</a:t>
            </a:r>
            <a:r>
              <a:rPr sz="1100" spc="0" dirty="0" smtClean="0">
                <a:latin typeface="Constantia"/>
                <a:cs typeface="Constantia"/>
              </a:rPr>
              <a:t>obie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o.</a:t>
            </a:r>
            <a:endParaRPr sz="1100">
              <a:latin typeface="Constantia"/>
              <a:cs typeface="Constantia"/>
            </a:endParaRPr>
          </a:p>
          <a:p>
            <a:pPr marL="12700" marR="15227">
              <a:lnSpc>
                <a:spcPts val="1320"/>
              </a:lnSpc>
              <a:spcBef>
                <a:spcPts val="301"/>
              </a:spcBef>
            </a:pPr>
            <a:r>
              <a:rPr sz="1100" spc="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0" dirty="0" smtClean="0">
                <a:latin typeface="Constantia"/>
                <a:cs typeface="Constantia"/>
              </a:rPr>
              <a:t>ón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j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rc</a:t>
            </a:r>
            <a:r>
              <a:rPr sz="1100" spc="0" dirty="0" smtClean="0">
                <a:latin typeface="Constantia"/>
                <a:cs typeface="Constantia"/>
              </a:rPr>
              <a:t>ida</a:t>
            </a:r>
            <a:r>
              <a:rPr sz="1100" spc="-4" dirty="0" smtClean="0">
                <a:latin typeface="Constantia"/>
                <a:cs typeface="Constantia"/>
              </a:rPr>
              <a:t> p</a:t>
            </a:r>
            <a:r>
              <a:rPr sz="1100" spc="0" dirty="0" smtClean="0">
                <a:latin typeface="Constantia"/>
                <a:cs typeface="Constantia"/>
              </a:rPr>
              <a:t>or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</a:t>
            </a:r>
            <a:r>
              <a:rPr sz="1100" spc="4" dirty="0" smtClean="0">
                <a:latin typeface="Constantia"/>
                <a:cs typeface="Constantia"/>
              </a:rPr>
              <a:t>o</a:t>
            </a:r>
            <a:r>
              <a:rPr sz="1100" spc="0" dirty="0" smtClean="0">
                <a:latin typeface="Constantia"/>
                <a:cs typeface="Constantia"/>
              </a:rPr>
              <a:t>s s</a:t>
            </a:r>
            <a:r>
              <a:rPr sz="1100" spc="-4" dirty="0" smtClean="0">
                <a:latin typeface="Constantia"/>
                <a:cs typeface="Constantia"/>
              </a:rPr>
              <a:t>ect</a:t>
            </a:r>
            <a:r>
              <a:rPr sz="1100" spc="0" dirty="0" smtClean="0">
                <a:latin typeface="Constantia"/>
                <a:cs typeface="Constantia"/>
              </a:rPr>
              <a:t>ores</a:t>
            </a:r>
            <a:r>
              <a:rPr sz="1100" spc="1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so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iales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y</a:t>
            </a:r>
            <a:r>
              <a:rPr sz="1100" spc="-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la </a:t>
            </a:r>
            <a:r>
              <a:rPr sz="1100" spc="-4" dirty="0" smtClean="0">
                <a:latin typeface="Constantia"/>
                <a:cs typeface="Constantia"/>
              </a:rPr>
              <a:t>bu</a:t>
            </a:r>
            <a:r>
              <a:rPr sz="1100" spc="0" dirty="0" smtClean="0">
                <a:latin typeface="Constantia"/>
                <a:cs typeface="Constantia"/>
              </a:rPr>
              <a:t>ro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ac</a:t>
            </a:r>
            <a:r>
              <a:rPr sz="1100" spc="0" dirty="0" smtClean="0">
                <a:latin typeface="Constantia"/>
                <a:cs typeface="Constantia"/>
              </a:rPr>
              <a:t>ia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st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al,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so</a:t>
            </a:r>
            <a:r>
              <a:rPr sz="1100" spc="-4" dirty="0" smtClean="0">
                <a:latin typeface="Constantia"/>
                <a:cs typeface="Constantia"/>
              </a:rPr>
              <a:t>b</a:t>
            </a:r>
            <a:r>
              <a:rPr sz="1100" spc="0" dirty="0" smtClean="0">
                <a:latin typeface="Constantia"/>
                <a:cs typeface="Constantia"/>
              </a:rPr>
              <a:t>re </a:t>
            </a:r>
            <a:r>
              <a:rPr sz="1100" spc="-4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odo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en</a:t>
            </a:r>
            <a:r>
              <a:rPr sz="1100" spc="-19" dirty="0" smtClean="0">
                <a:latin typeface="Constantia"/>
                <a:cs typeface="Constantia"/>
              </a:rPr>
              <a:t> 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9" dirty="0" smtClean="0">
                <a:latin typeface="Constantia"/>
                <a:cs typeface="Constantia"/>
              </a:rPr>
              <a:t>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r</a:t>
            </a:r>
            <a:r>
              <a:rPr sz="1100" spc="0" dirty="0" smtClean="0">
                <a:latin typeface="Constantia"/>
                <a:cs typeface="Constantia"/>
              </a:rPr>
              <a:t>ia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lar</a:t>
            </a:r>
            <a:r>
              <a:rPr sz="1100" spc="-4" dirty="0" smtClean="0">
                <a:latin typeface="Constantia"/>
                <a:cs typeface="Constantia"/>
              </a:rPr>
              <a:t>i</a:t>
            </a:r>
            <a:r>
              <a:rPr sz="1100" spc="0" dirty="0" smtClean="0">
                <a:latin typeface="Constantia"/>
                <a:cs typeface="Constantia"/>
              </a:rPr>
              <a:t>al,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que</a:t>
            </a:r>
            <a:r>
              <a:rPr sz="1100" spc="-1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</a:t>
            </a:r>
            <a:r>
              <a:rPr sz="1100" spc="4" dirty="0" smtClean="0">
                <a:latin typeface="Constantia"/>
                <a:cs typeface="Constantia"/>
              </a:rPr>
              <a:t>n</a:t>
            </a:r>
            <a:r>
              <a:rPr sz="1100" spc="0" dirty="0" smtClean="0">
                <a:latin typeface="Constantia"/>
                <a:cs typeface="Constantia"/>
              </a:rPr>
              <a:t>s</a:t>
            </a:r>
            <a:r>
              <a:rPr sz="1100" spc="-9" dirty="0" smtClean="0">
                <a:latin typeface="Constantia"/>
                <a:cs typeface="Constantia"/>
              </a:rPr>
              <a:t>u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ía gran 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a</a:t>
            </a:r>
            <a:r>
              <a:rPr sz="1100" spc="-4" dirty="0" smtClean="0">
                <a:latin typeface="Constantia"/>
                <a:cs typeface="Constantia"/>
              </a:rPr>
              <a:t>rt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de l</a:t>
            </a:r>
            <a:r>
              <a:rPr sz="1100" spc="4" dirty="0" smtClean="0">
                <a:latin typeface="Constantia"/>
                <a:cs typeface="Constantia"/>
              </a:rPr>
              <a:t>o</a:t>
            </a:r>
            <a:r>
              <a:rPr sz="1100" spc="0" dirty="0" smtClean="0">
                <a:latin typeface="Constantia"/>
                <a:cs typeface="Constantia"/>
              </a:rPr>
              <a:t>s r</a:t>
            </a:r>
            <a:r>
              <a:rPr sz="1100" spc="-4" dirty="0" smtClean="0">
                <a:latin typeface="Constantia"/>
                <a:cs typeface="Constantia"/>
              </a:rPr>
              <a:t>ecu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4" dirty="0" smtClean="0">
                <a:latin typeface="Constantia"/>
                <a:cs typeface="Constantia"/>
              </a:rPr>
              <a:t>s</a:t>
            </a:r>
            <a:r>
              <a:rPr sz="1100" spc="0" dirty="0" smtClean="0">
                <a:latin typeface="Constantia"/>
                <a:cs typeface="Constantia"/>
              </a:rPr>
              <a:t>os</a:t>
            </a:r>
            <a:r>
              <a:rPr sz="1100" spc="3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f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sc</a:t>
            </a:r>
            <a:r>
              <a:rPr sz="1100" spc="0" dirty="0" smtClean="0">
                <a:latin typeface="Constantia"/>
                <a:cs typeface="Constantia"/>
              </a:rPr>
              <a:t>ales</a:t>
            </a:r>
            <a:r>
              <a:rPr sz="1100" spc="9" dirty="0" smtClean="0">
                <a:latin typeface="Constantia"/>
                <a:cs typeface="Constantia"/>
              </a:rPr>
              <a:t> </a:t>
            </a:r>
            <a:r>
              <a:rPr sz="1100" spc="0" dirty="0" smtClean="0">
                <a:latin typeface="Constantia"/>
                <a:cs typeface="Constantia"/>
              </a:rPr>
              <a:t>e im</a:t>
            </a:r>
            <a:r>
              <a:rPr sz="1100" spc="-4" dirty="0" smtClean="0">
                <a:latin typeface="Constantia"/>
                <a:cs typeface="Constantia"/>
              </a:rPr>
              <a:t>p</a:t>
            </a:r>
            <a:r>
              <a:rPr sz="1100" spc="0" dirty="0" smtClean="0">
                <a:latin typeface="Constantia"/>
                <a:cs typeface="Constantia"/>
              </a:rPr>
              <a:t>edía</a:t>
            </a:r>
            <a:r>
              <a:rPr sz="1100" spc="-29" dirty="0" smtClean="0">
                <a:latin typeface="Constantia"/>
                <a:cs typeface="Constantia"/>
              </a:rPr>
              <a:t> </a:t>
            </a:r>
            <a:r>
              <a:rPr sz="1100" spc="4" dirty="0" smtClean="0">
                <a:latin typeface="Constantia"/>
                <a:cs typeface="Constantia"/>
              </a:rPr>
              <a:t>m</a:t>
            </a:r>
            <a:r>
              <a:rPr sz="1100" spc="0" dirty="0" smtClean="0">
                <a:latin typeface="Constantia"/>
                <a:cs typeface="Constantia"/>
              </a:rPr>
              <a:t>e</a:t>
            </a:r>
            <a:r>
              <a:rPr sz="1100" spc="-4" dirty="0" smtClean="0">
                <a:latin typeface="Constantia"/>
                <a:cs typeface="Constantia"/>
              </a:rPr>
              <a:t>j</a:t>
            </a:r>
            <a:r>
              <a:rPr sz="1100" spc="0" dirty="0" smtClean="0">
                <a:latin typeface="Constantia"/>
                <a:cs typeface="Constantia"/>
              </a:rPr>
              <a:t>orar la </a:t>
            </a:r>
            <a:r>
              <a:rPr sz="1100" spc="-9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alid</a:t>
            </a:r>
            <a:r>
              <a:rPr sz="1100" spc="-4" dirty="0" smtClean="0">
                <a:latin typeface="Constantia"/>
                <a:cs typeface="Constantia"/>
              </a:rPr>
              <a:t>a</a:t>
            </a:r>
            <a:r>
              <a:rPr sz="1100" spc="0" dirty="0" smtClean="0">
                <a:latin typeface="Constantia"/>
                <a:cs typeface="Constantia"/>
              </a:rPr>
              <a:t>d </a:t>
            </a:r>
            <a:r>
              <a:rPr sz="1100" spc="-4" dirty="0" smtClean="0">
                <a:latin typeface="Constantia"/>
                <a:cs typeface="Constantia"/>
              </a:rPr>
              <a:t>d</a:t>
            </a:r>
            <a:r>
              <a:rPr sz="1100" spc="0" dirty="0" smtClean="0">
                <a:latin typeface="Constantia"/>
                <a:cs typeface="Constantia"/>
              </a:rPr>
              <a:t>el s</a:t>
            </a:r>
            <a:r>
              <a:rPr sz="1100" spc="-4" dirty="0" smtClean="0">
                <a:latin typeface="Constantia"/>
                <a:cs typeface="Constantia"/>
              </a:rPr>
              <a:t>e</a:t>
            </a:r>
            <a:r>
              <a:rPr sz="1100" spc="0" dirty="0" smtClean="0">
                <a:latin typeface="Constantia"/>
                <a:cs typeface="Constantia"/>
              </a:rPr>
              <a:t>r</a:t>
            </a:r>
            <a:r>
              <a:rPr sz="1100" spc="-9" dirty="0" smtClean="0">
                <a:latin typeface="Constantia"/>
                <a:cs typeface="Constantia"/>
              </a:rPr>
              <a:t>v</a:t>
            </a:r>
            <a:r>
              <a:rPr sz="1100" spc="0" dirty="0" smtClean="0">
                <a:latin typeface="Constantia"/>
                <a:cs typeface="Constantia"/>
              </a:rPr>
              <a:t>i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io</a:t>
            </a:r>
            <a:r>
              <a:rPr sz="1100" spc="14" dirty="0" smtClean="0">
                <a:latin typeface="Constantia"/>
                <a:cs typeface="Constantia"/>
              </a:rPr>
              <a:t> </a:t>
            </a:r>
            <a:r>
              <a:rPr sz="1100" spc="-4" dirty="0" smtClean="0">
                <a:latin typeface="Constantia"/>
                <a:cs typeface="Constantia"/>
              </a:rPr>
              <a:t>pú</a:t>
            </a:r>
            <a:r>
              <a:rPr sz="1100" spc="0" dirty="0" smtClean="0">
                <a:latin typeface="Constantia"/>
                <a:cs typeface="Constantia"/>
              </a:rPr>
              <a:t>bli</a:t>
            </a:r>
            <a:r>
              <a:rPr sz="1100" spc="-4" dirty="0" smtClean="0">
                <a:latin typeface="Constantia"/>
                <a:cs typeface="Constantia"/>
              </a:rPr>
              <a:t>c</a:t>
            </a:r>
            <a:r>
              <a:rPr sz="1100" spc="0" dirty="0" smtClean="0">
                <a:latin typeface="Constantia"/>
                <a:cs typeface="Constantia"/>
              </a:rPr>
              <a:t>o.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444" y="2671022"/>
            <a:ext cx="94065" cy="122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444" y="3207470"/>
            <a:ext cx="94065" cy="122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3743918"/>
            <a:ext cx="94065" cy="122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3945223"/>
            <a:ext cx="94279" cy="123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4649555"/>
            <a:ext cx="94065" cy="122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5018363"/>
            <a:ext cx="94065" cy="122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5722730"/>
            <a:ext cx="94065" cy="122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0"/>
              </a:spcBef>
            </a:pPr>
            <a:r>
              <a:rPr sz="750" spc="0" dirty="0" smtClean="0">
                <a:solidFill>
                  <a:srgbClr val="009DD9"/>
                </a:solidFill>
                <a:latin typeface="Wingdings"/>
                <a:cs typeface="Wingdings"/>
              </a:rPr>
              <a:t>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6473497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0452" y="1600200"/>
            <a:ext cx="7552944" cy="1659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0" y="1191158"/>
            <a:ext cx="3607758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Ámbi</a:t>
            </a:r>
            <a:r>
              <a:rPr sz="7500" spc="-5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7500" spc="-2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social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04179"/>
            <a:ext cx="161657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060" y="2006783"/>
            <a:ext cx="7824966" cy="4081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207">
              <a:lnSpc>
                <a:spcPts val="1730"/>
              </a:lnSpc>
              <a:spcBef>
                <a:spcPts val="86"/>
              </a:spcBef>
            </a:pPr>
            <a:r>
              <a:rPr sz="2400" spc="34" baseline="3413" dirty="0" smtClean="0">
                <a:latin typeface="Constantia"/>
                <a:cs typeface="Constantia"/>
              </a:rPr>
              <a:t>L</a:t>
            </a:r>
            <a:r>
              <a:rPr sz="2400" spc="0" baseline="3413" dirty="0" smtClean="0">
                <a:latin typeface="Constantia"/>
                <a:cs typeface="Constantia"/>
              </a:rPr>
              <a:t>a</a:t>
            </a:r>
            <a:r>
              <a:rPr sz="2400" spc="-76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inf</a:t>
            </a:r>
            <a:r>
              <a:rPr sz="2400" spc="-284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la</a:t>
            </a:r>
            <a:r>
              <a:rPr sz="2400" spc="-4" baseline="3413" dirty="0" smtClean="0">
                <a:latin typeface="Constantia"/>
                <a:cs typeface="Constantia"/>
              </a:rPr>
              <a:t>c</a:t>
            </a:r>
            <a:r>
              <a:rPr sz="2400" spc="0" baseline="3413" dirty="0" smtClean="0">
                <a:latin typeface="Constantia"/>
                <a:cs typeface="Constantia"/>
              </a:rPr>
              <a:t>i</a:t>
            </a:r>
            <a:r>
              <a:rPr sz="2400" spc="4" baseline="3413" dirty="0" smtClean="0">
                <a:latin typeface="Constantia"/>
                <a:cs typeface="Constantia"/>
              </a:rPr>
              <a:t>ó</a:t>
            </a:r>
            <a:r>
              <a:rPr sz="2400" spc="0" baseline="3413" dirty="0" smtClean="0">
                <a:latin typeface="Constantia"/>
                <a:cs typeface="Constantia"/>
              </a:rPr>
              <a:t>n</a:t>
            </a:r>
            <a:r>
              <a:rPr sz="2400" spc="-71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aumen</a:t>
            </a:r>
            <a:r>
              <a:rPr sz="2400" spc="-25" baseline="3413" dirty="0" smtClean="0">
                <a:latin typeface="Constantia"/>
                <a:cs typeface="Constantia"/>
              </a:rPr>
              <a:t>t</a:t>
            </a:r>
            <a:r>
              <a:rPr sz="2400" spc="0" baseline="3413" dirty="0" smtClean="0">
                <a:latin typeface="Constantia"/>
                <a:cs typeface="Constantia"/>
              </a:rPr>
              <a:t>ó</a:t>
            </a:r>
            <a:r>
              <a:rPr sz="2400" spc="-121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casi</a:t>
            </a:r>
            <a:r>
              <a:rPr sz="2400" spc="-25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8</a:t>
            </a:r>
            <a:r>
              <a:rPr sz="2400" spc="0" baseline="3413" dirty="0" smtClean="0">
                <a:latin typeface="Constantia"/>
                <a:cs typeface="Constantia"/>
              </a:rPr>
              <a:t>0%</a:t>
            </a:r>
            <a:r>
              <a:rPr sz="2400" spc="-45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p</a:t>
            </a:r>
            <a:r>
              <a:rPr sz="2400" spc="0" baseline="3413" dirty="0" smtClean="0">
                <a:latin typeface="Constantia"/>
                <a:cs typeface="Constantia"/>
              </a:rPr>
              <a:t>or</a:t>
            </a:r>
            <a:r>
              <a:rPr sz="2400" spc="-98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año;</a:t>
            </a:r>
            <a:r>
              <a:rPr sz="2400" spc="-59" baseline="3413" dirty="0" smtClean="0">
                <a:latin typeface="Constantia"/>
                <a:cs typeface="Constantia"/>
              </a:rPr>
              <a:t> </a:t>
            </a:r>
            <a:r>
              <a:rPr sz="2400" spc="-39" baseline="3413" dirty="0" smtClean="0">
                <a:latin typeface="Constantia"/>
                <a:cs typeface="Constantia"/>
              </a:rPr>
              <a:t>c</a:t>
            </a:r>
            <a:r>
              <a:rPr sz="2400" spc="0" baseline="3413" dirty="0" smtClean="0">
                <a:latin typeface="Constantia"/>
                <a:cs typeface="Constantia"/>
              </a:rPr>
              <a:t>omo</a:t>
            </a:r>
            <a:r>
              <a:rPr sz="2400" spc="-103" baseline="3413" dirty="0" smtClean="0">
                <a:latin typeface="Constantia"/>
                <a:cs typeface="Constantia"/>
              </a:rPr>
              <a:t> </a:t>
            </a:r>
            <a:r>
              <a:rPr sz="2400" spc="-39" baseline="3413" dirty="0" smtClean="0">
                <a:latin typeface="Constantia"/>
                <a:cs typeface="Constantia"/>
              </a:rPr>
              <a:t>c</a:t>
            </a:r>
            <a:r>
              <a:rPr sz="2400" spc="0" baseline="3413" dirty="0" smtClean="0">
                <a:latin typeface="Constantia"/>
                <a:cs typeface="Constantia"/>
              </a:rPr>
              <a:t>onsecuencia,</a:t>
            </a:r>
            <a:r>
              <a:rPr sz="2400" spc="-76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los</a:t>
            </a:r>
            <a:r>
              <a:rPr sz="2400" spc="-54" baseline="3413" dirty="0" smtClean="0">
                <a:latin typeface="Constantia"/>
                <a:cs typeface="Constantia"/>
              </a:rPr>
              <a:t> </a:t>
            </a:r>
            <a:r>
              <a:rPr sz="2400" spc="-9" baseline="3413" dirty="0" smtClean="0">
                <a:latin typeface="Constantia"/>
                <a:cs typeface="Constantia"/>
              </a:rPr>
              <a:t>p</a:t>
            </a:r>
            <a:r>
              <a:rPr sz="2400" spc="-25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ecios</a:t>
            </a:r>
            <a:r>
              <a:rPr sz="2400" spc="-109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al</a:t>
            </a:r>
            <a:r>
              <a:rPr sz="2400" spc="-52" baseline="3413" dirty="0" smtClean="0">
                <a:latin typeface="Constantia"/>
                <a:cs typeface="Constantia"/>
              </a:rPr>
              <a:t> </a:t>
            </a:r>
            <a:r>
              <a:rPr sz="2400" spc="-39" baseline="3413" dirty="0" smtClean="0">
                <a:latin typeface="Constantia"/>
                <a:cs typeface="Constantia"/>
              </a:rPr>
              <a:t>c</a:t>
            </a:r>
            <a:r>
              <a:rPr sz="2400" spc="0" baseline="3413" dirty="0" smtClean="0">
                <a:latin typeface="Constantia"/>
                <a:cs typeface="Constantia"/>
              </a:rPr>
              <a:t>onsumidor</a:t>
            </a:r>
            <a:r>
              <a:rPr sz="2400" spc="-138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se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ts val="1920"/>
              </a:lnSpc>
              <a:spcBef>
                <a:spcPts val="9"/>
              </a:spcBef>
            </a:pPr>
            <a:r>
              <a:rPr sz="2400" spc="0" baseline="1706" dirty="0" smtClean="0">
                <a:latin typeface="Constantia"/>
                <a:cs typeface="Constantia"/>
              </a:rPr>
              <a:t>in</a:t>
            </a:r>
            <a:r>
              <a:rPr sz="2400" spc="-9" baseline="1706" dirty="0" smtClean="0">
                <a:latin typeface="Constantia"/>
                <a:cs typeface="Constantia"/>
              </a:rPr>
              <a:t>c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eme</a:t>
            </a:r>
            <a:r>
              <a:rPr sz="2400" spc="-4" baseline="1706" dirty="0" smtClean="0">
                <a:latin typeface="Constantia"/>
                <a:cs typeface="Constantia"/>
              </a:rPr>
              <a:t>n</a:t>
            </a:r>
            <a:r>
              <a:rPr sz="2400" spc="0" baseline="1706" dirty="0" smtClean="0">
                <a:latin typeface="Constantia"/>
                <a:cs typeface="Constantia"/>
              </a:rPr>
              <a:t>ta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on</a:t>
            </a:r>
            <a:r>
              <a:rPr sz="2400" spc="-93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hasta</a:t>
            </a:r>
            <a:r>
              <a:rPr sz="2400" spc="-84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61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un</a:t>
            </a:r>
            <a:r>
              <a:rPr sz="2400" spc="-28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2</a:t>
            </a:r>
            <a:r>
              <a:rPr sz="2400" spc="-29" baseline="1706" dirty="0" smtClean="0">
                <a:latin typeface="Constantia"/>
                <a:cs typeface="Constantia"/>
              </a:rPr>
              <a:t>2</a:t>
            </a:r>
            <a:r>
              <a:rPr sz="2400" spc="-4" baseline="1706" dirty="0" smtClean="0">
                <a:latin typeface="Constantia"/>
                <a:cs typeface="Constantia"/>
              </a:rPr>
              <a:t>5</a:t>
            </a:r>
            <a:r>
              <a:rPr sz="2400" spc="0" baseline="1706" dirty="0" smtClean="0">
                <a:latin typeface="Constantia"/>
                <a:cs typeface="Constantia"/>
              </a:rPr>
              <a:t>%</a:t>
            </a:r>
            <a:r>
              <a:rPr sz="2400" spc="-63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y</a:t>
            </a:r>
            <a:r>
              <a:rPr sz="2400" spc="-37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39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inf</a:t>
            </a:r>
            <a:r>
              <a:rPr sz="2400" spc="-289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ación</a:t>
            </a:r>
            <a:r>
              <a:rPr sz="2400" spc="-7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acu</a:t>
            </a:r>
            <a:r>
              <a:rPr sz="2400" spc="-9" baseline="1706" dirty="0" smtClean="0">
                <a:latin typeface="Constantia"/>
                <a:cs typeface="Constantia"/>
              </a:rPr>
              <a:t>m</a:t>
            </a:r>
            <a:r>
              <a:rPr sz="2400" spc="0" baseline="1706" dirty="0" smtClean="0">
                <a:latin typeface="Constantia"/>
                <a:cs typeface="Constantia"/>
              </a:rPr>
              <a:t>ula</a:t>
            </a:r>
            <a:r>
              <a:rPr sz="2400" spc="-9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87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supe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ó</a:t>
            </a:r>
            <a:r>
              <a:rPr sz="2400" spc="-121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el</a:t>
            </a:r>
            <a:r>
              <a:rPr sz="2400" spc="-4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1</a:t>
            </a:r>
            <a:r>
              <a:rPr sz="2400" spc="4" baseline="1706" dirty="0" smtClean="0">
                <a:latin typeface="Constantia"/>
                <a:cs typeface="Constantia"/>
              </a:rPr>
              <a:t>0</a:t>
            </a:r>
            <a:r>
              <a:rPr sz="2400" spc="0" baseline="1706" dirty="0" smtClean="0">
                <a:latin typeface="Constantia"/>
                <a:cs typeface="Constantia"/>
              </a:rPr>
              <a:t>0%</a:t>
            </a:r>
            <a:r>
              <a:rPr sz="2400" spc="-61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36" baseline="1706" dirty="0" smtClean="0"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latin typeface="Constantia"/>
                <a:cs typeface="Constantia"/>
              </a:rPr>
              <a:t>1</a:t>
            </a:r>
            <a:r>
              <a:rPr sz="2400" spc="0" baseline="1706" dirty="0" smtClean="0">
                <a:latin typeface="Constantia"/>
                <a:cs typeface="Constantia"/>
              </a:rPr>
              <a:t>9</a:t>
            </a:r>
            <a:r>
              <a:rPr sz="2400" spc="-25" baseline="1706" dirty="0" smtClean="0">
                <a:latin typeface="Constantia"/>
                <a:cs typeface="Constantia"/>
              </a:rPr>
              <a:t>8</a:t>
            </a:r>
            <a:r>
              <a:rPr sz="2400" spc="-4" baseline="1706" dirty="0" smtClean="0">
                <a:latin typeface="Constantia"/>
                <a:cs typeface="Constantia"/>
              </a:rPr>
              <a:t>2</a:t>
            </a:r>
            <a:r>
              <a:rPr sz="2400" spc="0" baseline="1706" dirty="0" smtClean="0">
                <a:latin typeface="Constantia"/>
                <a:cs typeface="Constantia"/>
              </a:rPr>
              <a:t>.</a:t>
            </a:r>
            <a:r>
              <a:rPr sz="2400" spc="-10" baseline="1706" dirty="0" smtClean="0">
                <a:latin typeface="Constantia"/>
                <a:cs typeface="Constantia"/>
              </a:rPr>
              <a:t> </a:t>
            </a:r>
            <a:r>
              <a:rPr sz="2400" spc="-39" baseline="1706" dirty="0" smtClean="0">
                <a:latin typeface="Constantia"/>
                <a:cs typeface="Constantia"/>
              </a:rPr>
              <a:t>H</a:t>
            </a:r>
            <a:r>
              <a:rPr sz="2400" spc="0" baseline="1706" dirty="0" smtClean="0">
                <a:latin typeface="Constantia"/>
                <a:cs typeface="Constantia"/>
              </a:rPr>
              <a:t>ubo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ts val="1920"/>
              </a:lnSpc>
            </a:pP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4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casez</a:t>
            </a:r>
            <a:r>
              <a:rPr sz="2400" spc="-13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8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alimen</a:t>
            </a:r>
            <a:r>
              <a:rPr sz="2400" spc="-25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os</a:t>
            </a:r>
            <a:r>
              <a:rPr sz="2400" spc="-128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y</a:t>
            </a:r>
            <a:r>
              <a:rPr sz="2400" spc="-7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4" baseline="1706" dirty="0" smtClean="0">
                <a:latin typeface="Constantia"/>
                <a:cs typeface="Constantia"/>
              </a:rPr>
              <a:t>s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eculación.</a:t>
            </a:r>
            <a:r>
              <a:rPr sz="2400" spc="-78" baseline="1706" dirty="0" smtClean="0">
                <a:latin typeface="Constantia"/>
                <a:cs typeface="Constantia"/>
              </a:rPr>
              <a:t> </a:t>
            </a:r>
            <a:r>
              <a:rPr sz="2400" spc="-39" baseline="1706" dirty="0" smtClean="0">
                <a:latin typeface="Constantia"/>
                <a:cs typeface="Constantia"/>
              </a:rPr>
              <a:t>M</a:t>
            </a:r>
            <a:r>
              <a:rPr sz="2400" spc="0" baseline="1706" dirty="0" smtClean="0">
                <a:latin typeface="Constantia"/>
                <a:cs typeface="Constantia"/>
              </a:rPr>
              <a:t>uchas</a:t>
            </a:r>
            <a:r>
              <a:rPr sz="2400" spc="-89" baseline="1706" dirty="0" smtClean="0"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er</a:t>
            </a:r>
            <a:r>
              <a:rPr sz="2400" spc="4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onas</a:t>
            </a:r>
            <a:r>
              <a:rPr sz="2400" spc="-9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t</a:t>
            </a:r>
            <a:r>
              <a:rPr sz="2400" spc="-14" baseline="1706" dirty="0" smtClean="0">
                <a:latin typeface="Constantia"/>
                <a:cs typeface="Constantia"/>
              </a:rPr>
              <a:t>u</a:t>
            </a:r>
            <a:r>
              <a:rPr sz="2400" spc="0" baseline="1706" dirty="0" smtClean="0">
                <a:latin typeface="Constantia"/>
                <a:cs typeface="Constantia"/>
              </a:rPr>
              <a:t>vi</a:t>
            </a:r>
            <a:r>
              <a:rPr sz="2400" spc="4" baseline="1706" dirty="0" smtClean="0">
                <a:latin typeface="Constantia"/>
                <a:cs typeface="Constantia"/>
              </a:rPr>
              <a:t>e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on</a:t>
            </a:r>
            <a:r>
              <a:rPr sz="2400" spc="-113" baseline="1706" dirty="0" smtClean="0">
                <a:latin typeface="Constantia"/>
                <a:cs typeface="Constantia"/>
              </a:rPr>
              <a:t> </a:t>
            </a:r>
            <a:r>
              <a:rPr sz="2400" spc="4" baseline="1706" dirty="0" smtClean="0">
                <a:latin typeface="Constantia"/>
                <a:cs typeface="Constantia"/>
              </a:rPr>
              <a:t>q</a:t>
            </a:r>
            <a:r>
              <a:rPr sz="2400" spc="0" baseline="1706" dirty="0" smtClean="0">
                <a:latin typeface="Constantia"/>
                <a:cs typeface="Constantia"/>
              </a:rPr>
              <a:t>ue</a:t>
            </a:r>
            <a:r>
              <a:rPr sz="2400" spc="-5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h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er</a:t>
            </a:r>
            <a:r>
              <a:rPr sz="2400" spc="-93" baseline="1706" dirty="0" smtClean="0">
                <a:latin typeface="Constantia"/>
                <a:cs typeface="Constantia"/>
              </a:rPr>
              <a:t> </a:t>
            </a:r>
            <a:r>
              <a:rPr sz="2400" spc="29" baseline="1706" dirty="0" smtClean="0">
                <a:latin typeface="Constantia"/>
                <a:cs typeface="Constantia"/>
              </a:rPr>
              <a:t>f</a:t>
            </a:r>
            <a:r>
              <a:rPr sz="2400" spc="0" baseline="1706" dirty="0" smtClean="0">
                <a:latin typeface="Constantia"/>
                <a:cs typeface="Constantia"/>
              </a:rPr>
              <a:t>ila</a:t>
            </a:r>
            <a:r>
              <a:rPr sz="2400" spc="-9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3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los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ts val="1920"/>
              </a:lnSpc>
            </a:pP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4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tan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os</a:t>
            </a:r>
            <a:r>
              <a:rPr sz="2400" spc="-119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el</a:t>
            </a:r>
            <a:r>
              <a:rPr sz="2400" spc="-1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Gobie</a:t>
            </a:r>
            <a:r>
              <a:rPr sz="2400" spc="4" baseline="1706" dirty="0" smtClean="0">
                <a:latin typeface="Constantia"/>
                <a:cs typeface="Constantia"/>
              </a:rPr>
              <a:t>r</a:t>
            </a:r>
            <a:r>
              <a:rPr sz="2400" spc="-4" baseline="1706" dirty="0" smtClean="0">
                <a:latin typeface="Constantia"/>
                <a:cs typeface="Constantia"/>
              </a:rPr>
              <a:t>n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89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(abas</a:t>
            </a:r>
            <a:r>
              <a:rPr sz="2400" spc="-19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34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edo</a:t>
            </a:r>
            <a:r>
              <a:rPr sz="2400" spc="-24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es</a:t>
            </a:r>
            <a:r>
              <a:rPr sz="2400" spc="-66" baseline="1706" dirty="0" smtClean="0">
                <a:latin typeface="Constantia"/>
                <a:cs typeface="Constantia"/>
              </a:rPr>
              <a:t> </a:t>
            </a:r>
            <a:r>
              <a:rPr sz="2400" spc="4" baseline="1706" dirty="0" smtClean="0">
                <a:latin typeface="Constantia"/>
                <a:cs typeface="Constantia"/>
              </a:rPr>
              <a:t>q</a:t>
            </a:r>
            <a:r>
              <a:rPr sz="2400" spc="0" baseline="1706" dirty="0" smtClean="0">
                <a:latin typeface="Constantia"/>
                <a:cs typeface="Constantia"/>
              </a:rPr>
              <a:t>ue</a:t>
            </a:r>
            <a:r>
              <a:rPr sz="2400" spc="-10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epen</a:t>
            </a:r>
            <a:r>
              <a:rPr sz="2400" spc="-9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í</a:t>
            </a:r>
            <a:r>
              <a:rPr sz="2400" spc="4" baseline="1706" dirty="0" smtClean="0">
                <a:latin typeface="Constantia"/>
                <a:cs typeface="Constantia"/>
              </a:rPr>
              <a:t>a</a:t>
            </a:r>
            <a:r>
              <a:rPr sz="2400" spc="0" baseline="1706" dirty="0" smtClean="0">
                <a:latin typeface="Constantia"/>
                <a:cs typeface="Constantia"/>
              </a:rPr>
              <a:t>n</a:t>
            </a:r>
            <a:r>
              <a:rPr sz="2400" spc="-93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el</a:t>
            </a:r>
            <a:r>
              <a:rPr sz="2400" spc="-16" baseline="1706" dirty="0" smtClean="0">
                <a:latin typeface="Constantia"/>
                <a:cs typeface="Constantia"/>
              </a:rPr>
              <a:t> </a:t>
            </a:r>
            <a:r>
              <a:rPr sz="2400" spc="-1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onsejo</a:t>
            </a:r>
            <a:r>
              <a:rPr sz="2400" spc="-85" baseline="1706" dirty="0" smtClean="0">
                <a:latin typeface="Constantia"/>
                <a:cs typeface="Constantia"/>
              </a:rPr>
              <a:t> </a:t>
            </a:r>
            <a:r>
              <a:rPr sz="2400" spc="-29" baseline="1706" dirty="0" smtClean="0">
                <a:latin typeface="Constantia"/>
                <a:cs typeface="Constantia"/>
              </a:rPr>
              <a:t>N</a:t>
            </a:r>
            <a:r>
              <a:rPr sz="2400" spc="0" baseline="1706" dirty="0" smtClean="0">
                <a:latin typeface="Constantia"/>
                <a:cs typeface="Constantia"/>
              </a:rPr>
              <a:t>acional</a:t>
            </a:r>
            <a:r>
              <a:rPr sz="2400" spc="-96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ts val="1920"/>
              </a:lnSpc>
            </a:pP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odu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ción)</a:t>
            </a:r>
            <a:r>
              <a:rPr sz="2400" spc="-9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19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105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adq</a:t>
            </a:r>
            <a:r>
              <a:rPr sz="2400" spc="4" baseline="1706" dirty="0" smtClean="0">
                <a:latin typeface="Constantia"/>
                <a:cs typeface="Constantia"/>
              </a:rPr>
              <a:t>u</a:t>
            </a:r>
            <a:r>
              <a:rPr sz="2400" spc="0" baseline="1706" dirty="0" smtClean="0">
                <a:latin typeface="Constantia"/>
                <a:cs typeface="Constantia"/>
              </a:rPr>
              <a:t>irir</a:t>
            </a:r>
            <a:r>
              <a:rPr sz="2400" spc="-140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una</a:t>
            </a:r>
            <a:r>
              <a:rPr sz="2400" spc="-76" baseline="1706" dirty="0" smtClean="0">
                <a:latin typeface="Constantia"/>
                <a:cs typeface="Constantia"/>
              </a:rPr>
              <a:t> 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ación</a:t>
            </a:r>
            <a:r>
              <a:rPr sz="2400" spc="-98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8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alg</a:t>
            </a:r>
            <a:r>
              <a:rPr sz="2400" spc="4" baseline="1706" dirty="0" smtClean="0">
                <a:latin typeface="Constantia"/>
                <a:cs typeface="Constantia"/>
              </a:rPr>
              <a:t>u</a:t>
            </a:r>
            <a:r>
              <a:rPr sz="2400" spc="-4" baseline="1706" dirty="0" smtClean="0">
                <a:latin typeface="Constantia"/>
                <a:cs typeface="Constantia"/>
              </a:rPr>
              <a:t>n</a:t>
            </a:r>
            <a:r>
              <a:rPr sz="2400" spc="0" baseline="1706" dirty="0" smtClean="0">
                <a:latin typeface="Constantia"/>
                <a:cs typeface="Constantia"/>
              </a:rPr>
              <a:t>os</a:t>
            </a:r>
            <a:r>
              <a:rPr sz="2400" spc="-83" baseline="1706" dirty="0" smtClean="0"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latin typeface="Constantia"/>
                <a:cs typeface="Constantia"/>
              </a:rPr>
              <a:t>p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oduc</a:t>
            </a:r>
            <a:r>
              <a:rPr sz="2400" spc="-29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19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ct val="101725"/>
              </a:lnSpc>
              <a:spcBef>
                <a:spcPts val="254"/>
              </a:spcBef>
            </a:pP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43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</a:t>
            </a:r>
            <a:r>
              <a:rPr sz="1600" spc="-25" dirty="0" smtClean="0">
                <a:latin typeface="Constantia"/>
                <a:cs typeface="Constantia"/>
              </a:rPr>
              <a:t>8</a:t>
            </a:r>
            <a:r>
              <a:rPr sz="1600" spc="0" dirty="0" smtClean="0">
                <a:latin typeface="Constantia"/>
                <a:cs typeface="Constantia"/>
              </a:rPr>
              <a:t>2,</a:t>
            </a:r>
            <a:r>
              <a:rPr sz="1600" spc="-4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8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xp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men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3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un</a:t>
            </a:r>
            <a:r>
              <a:rPr sz="1600" spc="-7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ele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ado</a:t>
            </a:r>
            <a:r>
              <a:rPr sz="1600" spc="-1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men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2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tasas</a:t>
            </a:r>
            <a:r>
              <a:rPr sz="1600" spc="-103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emp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eo</a:t>
            </a:r>
            <a:r>
              <a:rPr sz="1600" spc="-11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ab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0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le</a:t>
            </a:r>
            <a:r>
              <a:rPr sz="1600" spc="-29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1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ts val="1920"/>
              </a:lnSpc>
              <a:spcBef>
                <a:spcPts val="96"/>
              </a:spcBef>
            </a:pPr>
            <a:r>
              <a:rPr sz="2400" spc="-29" baseline="1706" dirty="0" smtClean="0">
                <a:latin typeface="Constantia"/>
                <a:cs typeface="Constantia"/>
              </a:rPr>
              <a:t>2</a:t>
            </a:r>
            <a:r>
              <a:rPr sz="2400" spc="0" baseline="1706" dirty="0" smtClean="0">
                <a:latin typeface="Constantia"/>
                <a:cs typeface="Constantia"/>
              </a:rPr>
              <a:t>3.8</a:t>
            </a:r>
            <a:r>
              <a:rPr sz="2400" spc="-4" baseline="1706" dirty="0" smtClean="0">
                <a:latin typeface="Constantia"/>
                <a:cs typeface="Constantia"/>
              </a:rPr>
              <a:t>%</a:t>
            </a:r>
            <a:r>
              <a:rPr sz="2400" spc="0" baseline="1706" dirty="0" smtClean="0">
                <a:latin typeface="Constantia"/>
                <a:cs typeface="Constantia"/>
              </a:rPr>
              <a:t>)</a:t>
            </a:r>
            <a:r>
              <a:rPr sz="2400" spc="-8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y</a:t>
            </a:r>
            <a:r>
              <a:rPr sz="2400" spc="-82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el</a:t>
            </a:r>
            <a:r>
              <a:rPr sz="2400" spc="-3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s</a:t>
            </a:r>
            <a:r>
              <a:rPr sz="2400" spc="4" baseline="1706" dirty="0" smtClean="0">
                <a:latin typeface="Constantia"/>
                <a:cs typeface="Constantia"/>
              </a:rPr>
              <a:t>u</a:t>
            </a:r>
            <a:r>
              <a:rPr sz="2400" spc="0" baseline="1706" dirty="0" smtClean="0">
                <a:latin typeface="Constantia"/>
                <a:cs typeface="Constantia"/>
              </a:rPr>
              <a:t>bem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le</a:t>
            </a:r>
            <a:r>
              <a:rPr sz="2400" spc="-59" baseline="1706" dirty="0" smtClean="0">
                <a:latin typeface="Constantia"/>
                <a:cs typeface="Constantia"/>
              </a:rPr>
              <a:t>o</a:t>
            </a:r>
            <a:r>
              <a:rPr sz="2400" spc="0" baseline="1706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254"/>
              </a:spcBef>
            </a:pPr>
            <a:r>
              <a:rPr sz="1600" spc="25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7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salarios</a:t>
            </a:r>
            <a:r>
              <a:rPr sz="1600" spc="-59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eales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ismin</a:t>
            </a:r>
            <a:r>
              <a:rPr sz="1600" spc="-14" dirty="0" smtClean="0">
                <a:latin typeface="Constantia"/>
                <a:cs typeface="Constantia"/>
              </a:rPr>
              <a:t>u</a:t>
            </a:r>
            <a:r>
              <a:rPr sz="1600" spc="-34" dirty="0" smtClean="0">
                <a:latin typeface="Constantia"/>
                <a:cs typeface="Constantia"/>
              </a:rPr>
              <a:t>y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121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á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ida</a:t>
            </a:r>
            <a:r>
              <a:rPr sz="1600" spc="-9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e.</a:t>
            </a:r>
            <a:r>
              <a:rPr sz="1600" spc="-4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2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q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is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9" dirty="0" smtClean="0">
                <a:latin typeface="Constantia"/>
                <a:cs typeface="Constantia"/>
              </a:rPr>
              <a:t>i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eal</a:t>
            </a:r>
            <a:r>
              <a:rPr sz="1600" spc="-6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-34" dirty="0" smtClean="0">
                <a:latin typeface="Constantia"/>
                <a:cs typeface="Constantia"/>
              </a:rPr>
              <a:t>ay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8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7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ede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endParaRPr sz="1600">
              <a:latin typeface="Constantia"/>
              <a:cs typeface="Constantia"/>
            </a:endParaRPr>
          </a:p>
          <a:p>
            <a:pPr marL="12700" marR="37207">
              <a:lnSpc>
                <a:spcPts val="1920"/>
              </a:lnSpc>
              <a:spcBef>
                <a:spcPts val="96"/>
              </a:spcBef>
            </a:pP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7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un</a:t>
            </a:r>
            <a:r>
              <a:rPr sz="2400" spc="-38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42%</a:t>
            </a:r>
            <a:r>
              <a:rPr sz="2400" spc="-59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56" baseline="1706" dirty="0" smtClean="0">
                <a:latin typeface="Constantia"/>
                <a:cs typeface="Constantia"/>
              </a:rPr>
              <a:t> 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elación</a:t>
            </a:r>
            <a:r>
              <a:rPr sz="2400" spc="-110" baseline="1706" dirty="0" smtClean="0">
                <a:latin typeface="Constantia"/>
                <a:cs typeface="Constantia"/>
              </a:rPr>
              <a:t> 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on</a:t>
            </a:r>
            <a:r>
              <a:rPr sz="2400" spc="-50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sus</a:t>
            </a:r>
            <a:r>
              <a:rPr sz="2400" spc="-46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n</a:t>
            </a:r>
            <a:r>
              <a:rPr sz="2400" spc="-9" baseline="1706" dirty="0" smtClean="0">
                <a:latin typeface="Constantia"/>
                <a:cs typeface="Constantia"/>
              </a:rPr>
              <a:t>i</a:t>
            </a:r>
            <a:r>
              <a:rPr sz="2400" spc="-39" baseline="1706" dirty="0" smtClean="0">
                <a:latin typeface="Constantia"/>
                <a:cs typeface="Constantia"/>
              </a:rPr>
              <a:t>v</a:t>
            </a:r>
            <a:r>
              <a:rPr sz="2400" spc="0" baseline="1706" dirty="0" smtClean="0">
                <a:latin typeface="Constantia"/>
                <a:cs typeface="Constantia"/>
              </a:rPr>
              <a:t>eles</a:t>
            </a:r>
            <a:r>
              <a:rPr sz="2400" spc="-7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más</a:t>
            </a:r>
            <a:r>
              <a:rPr sz="2400" spc="-9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al</a:t>
            </a:r>
            <a:r>
              <a:rPr sz="2400" spc="-25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9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,</a:t>
            </a:r>
            <a:r>
              <a:rPr sz="2400" spc="-7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36" baseline="1706" dirty="0" smtClean="0"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latin typeface="Constantia"/>
                <a:cs typeface="Constantia"/>
              </a:rPr>
              <a:t>1</a:t>
            </a:r>
            <a:r>
              <a:rPr sz="2400" spc="0" baseline="1706" dirty="0" smtClean="0">
                <a:latin typeface="Constantia"/>
                <a:cs typeface="Constantia"/>
              </a:rPr>
              <a:t>9</a:t>
            </a:r>
            <a:r>
              <a:rPr sz="2400" spc="-25" baseline="1706" dirty="0" smtClean="0">
                <a:latin typeface="Constantia"/>
                <a:cs typeface="Constantia"/>
              </a:rPr>
              <a:t>7</a:t>
            </a:r>
            <a:r>
              <a:rPr sz="2400" spc="0" baseline="1706" dirty="0" smtClean="0">
                <a:latin typeface="Constantia"/>
                <a:cs typeface="Constantia"/>
              </a:rPr>
              <a:t>9.</a:t>
            </a:r>
            <a:endParaRPr sz="1600">
              <a:latin typeface="Constantia"/>
              <a:cs typeface="Constantia"/>
            </a:endParaRPr>
          </a:p>
          <a:p>
            <a:pPr marL="12700" marR="553730">
              <a:lnSpc>
                <a:spcPts val="1920"/>
              </a:lnSpc>
              <a:spcBef>
                <a:spcPts val="335"/>
              </a:spcBef>
            </a:pPr>
            <a:r>
              <a:rPr sz="1600" spc="3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cris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-8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ro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1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empo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-24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ecim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2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5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7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ob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ación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tr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bución</a:t>
            </a:r>
            <a:r>
              <a:rPr sz="1600" spc="-13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7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ri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0" dirty="0" smtClean="0">
                <a:latin typeface="Constantia"/>
                <a:cs typeface="Constantia"/>
              </a:rPr>
              <a:t>za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ió</a:t>
            </a:r>
            <a:r>
              <a:rPr sz="1600" spc="-12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6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un</a:t>
            </a:r>
            <a:r>
              <a:rPr sz="1600" spc="-2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50%;</a:t>
            </a:r>
            <a:r>
              <a:rPr sz="1600" spc="-3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h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4" dirty="0" smtClean="0">
                <a:latin typeface="Constantia"/>
                <a:cs typeface="Constantia"/>
              </a:rPr>
              <a:t>h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10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ecta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8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los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log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0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sociale</a:t>
            </a:r>
            <a:r>
              <a:rPr sz="1600" spc="-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9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7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educación</a:t>
            </a:r>
            <a:r>
              <a:rPr sz="1600" spc="-12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salud; empe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xp</a:t>
            </a:r>
            <a:r>
              <a:rPr sz="1600" spc="0" dirty="0" smtClean="0">
                <a:latin typeface="Constantia"/>
                <a:cs typeface="Constantia"/>
              </a:rPr>
              <a:t>ectati</a:t>
            </a:r>
            <a:r>
              <a:rPr sz="1600" spc="-1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0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vida</a:t>
            </a:r>
            <a:r>
              <a:rPr sz="1600" spc="-8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bió</a:t>
            </a:r>
            <a:r>
              <a:rPr sz="1600" spc="-12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7</a:t>
            </a:r>
            <a:r>
              <a:rPr sz="1600" spc="0" dirty="0" smtClean="0">
                <a:latin typeface="Constantia"/>
                <a:cs typeface="Constantia"/>
              </a:rPr>
              <a:t>2</a:t>
            </a:r>
            <a:r>
              <a:rPr sz="1600" spc="-4" dirty="0" smtClean="0">
                <a:latin typeface="Constantia"/>
                <a:cs typeface="Constantia"/>
              </a:rPr>
              <a:t>,</a:t>
            </a:r>
            <a:r>
              <a:rPr sz="1600" spc="0" dirty="0" smtClean="0">
                <a:latin typeface="Constantia"/>
                <a:cs typeface="Constantia"/>
              </a:rPr>
              <a:t>6</a:t>
            </a:r>
            <a:r>
              <a:rPr sz="1600" spc="-5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año</a:t>
            </a:r>
            <a:r>
              <a:rPr sz="1600" spc="-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2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4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ortalidad</a:t>
            </a:r>
            <a:r>
              <a:rPr sz="1600" spc="-6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infa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l</a:t>
            </a:r>
            <a:r>
              <a:rPr sz="1600" spc="-6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39" dirty="0" smtClean="0">
                <a:latin typeface="Constantia"/>
                <a:cs typeface="Constantia"/>
              </a:rPr>
              <a:t>a</a:t>
            </a:r>
            <a:r>
              <a:rPr sz="1600" spc="-34" dirty="0" smtClean="0">
                <a:latin typeface="Constantia"/>
                <a:cs typeface="Constantia"/>
              </a:rPr>
              <a:t>y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 ma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9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vi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10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83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iciones</a:t>
            </a:r>
            <a:r>
              <a:rPr sz="1600" spc="-117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hi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9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(a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ua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otable</a:t>
            </a:r>
            <a:r>
              <a:rPr sz="1600" spc="-13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antarilla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44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úbli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o).</a:t>
            </a:r>
            <a:endParaRPr sz="1600">
              <a:latin typeface="Constantia"/>
              <a:cs typeface="Constantia"/>
            </a:endParaRPr>
          </a:p>
          <a:p>
            <a:pPr marL="12700" marR="212678">
              <a:lnSpc>
                <a:spcPts val="1920"/>
              </a:lnSpc>
              <a:spcBef>
                <a:spcPts val="385"/>
              </a:spcBef>
            </a:pPr>
            <a:r>
              <a:rPr sz="1600" spc="0" dirty="0" smtClean="0">
                <a:latin typeface="Constantia"/>
                <a:cs typeface="Constantia"/>
              </a:rPr>
              <a:t>Dismin</a:t>
            </a:r>
            <a:r>
              <a:rPr sz="1600" spc="-14" dirty="0" smtClean="0">
                <a:latin typeface="Constantia"/>
                <a:cs typeface="Constantia"/>
              </a:rPr>
              <a:t>u</a:t>
            </a:r>
            <a:r>
              <a:rPr sz="1600" spc="-34" dirty="0" smtClean="0">
                <a:latin typeface="Constantia"/>
                <a:cs typeface="Constantia"/>
              </a:rPr>
              <a:t>y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5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ahor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9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71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8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aume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2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9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es;</a:t>
            </a:r>
            <a:r>
              <a:rPr sz="1600" spc="-3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emá</a:t>
            </a:r>
            <a:r>
              <a:rPr sz="1600" spc="-1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5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6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in</a:t>
            </a:r>
            <a:r>
              <a:rPr sz="1600" spc="-9" dirty="0" smtClean="0">
                <a:latin typeface="Constantia"/>
                <a:cs typeface="Constantia"/>
              </a:rPr>
              <a:t>c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eme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9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fuga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0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ca</a:t>
            </a:r>
            <a:r>
              <a:rPr sz="1600" spc="-9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ales</a:t>
            </a:r>
            <a:r>
              <a:rPr sz="1600" spc="-8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(e</a:t>
            </a:r>
            <a:r>
              <a:rPr sz="1600" spc="-39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vío</a:t>
            </a:r>
            <a:r>
              <a:rPr sz="1600" spc="-103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ahor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10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3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í</a:t>
            </a:r>
            <a:r>
              <a:rPr sz="1600" spc="0" dirty="0" smtClean="0">
                <a:latin typeface="Constantia"/>
                <a:cs typeface="Constantia"/>
              </a:rPr>
              <a:t>s).</a:t>
            </a:r>
            <a:r>
              <a:rPr sz="1600" spc="-27" dirty="0" smtClean="0">
                <a:latin typeface="Constantia"/>
                <a:cs typeface="Constantia"/>
              </a:rPr>
              <a:t> </a:t>
            </a:r>
            <a:r>
              <a:rPr sz="1600" spc="3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0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minución</a:t>
            </a:r>
            <a:r>
              <a:rPr sz="1600" spc="-116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ahor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ent</a:t>
            </a:r>
            <a:r>
              <a:rPr sz="1600" spc="-9" dirty="0" smtClean="0">
                <a:latin typeface="Constantia"/>
                <a:cs typeface="Constantia"/>
              </a:rPr>
              <a:t>i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2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onsumo</a:t>
            </a:r>
            <a:r>
              <a:rPr sz="1600" spc="-12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ro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9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un</a:t>
            </a:r>
            <a:r>
              <a:rPr sz="1600" spc="-6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men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3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3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4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importacione</a:t>
            </a:r>
            <a:r>
              <a:rPr sz="1600" spc="-1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72401"/>
            <a:ext cx="161657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3809230"/>
            <a:ext cx="161657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345678"/>
            <a:ext cx="161657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370060"/>
            <a:ext cx="161657" cy="21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1191158"/>
            <a:ext cx="4995131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Ámbi</a:t>
            </a:r>
            <a:r>
              <a:rPr sz="7500" spc="-5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7500" spc="-2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onómi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001740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060" y="2003746"/>
            <a:ext cx="7827237" cy="355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1630"/>
              </a:lnSpc>
              <a:spcBef>
                <a:spcPts val="81"/>
              </a:spcBef>
            </a:pPr>
            <a:r>
              <a:rPr sz="2250" spc="0" baseline="3640" dirty="0" smtClean="0">
                <a:latin typeface="Constantia"/>
                <a:cs typeface="Constantia"/>
              </a:rPr>
              <a:t>A</a:t>
            </a:r>
            <a:r>
              <a:rPr sz="2250" spc="-39" baseline="3640" dirty="0" smtClean="0">
                <a:latin typeface="Constantia"/>
                <a:cs typeface="Constantia"/>
              </a:rPr>
              <a:t> </a:t>
            </a:r>
            <a:r>
              <a:rPr sz="2250" spc="39" baseline="3640" dirty="0" smtClean="0">
                <a:latin typeface="Constantia"/>
                <a:cs typeface="Constantia"/>
              </a:rPr>
              <a:t>f</a:t>
            </a:r>
            <a:r>
              <a:rPr sz="2250" spc="0" baseline="3640" dirty="0" smtClean="0">
                <a:latin typeface="Constantia"/>
                <a:cs typeface="Constantia"/>
              </a:rPr>
              <a:t>inales</a:t>
            </a:r>
            <a:r>
              <a:rPr sz="2250" spc="-5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de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los</a:t>
            </a:r>
            <a:r>
              <a:rPr sz="2250" spc="-3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s</a:t>
            </a:r>
            <a:r>
              <a:rPr sz="2250" spc="4" baseline="3640" dirty="0" smtClean="0">
                <a:latin typeface="Constantia"/>
                <a:cs typeface="Constantia"/>
              </a:rPr>
              <a:t>e</a:t>
            </a:r>
            <a:r>
              <a:rPr sz="2250" spc="-25" baseline="3640" dirty="0" smtClean="0">
                <a:latin typeface="Constantia"/>
                <a:cs typeface="Constantia"/>
              </a:rPr>
              <a:t>t</a:t>
            </a:r>
            <a:r>
              <a:rPr sz="2250" spc="0" baseline="3640" dirty="0" smtClean="0">
                <a:latin typeface="Constantia"/>
                <a:cs typeface="Constantia"/>
              </a:rPr>
              <a:t>e</a:t>
            </a:r>
            <a:r>
              <a:rPr sz="2250" spc="4" baseline="3640" dirty="0" smtClean="0">
                <a:latin typeface="Constantia"/>
                <a:cs typeface="Constantia"/>
              </a:rPr>
              <a:t>n</a:t>
            </a:r>
            <a:r>
              <a:rPr sz="2250" spc="0" baseline="3640" dirty="0" smtClean="0">
                <a:latin typeface="Constantia"/>
                <a:cs typeface="Constantia"/>
              </a:rPr>
              <a:t>ta,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el</a:t>
            </a:r>
            <a:r>
              <a:rPr sz="2250" spc="-3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de</a:t>
            </a:r>
            <a:r>
              <a:rPr sz="2250" spc="-25" baseline="3640" dirty="0" smtClean="0">
                <a:latin typeface="Constantia"/>
                <a:cs typeface="Constantia"/>
              </a:rPr>
              <a:t>t</a:t>
            </a:r>
            <a:r>
              <a:rPr sz="2250" spc="0" baseline="3640" dirty="0" smtClean="0">
                <a:latin typeface="Constantia"/>
                <a:cs typeface="Constantia"/>
              </a:rPr>
              <a:t>erio</a:t>
            </a:r>
            <a:r>
              <a:rPr sz="2250" spc="-19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o</a:t>
            </a:r>
            <a:r>
              <a:rPr sz="2250" spc="-7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de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la</a:t>
            </a:r>
            <a:r>
              <a:rPr sz="2250" spc="-29" baseline="3640" dirty="0" smtClean="0">
                <a:latin typeface="Constantia"/>
                <a:cs typeface="Constantia"/>
              </a:rPr>
              <a:t> </a:t>
            </a:r>
            <a:r>
              <a:rPr sz="2250" spc="4" baseline="3640" dirty="0" smtClean="0">
                <a:latin typeface="Constantia"/>
                <a:cs typeface="Constantia"/>
              </a:rPr>
              <a:t>b</a:t>
            </a:r>
            <a:r>
              <a:rPr sz="2250" spc="0" baseline="3640" dirty="0" smtClean="0">
                <a:latin typeface="Constantia"/>
                <a:cs typeface="Constantia"/>
              </a:rPr>
              <a:t>alanza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de</a:t>
            </a:r>
            <a:r>
              <a:rPr sz="2250" spc="-5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pa</a:t>
            </a:r>
            <a:r>
              <a:rPr sz="2250" spc="-39" baseline="3640" dirty="0" smtClean="0">
                <a:latin typeface="Constantia"/>
                <a:cs typeface="Constantia"/>
              </a:rPr>
              <a:t>g</a:t>
            </a:r>
            <a:r>
              <a:rPr sz="2250" spc="0" baseline="3640" dirty="0" smtClean="0">
                <a:latin typeface="Constantia"/>
                <a:cs typeface="Constantia"/>
              </a:rPr>
              <a:t>os</a:t>
            </a:r>
            <a:r>
              <a:rPr sz="2250" spc="-9" baseline="3640" dirty="0" smtClean="0">
                <a:latin typeface="Constantia"/>
                <a:cs typeface="Constantia"/>
              </a:rPr>
              <a:t> i</a:t>
            </a:r>
            <a:r>
              <a:rPr sz="2250" spc="0" baseline="3640" dirty="0" smtClean="0">
                <a:latin typeface="Constantia"/>
                <a:cs typeface="Constantia"/>
              </a:rPr>
              <a:t>nf</a:t>
            </a:r>
            <a:r>
              <a:rPr sz="2250" spc="-2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l</a:t>
            </a:r>
            <a:r>
              <a:rPr sz="2250" spc="-14" baseline="3640" dirty="0" smtClean="0">
                <a:latin typeface="Constantia"/>
                <a:cs typeface="Constantia"/>
              </a:rPr>
              <a:t>u</a:t>
            </a:r>
            <a:r>
              <a:rPr sz="2250" spc="-39" baseline="3640" dirty="0" smtClean="0">
                <a:latin typeface="Constantia"/>
                <a:cs typeface="Constantia"/>
              </a:rPr>
              <a:t>y</a:t>
            </a:r>
            <a:r>
              <a:rPr sz="2250" spc="0" baseline="3640" dirty="0" smtClean="0">
                <a:latin typeface="Constantia"/>
                <a:cs typeface="Constantia"/>
              </a:rPr>
              <a:t>ó</a:t>
            </a:r>
            <a:r>
              <a:rPr sz="2250" spc="-6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en</a:t>
            </a:r>
            <a:r>
              <a:rPr sz="2250" spc="-19" baseline="3640" dirty="0" smtClean="0">
                <a:latin typeface="Constantia"/>
                <a:cs typeface="Constantia"/>
              </a:rPr>
              <a:t> </a:t>
            </a:r>
            <a:r>
              <a:rPr sz="2250" spc="-4" baseline="3640" dirty="0" smtClean="0">
                <a:latin typeface="Constantia"/>
                <a:cs typeface="Constantia"/>
              </a:rPr>
              <a:t>l</a:t>
            </a:r>
            <a:r>
              <a:rPr sz="2250" spc="0" baseline="3640" dirty="0" smtClean="0">
                <a:latin typeface="Constantia"/>
                <a:cs typeface="Constantia"/>
              </a:rPr>
              <a:t>a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pé</a:t>
            </a:r>
            <a:r>
              <a:rPr sz="2250" spc="-19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dida</a:t>
            </a:r>
            <a:r>
              <a:rPr sz="2250" spc="-79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de</a:t>
            </a:r>
            <a:r>
              <a:rPr sz="2250" spc="-50" baseline="3640" dirty="0" smtClean="0">
                <a:latin typeface="Constantia"/>
                <a:cs typeface="Constantia"/>
              </a:rPr>
              <a:t> </a:t>
            </a:r>
            <a:r>
              <a:rPr sz="2250" spc="0" baseline="3640" dirty="0" smtClean="0">
                <a:latin typeface="Constantia"/>
                <a:cs typeface="Constantia"/>
              </a:rPr>
              <a:t>las</a:t>
            </a:r>
            <a:r>
              <a:rPr sz="2250" spc="-34" baseline="3640" dirty="0" smtClean="0">
                <a:latin typeface="Constantia"/>
                <a:cs typeface="Constantia"/>
              </a:rPr>
              <a:t> </a:t>
            </a:r>
            <a:r>
              <a:rPr sz="2250" spc="-25" baseline="3640" dirty="0" smtClean="0">
                <a:latin typeface="Constantia"/>
                <a:cs typeface="Constantia"/>
              </a:rPr>
              <a:t>r</a:t>
            </a:r>
            <a:r>
              <a:rPr sz="2250" spc="0" baseline="3640" dirty="0" smtClean="0">
                <a:latin typeface="Constantia"/>
                <a:cs typeface="Constantia"/>
              </a:rPr>
              <a:t>e</a:t>
            </a:r>
            <a:r>
              <a:rPr sz="2250" spc="4" baseline="3640" dirty="0" smtClean="0">
                <a:latin typeface="Constantia"/>
                <a:cs typeface="Constantia"/>
              </a:rPr>
              <a:t>s</a:t>
            </a:r>
            <a:r>
              <a:rPr sz="2250" spc="0" baseline="3640" dirty="0" smtClean="0">
                <a:latin typeface="Constantia"/>
                <a:cs typeface="Constantia"/>
              </a:rPr>
              <a:t>e</a:t>
            </a:r>
            <a:r>
              <a:rPr sz="2250" spc="25" baseline="3640" dirty="0" smtClean="0">
                <a:latin typeface="Constantia"/>
                <a:cs typeface="Constantia"/>
              </a:rPr>
              <a:t>r</a:t>
            </a:r>
            <a:r>
              <a:rPr sz="2250" spc="-14" baseline="3640" dirty="0" smtClean="0">
                <a:latin typeface="Constantia"/>
                <a:cs typeface="Constantia"/>
              </a:rPr>
              <a:t>v</a:t>
            </a:r>
            <a:r>
              <a:rPr sz="2250" spc="0" baseline="3640" dirty="0" smtClean="0">
                <a:latin typeface="Constantia"/>
                <a:cs typeface="Constantia"/>
              </a:rPr>
              <a:t>as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ts val="1800"/>
              </a:lnSpc>
              <a:spcBef>
                <a:spcPts val="8"/>
              </a:spcBef>
            </a:pPr>
            <a:r>
              <a:rPr sz="2250" spc="0" baseline="1820" dirty="0" smtClean="0">
                <a:latin typeface="Constantia"/>
                <a:cs typeface="Constantia"/>
              </a:rPr>
              <a:t>mon</a:t>
            </a:r>
            <a:r>
              <a:rPr sz="2250" spc="4" baseline="1820" dirty="0" smtClean="0">
                <a:latin typeface="Constantia"/>
                <a:cs typeface="Constantia"/>
              </a:rPr>
              <a:t>e</a:t>
            </a:r>
            <a:r>
              <a:rPr sz="2250" spc="0" baseline="1820" dirty="0" smtClean="0">
                <a:latin typeface="Constantia"/>
                <a:cs typeface="Constantia"/>
              </a:rPr>
              <a:t>tarias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in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er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acionales</a:t>
            </a:r>
            <a:r>
              <a:rPr sz="2250" spc="-6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del G</a:t>
            </a:r>
            <a:r>
              <a:rPr sz="2250" spc="4" baseline="1820" dirty="0" smtClean="0">
                <a:latin typeface="Constantia"/>
                <a:cs typeface="Constantia"/>
              </a:rPr>
              <a:t>ob</a:t>
            </a:r>
            <a:r>
              <a:rPr sz="2250" spc="0" baseline="1820" dirty="0" smtClean="0">
                <a:latin typeface="Constantia"/>
                <a:cs typeface="Constantia"/>
              </a:rPr>
              <a:t>ierno</a:t>
            </a:r>
            <a:r>
              <a:rPr sz="2250" spc="-9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y</a:t>
            </a:r>
            <a:r>
              <a:rPr sz="2250" spc="-6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el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-19" baseline="1820" dirty="0" smtClean="0">
                <a:latin typeface="Constantia"/>
                <a:cs typeface="Constantia"/>
              </a:rPr>
              <a:t>c</a:t>
            </a:r>
            <a:r>
              <a:rPr sz="2250" spc="0" baseline="1820" dirty="0" smtClean="0">
                <a:latin typeface="Constantia"/>
                <a:cs typeface="Constantia"/>
              </a:rPr>
              <a:t>ome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cio</a:t>
            </a:r>
            <a:r>
              <a:rPr sz="2250" spc="-6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int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ar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4" baseline="1820" dirty="0" smtClean="0">
                <a:latin typeface="Constantia"/>
                <a:cs typeface="Constantia"/>
              </a:rPr>
              <a:t>g</a:t>
            </a:r>
            <a:r>
              <a:rPr sz="2250" spc="0" baseline="1820" dirty="0" smtClean="0">
                <a:latin typeface="Constantia"/>
                <a:cs typeface="Constantia"/>
              </a:rPr>
              <a:t>ional</a:t>
            </a:r>
            <a:r>
              <a:rPr sz="2250" spc="-2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c</a:t>
            </a:r>
            <a:r>
              <a:rPr sz="2250" spc="-25" baseline="1820" dirty="0" smtClean="0">
                <a:latin typeface="Constantia"/>
                <a:cs typeface="Constantia"/>
              </a:rPr>
              <a:t>a</a:t>
            </a:r>
            <a:r>
              <a:rPr sz="2250" spc="-39" baseline="1820" dirty="0" smtClean="0">
                <a:latin typeface="Constantia"/>
                <a:cs typeface="Constantia"/>
              </a:rPr>
              <a:t>y</a:t>
            </a:r>
            <a:r>
              <a:rPr sz="2250" spc="0" baseline="1820" dirty="0" smtClean="0">
                <a:latin typeface="Constantia"/>
                <a:cs typeface="Constantia"/>
              </a:rPr>
              <a:t>ó</a:t>
            </a:r>
            <a:r>
              <a:rPr sz="2250" spc="-7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en</a:t>
            </a:r>
            <a:r>
              <a:rPr sz="2250" spc="-4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un</a:t>
            </a:r>
            <a:r>
              <a:rPr sz="2250" spc="-19" baseline="1820" dirty="0" smtClean="0">
                <a:latin typeface="Constantia"/>
                <a:cs typeface="Constantia"/>
              </a:rPr>
              <a:t> </a:t>
            </a:r>
            <a:r>
              <a:rPr sz="2250" spc="-9" baseline="1820" dirty="0" smtClean="0">
                <a:latin typeface="Constantia"/>
                <a:cs typeface="Constantia"/>
              </a:rPr>
              <a:t>5</a:t>
            </a:r>
            <a:r>
              <a:rPr sz="2250" spc="0" baseline="1820" dirty="0" smtClean="0">
                <a:latin typeface="Constantia"/>
                <a:cs typeface="Constantia"/>
              </a:rPr>
              <a:t>0%.</a:t>
            </a:r>
            <a:endParaRPr sz="1500">
              <a:latin typeface="Constantia"/>
              <a:cs typeface="Constantia"/>
            </a:endParaRPr>
          </a:p>
          <a:p>
            <a:pPr marL="12700" marR="65022">
              <a:lnSpc>
                <a:spcPts val="1800"/>
              </a:lnSpc>
              <a:spcBef>
                <a:spcPts val="320"/>
              </a:spcBef>
            </a:pP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nicios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G</a:t>
            </a:r>
            <a:r>
              <a:rPr sz="1500" spc="4" dirty="0" smtClean="0">
                <a:latin typeface="Constantia"/>
                <a:cs typeface="Constantia"/>
              </a:rPr>
              <a:t>ob</a:t>
            </a:r>
            <a:r>
              <a:rPr sz="1500" spc="0" dirty="0" smtClean="0">
                <a:latin typeface="Constantia"/>
                <a:cs typeface="Constantia"/>
              </a:rPr>
              <a:t>ierno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perm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luctuación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ol</a:t>
            </a:r>
            <a:r>
              <a:rPr sz="1500" spc="9" dirty="0" smtClean="0">
                <a:latin typeface="Constantia"/>
                <a:cs typeface="Constantia"/>
              </a:rPr>
              <a:t>ó</a:t>
            </a:r>
            <a:r>
              <a:rPr sz="1500" spc="0" dirty="0" smtClean="0">
                <a:latin typeface="Constantia"/>
                <a:cs typeface="Constantia"/>
              </a:rPr>
              <a:t>n, lo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ujo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 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aluación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tación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erias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pri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1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ienes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ermedios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 cap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tal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134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cuen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em</a:t>
            </a:r>
            <a:r>
              <a:rPr sz="1500" spc="-9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ción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ional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(dism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9" dirty="0" smtClean="0">
                <a:latin typeface="Constantia"/>
                <a:cs typeface="Constantia"/>
              </a:rPr>
              <a:t>u</a:t>
            </a:r>
            <a:r>
              <a:rPr sz="1500" spc="-39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1</a:t>
            </a:r>
            <a:r>
              <a:rPr sz="1500" spc="-4" dirty="0" smtClean="0">
                <a:latin typeface="Constantia"/>
                <a:cs typeface="Constantia"/>
              </a:rPr>
              <a:t>0</a:t>
            </a:r>
            <a:r>
              <a:rPr sz="1500" spc="4" dirty="0" smtClean="0">
                <a:latin typeface="Constantia"/>
                <a:cs typeface="Constantia"/>
              </a:rPr>
              <a:t>%</a:t>
            </a:r>
            <a:r>
              <a:rPr sz="1500" spc="0" dirty="0" smtClean="0">
                <a:latin typeface="Constantia"/>
                <a:cs typeface="Constantia"/>
              </a:rPr>
              <a:t>);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también,</a:t>
            </a:r>
            <a:r>
              <a:rPr sz="1500" spc="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ción de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-134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ell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14" dirty="0" smtClean="0">
                <a:latin typeface="Constantia"/>
                <a:cs typeface="Constantia"/>
              </a:rPr>
              <a:t>iv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da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ru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(</a:t>
            </a:r>
            <a:r>
              <a:rPr sz="1500" spc="-19" dirty="0" smtClean="0">
                <a:latin typeface="Constantia"/>
                <a:cs typeface="Constantia"/>
              </a:rPr>
              <a:t>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).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 de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aluación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alca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9" dirty="0" smtClean="0">
                <a:latin typeface="Constantia"/>
                <a:cs typeface="Constantia"/>
              </a:rPr>
              <a:t>z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60</a:t>
            </a:r>
            <a:r>
              <a:rPr sz="1500" spc="-4" dirty="0" smtClean="0">
                <a:latin typeface="Constantia"/>
                <a:cs typeface="Constantia"/>
              </a:rPr>
              <a:t>0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cambio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8.6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ol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39" dirty="0" smtClean="0">
                <a:latin typeface="Constantia"/>
                <a:cs typeface="Constantia"/>
              </a:rPr>
              <a:t>4</a:t>
            </a:r>
            <a:r>
              <a:rPr sz="1500" spc="0" dirty="0" smtClean="0">
                <a:latin typeface="Constantia"/>
                <a:cs typeface="Constantia"/>
              </a:rPr>
              <a:t>5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ol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por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</a:t>
            </a:r>
            <a:r>
              <a:rPr sz="1500" spc="4" dirty="0" smtClean="0">
                <a:latin typeface="Constantia"/>
                <a:cs typeface="Constantia"/>
              </a:rPr>
              <a:t>ó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12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ct val="101725"/>
              </a:lnSpc>
              <a:spcBef>
                <a:spcPts val="280"/>
              </a:spcBef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dé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icit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or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públi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lle</a:t>
            </a:r>
            <a:r>
              <a:rPr sz="1500" spc="-4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4" dirty="0" smtClean="0">
                <a:latin typeface="Constantia"/>
                <a:cs typeface="Constantia"/>
              </a:rPr>
              <a:t> </a:t>
            </a:r>
            <a:r>
              <a:rPr sz="1500" spc="-14" dirty="0" smtClean="0">
                <a:latin typeface="Constantia"/>
                <a:cs typeface="Constantia"/>
              </a:rPr>
              <a:t>1</a:t>
            </a:r>
            <a:r>
              <a:rPr sz="1500" spc="0" dirty="0" smtClean="0">
                <a:latin typeface="Constantia"/>
                <a:cs typeface="Constantia"/>
              </a:rPr>
              <a:t>9.</a:t>
            </a:r>
            <a:r>
              <a:rPr sz="1500" spc="-4" dirty="0" smtClean="0">
                <a:latin typeface="Constantia"/>
                <a:cs typeface="Constantia"/>
              </a:rPr>
              <a:t>1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B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tri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a. </a:t>
            </a:r>
            <a:r>
              <a:rPr sz="1500" spc="-25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14" dirty="0" smtClean="0">
                <a:latin typeface="Constantia"/>
                <a:cs typeface="Constantia"/>
              </a:rPr>
              <a:t>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29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3,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ts val="1805"/>
              </a:lnSpc>
              <a:spcBef>
                <a:spcPts val="90"/>
              </a:spcBef>
            </a:pPr>
            <a:r>
              <a:rPr sz="2250" spc="-39" baseline="1820" dirty="0" smtClean="0">
                <a:latin typeface="Constantia"/>
                <a:cs typeface="Constantia"/>
              </a:rPr>
              <a:t>4</a:t>
            </a:r>
            <a:r>
              <a:rPr sz="2250" spc="-4" baseline="1820" dirty="0" smtClean="0">
                <a:latin typeface="Constantia"/>
                <a:cs typeface="Constantia"/>
              </a:rPr>
              <a:t>5</a:t>
            </a:r>
            <a:r>
              <a:rPr sz="2250" spc="0" baseline="1820" dirty="0" smtClean="0">
                <a:latin typeface="Constantia"/>
                <a:cs typeface="Constantia"/>
              </a:rPr>
              <a:t>%</a:t>
            </a:r>
            <a:r>
              <a:rPr sz="2250" spc="-3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</a:t>
            </a:r>
            <a:r>
              <a:rPr sz="2250" spc="-29" baseline="1820" dirty="0" smtClean="0">
                <a:latin typeface="Constantia"/>
                <a:cs typeface="Constantia"/>
              </a:rPr>
              <a:t> </a:t>
            </a:r>
            <a:r>
              <a:rPr sz="2250" spc="-4" baseline="1820" dirty="0" smtClean="0">
                <a:latin typeface="Constantia"/>
                <a:cs typeface="Constantia"/>
              </a:rPr>
              <a:t>l</a:t>
            </a:r>
            <a:r>
              <a:rPr sz="2250" spc="0" baseline="1820" dirty="0" smtClean="0">
                <a:latin typeface="Constantia"/>
                <a:cs typeface="Constantia"/>
              </a:rPr>
              <a:t>os</a:t>
            </a:r>
            <a:r>
              <a:rPr sz="2250" spc="-9" baseline="1820" dirty="0" smtClean="0">
                <a:latin typeface="Constantia"/>
                <a:cs typeface="Constantia"/>
              </a:rPr>
              <a:t> i</a:t>
            </a:r>
            <a:r>
              <a:rPr sz="2250" spc="0" baseline="1820" dirty="0" smtClean="0">
                <a:latin typeface="Constantia"/>
                <a:cs typeface="Constantia"/>
              </a:rPr>
              <a:t>ng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os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por</a:t>
            </a:r>
            <a:r>
              <a:rPr sz="2250" spc="-8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9" baseline="1820" dirty="0" smtClean="0">
                <a:latin typeface="Constantia"/>
                <a:cs typeface="Constantia"/>
              </a:rPr>
              <a:t>x</a:t>
            </a:r>
            <a:r>
              <a:rPr sz="2250" spc="0" baseline="1820" dirty="0" smtClean="0">
                <a:latin typeface="Constantia"/>
                <a:cs typeface="Constantia"/>
              </a:rPr>
              <a:t>po</a:t>
            </a:r>
            <a:r>
              <a:rPr sz="2250" spc="4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tacio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es</a:t>
            </a:r>
            <a:r>
              <a:rPr sz="2250" spc="-7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se</a:t>
            </a:r>
            <a:r>
              <a:rPr sz="2250" spc="-6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o</a:t>
            </a:r>
            <a:r>
              <a:rPr sz="2250" spc="9" baseline="1820" dirty="0" smtClean="0">
                <a:latin typeface="Constantia"/>
                <a:cs typeface="Constantia"/>
              </a:rPr>
              <a:t>c</a:t>
            </a:r>
            <a:r>
              <a:rPr sz="2250" spc="0" baseline="1820" dirty="0" smtClean="0">
                <a:latin typeface="Constantia"/>
                <a:cs typeface="Constantia"/>
              </a:rPr>
              <a:t>upa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on</a:t>
            </a:r>
            <a:r>
              <a:rPr sz="2250" spc="-5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pa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a</a:t>
            </a:r>
            <a:r>
              <a:rPr sz="2250" spc="-50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pa</a:t>
            </a:r>
            <a:r>
              <a:rPr sz="2250" spc="-4" baseline="1820" dirty="0" smtClean="0">
                <a:latin typeface="Constantia"/>
                <a:cs typeface="Constantia"/>
              </a:rPr>
              <a:t>g</a:t>
            </a:r>
            <a:r>
              <a:rPr sz="2250" spc="0" baseline="1820" dirty="0" smtClean="0">
                <a:latin typeface="Constantia"/>
                <a:cs typeface="Constantia"/>
              </a:rPr>
              <a:t>ar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la</a:t>
            </a:r>
            <a:r>
              <a:rPr sz="2250" spc="-6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deuda</a:t>
            </a:r>
            <a:r>
              <a:rPr sz="2250" spc="-7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ex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er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a</a:t>
            </a:r>
            <a:r>
              <a:rPr sz="2250" spc="-50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(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ep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ó</a:t>
            </a:r>
            <a:r>
              <a:rPr sz="2250" spc="-9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el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00"/>
              </a:lnSpc>
            </a:pPr>
            <a:r>
              <a:rPr sz="2250" spc="0" baseline="1820" dirty="0" smtClean="0">
                <a:latin typeface="Constantia"/>
                <a:cs typeface="Constantia"/>
              </a:rPr>
              <a:t>1</a:t>
            </a:r>
            <a:r>
              <a:rPr sz="2250" spc="-4" baseline="1820" dirty="0" smtClean="0">
                <a:latin typeface="Constantia"/>
                <a:cs typeface="Constantia"/>
              </a:rPr>
              <a:t>0</a:t>
            </a:r>
            <a:r>
              <a:rPr sz="2250" spc="0" baseline="1820" dirty="0" smtClean="0">
                <a:latin typeface="Constantia"/>
                <a:cs typeface="Constantia"/>
              </a:rPr>
              <a:t>0%</a:t>
            </a:r>
            <a:r>
              <a:rPr sz="2250" spc="-2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del </a:t>
            </a:r>
            <a:r>
              <a:rPr sz="2250" spc="-25" baseline="1820" dirty="0" smtClean="0">
                <a:latin typeface="Constantia"/>
                <a:cs typeface="Constantia"/>
              </a:rPr>
              <a:t>P</a:t>
            </a:r>
            <a:r>
              <a:rPr sz="2250" spc="-4" baseline="1820" dirty="0" smtClean="0">
                <a:latin typeface="Constantia"/>
                <a:cs typeface="Constantia"/>
              </a:rPr>
              <a:t>I</a:t>
            </a:r>
            <a:r>
              <a:rPr sz="2250" spc="0" baseline="1820" dirty="0" smtClean="0">
                <a:latin typeface="Constantia"/>
                <a:cs typeface="Constantia"/>
              </a:rPr>
              <a:t>B</a:t>
            </a:r>
            <a:r>
              <a:rPr sz="2250" spc="-3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y</a:t>
            </a:r>
            <a:r>
              <a:rPr sz="2250" spc="-5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t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es</a:t>
            </a:r>
            <a:r>
              <a:rPr sz="2250" spc="-69" baseline="1820" dirty="0" smtClean="0">
                <a:latin typeface="Constantia"/>
                <a:cs typeface="Constantia"/>
              </a:rPr>
              <a:t> </a:t>
            </a:r>
            <a:r>
              <a:rPr sz="2250" spc="-39" baseline="1820" dirty="0" smtClean="0">
                <a:latin typeface="Constantia"/>
                <a:cs typeface="Constantia"/>
              </a:rPr>
              <a:t>v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19" baseline="1820" dirty="0" smtClean="0">
                <a:latin typeface="Constantia"/>
                <a:cs typeface="Constantia"/>
              </a:rPr>
              <a:t>c</a:t>
            </a:r>
            <a:r>
              <a:rPr sz="2250" spc="0" baseline="1820" dirty="0" smtClean="0">
                <a:latin typeface="Constantia"/>
                <a:cs typeface="Constantia"/>
              </a:rPr>
              <a:t>es</a:t>
            </a:r>
            <a:r>
              <a:rPr sz="2250" spc="-7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el</a:t>
            </a:r>
            <a:r>
              <a:rPr sz="2250" spc="-50" baseline="1820" dirty="0" smtClean="0">
                <a:latin typeface="Constantia"/>
                <a:cs typeface="Constantia"/>
              </a:rPr>
              <a:t> </a:t>
            </a:r>
            <a:r>
              <a:rPr sz="2250" spc="-14" baseline="1820" dirty="0" smtClean="0">
                <a:latin typeface="Constantia"/>
                <a:cs typeface="Constantia"/>
              </a:rPr>
              <a:t>v</a:t>
            </a:r>
            <a:r>
              <a:rPr sz="2250" spc="0" baseline="1820" dirty="0" smtClean="0">
                <a:latin typeface="Constantia"/>
                <a:cs typeface="Constantia"/>
              </a:rPr>
              <a:t>alor</a:t>
            </a:r>
            <a:r>
              <a:rPr sz="2250" spc="-59" baseline="1820" dirty="0" smtClean="0">
                <a:latin typeface="Constantia"/>
                <a:cs typeface="Constantia"/>
              </a:rPr>
              <a:t> 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otal</a:t>
            </a:r>
            <a:r>
              <a:rPr sz="2250" spc="-2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</a:t>
            </a:r>
            <a:r>
              <a:rPr sz="2250" spc="-50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las</a:t>
            </a:r>
            <a:r>
              <a:rPr sz="2250" spc="-4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9" baseline="1820" dirty="0" smtClean="0">
                <a:latin typeface="Constantia"/>
                <a:cs typeface="Constantia"/>
              </a:rPr>
              <a:t>x</a:t>
            </a:r>
            <a:r>
              <a:rPr sz="2250" spc="0" baseline="1820" dirty="0" smtClean="0">
                <a:latin typeface="Constantia"/>
                <a:cs typeface="Constantia"/>
              </a:rPr>
              <a:t>po</a:t>
            </a:r>
            <a:r>
              <a:rPr sz="2250" spc="4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tacio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).</a:t>
            </a:r>
            <a:r>
              <a:rPr sz="2250" spc="-29" baseline="1820" dirty="0" smtClean="0">
                <a:latin typeface="Constantia"/>
                <a:cs typeface="Constantia"/>
              </a:rPr>
              <a:t> </a:t>
            </a:r>
            <a:r>
              <a:rPr sz="2250" spc="4" baseline="1820" dirty="0" smtClean="0">
                <a:latin typeface="Constantia"/>
                <a:cs typeface="Constantia"/>
              </a:rPr>
              <a:t>E</a:t>
            </a:r>
            <a:r>
              <a:rPr sz="2250" spc="0" baseline="1820" dirty="0" smtClean="0">
                <a:latin typeface="Constantia"/>
                <a:cs typeface="Constantia"/>
              </a:rPr>
              <a:t>l</a:t>
            </a:r>
            <a:r>
              <a:rPr sz="2250" spc="-1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pa</a:t>
            </a:r>
            <a:r>
              <a:rPr sz="2250" spc="-39" baseline="1820" dirty="0" smtClean="0">
                <a:latin typeface="Constantia"/>
                <a:cs typeface="Constantia"/>
              </a:rPr>
              <a:t>g</a:t>
            </a:r>
            <a:r>
              <a:rPr sz="2250" spc="0" baseline="1820" dirty="0" smtClean="0">
                <a:latin typeface="Constantia"/>
                <a:cs typeface="Constantia"/>
              </a:rPr>
              <a:t>o</a:t>
            </a:r>
            <a:r>
              <a:rPr sz="2250" spc="-6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</a:t>
            </a:r>
            <a:r>
              <a:rPr sz="2250" spc="-29" baseline="1820" dirty="0" smtClean="0">
                <a:latin typeface="Constantia"/>
                <a:cs typeface="Constantia"/>
              </a:rPr>
              <a:t> </a:t>
            </a:r>
            <a:r>
              <a:rPr sz="2250" spc="-4" baseline="1820" dirty="0" smtClean="0">
                <a:latin typeface="Constantia"/>
                <a:cs typeface="Constantia"/>
              </a:rPr>
              <a:t>l</a:t>
            </a:r>
            <a:r>
              <a:rPr sz="2250" spc="0" baseline="1820" dirty="0" smtClean="0">
                <a:latin typeface="Constantia"/>
                <a:cs typeface="Constantia"/>
              </a:rPr>
              <a:t>os</a:t>
            </a:r>
            <a:r>
              <a:rPr sz="2250" spc="-9" baseline="1820" dirty="0" smtClean="0">
                <a:latin typeface="Constantia"/>
                <a:cs typeface="Constantia"/>
              </a:rPr>
              <a:t> i</a:t>
            </a:r>
            <a:r>
              <a:rPr sz="2250" spc="0" baseline="1820" dirty="0" smtClean="0">
                <a:latin typeface="Constantia"/>
                <a:cs typeface="Constantia"/>
              </a:rPr>
              <a:t>n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4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,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ep</a:t>
            </a:r>
            <a:r>
              <a:rPr sz="2250" spc="-19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s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-39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ó</a:t>
            </a:r>
            <a:endParaRPr sz="1500">
              <a:latin typeface="Constantia"/>
              <a:cs typeface="Constantia"/>
            </a:endParaRPr>
          </a:p>
          <a:p>
            <a:pPr marL="12700" marR="28575">
              <a:lnSpc>
                <a:spcPts val="1800"/>
              </a:lnSpc>
            </a:pPr>
            <a:r>
              <a:rPr sz="2250" spc="0" baseline="1820" dirty="0" smtClean="0">
                <a:latin typeface="Constantia"/>
                <a:cs typeface="Constantia"/>
              </a:rPr>
              <a:t>el</a:t>
            </a:r>
            <a:r>
              <a:rPr sz="2250" spc="-1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9%</a:t>
            </a:r>
            <a:r>
              <a:rPr sz="2250" spc="-2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del </a:t>
            </a:r>
            <a:r>
              <a:rPr sz="2250" spc="-25" baseline="1820" dirty="0" smtClean="0">
                <a:latin typeface="Constantia"/>
                <a:cs typeface="Constantia"/>
              </a:rPr>
              <a:t>P</a:t>
            </a:r>
            <a:r>
              <a:rPr sz="2250" spc="-4" baseline="1820" dirty="0" smtClean="0">
                <a:latin typeface="Constantia"/>
                <a:cs typeface="Constantia"/>
              </a:rPr>
              <a:t>I</a:t>
            </a:r>
            <a:r>
              <a:rPr sz="2250" spc="-29" baseline="1820" dirty="0" smtClean="0">
                <a:latin typeface="Constantia"/>
                <a:cs typeface="Constantia"/>
              </a:rPr>
              <a:t>B</a:t>
            </a:r>
            <a:r>
              <a:rPr sz="2250" spc="0" baseline="1820" dirty="0" smtClean="0">
                <a:latin typeface="Constantia"/>
                <a:cs typeface="Constantia"/>
              </a:rPr>
              <a:t>,</a:t>
            </a:r>
            <a:r>
              <a:rPr sz="2250" spc="-2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el </a:t>
            </a:r>
            <a:r>
              <a:rPr sz="2250" spc="-4" baseline="1820" dirty="0" smtClean="0">
                <a:latin typeface="Constantia"/>
                <a:cs typeface="Constantia"/>
              </a:rPr>
              <a:t>3</a:t>
            </a:r>
            <a:r>
              <a:rPr sz="2250" spc="0" baseline="1820" dirty="0" smtClean="0">
                <a:latin typeface="Constantia"/>
                <a:cs typeface="Constantia"/>
              </a:rPr>
              <a:t>0%</a:t>
            </a:r>
            <a:r>
              <a:rPr sz="2250" spc="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*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del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-14" baseline="1820" dirty="0" smtClean="0">
                <a:latin typeface="Constantia"/>
                <a:cs typeface="Constantia"/>
              </a:rPr>
              <a:t>v</a:t>
            </a:r>
            <a:r>
              <a:rPr sz="2250" spc="0" baseline="1820" dirty="0" smtClean="0">
                <a:latin typeface="Constantia"/>
                <a:cs typeface="Constantia"/>
              </a:rPr>
              <a:t>alor</a:t>
            </a:r>
            <a:r>
              <a:rPr sz="2250" spc="-59" baseline="1820" dirty="0" smtClean="0">
                <a:latin typeface="Constantia"/>
                <a:cs typeface="Constantia"/>
              </a:rPr>
              <a:t> </a:t>
            </a:r>
            <a:r>
              <a:rPr sz="2250" spc="-25" baseline="1820" dirty="0" smtClean="0">
                <a:latin typeface="Constantia"/>
                <a:cs typeface="Constantia"/>
              </a:rPr>
              <a:t>t</a:t>
            </a:r>
            <a:r>
              <a:rPr sz="2250" spc="0" baseline="1820" dirty="0" smtClean="0">
                <a:latin typeface="Constantia"/>
                <a:cs typeface="Constantia"/>
              </a:rPr>
              <a:t>otal</a:t>
            </a:r>
            <a:r>
              <a:rPr sz="2250" spc="-3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</a:t>
            </a:r>
            <a:r>
              <a:rPr sz="2250" spc="-29" baseline="1820" dirty="0" smtClean="0">
                <a:latin typeface="Constantia"/>
                <a:cs typeface="Constantia"/>
              </a:rPr>
              <a:t> </a:t>
            </a:r>
            <a:r>
              <a:rPr sz="2250" spc="-4" baseline="1820" dirty="0" smtClean="0">
                <a:latin typeface="Constantia"/>
                <a:cs typeface="Constantia"/>
              </a:rPr>
              <a:t>l</a:t>
            </a:r>
            <a:r>
              <a:rPr sz="2250" spc="0" baseline="1820" dirty="0" smtClean="0">
                <a:latin typeface="Constantia"/>
                <a:cs typeface="Constantia"/>
              </a:rPr>
              <a:t>as</a:t>
            </a:r>
            <a:r>
              <a:rPr sz="2250" spc="-4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</a:t>
            </a:r>
            <a:r>
              <a:rPr sz="2250" spc="-9" baseline="1820" dirty="0" smtClean="0">
                <a:latin typeface="Constantia"/>
                <a:cs typeface="Constantia"/>
              </a:rPr>
              <a:t>x</a:t>
            </a:r>
            <a:r>
              <a:rPr sz="2250" spc="0" baseline="1820" dirty="0" smtClean="0">
                <a:latin typeface="Constantia"/>
                <a:cs typeface="Constantia"/>
              </a:rPr>
              <a:t>po</a:t>
            </a:r>
            <a:r>
              <a:rPr sz="2250" spc="4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tacio</a:t>
            </a:r>
            <a:r>
              <a:rPr sz="2250" spc="4" baseline="1820" dirty="0" smtClean="0">
                <a:latin typeface="Constantia"/>
                <a:cs typeface="Constantia"/>
              </a:rPr>
              <a:t>n</a:t>
            </a:r>
            <a:r>
              <a:rPr sz="2250" spc="0" baseline="1820" dirty="0" smtClean="0">
                <a:latin typeface="Constantia"/>
                <a:cs typeface="Constantia"/>
              </a:rPr>
              <a:t>es</a:t>
            </a:r>
            <a:r>
              <a:rPr sz="2250" spc="-9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y</a:t>
            </a:r>
            <a:r>
              <a:rPr sz="2250" spc="-7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el </a:t>
            </a:r>
            <a:r>
              <a:rPr sz="2250" spc="-9" baseline="1820" dirty="0" smtClean="0">
                <a:latin typeface="Constantia"/>
                <a:cs typeface="Constantia"/>
              </a:rPr>
              <a:t>4</a:t>
            </a:r>
            <a:r>
              <a:rPr sz="2250" spc="0" baseline="1820" dirty="0" smtClean="0">
                <a:latin typeface="Constantia"/>
                <a:cs typeface="Constantia"/>
              </a:rPr>
              <a:t>0%</a:t>
            </a:r>
            <a:r>
              <a:rPr sz="2250" spc="-14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del</a:t>
            </a:r>
            <a:r>
              <a:rPr sz="2250" spc="-39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a</a:t>
            </a:r>
            <a:r>
              <a:rPr sz="2250" spc="-4" baseline="1820" dirty="0" smtClean="0">
                <a:latin typeface="Constantia"/>
                <a:cs typeface="Constantia"/>
              </a:rPr>
              <a:t>h</a:t>
            </a:r>
            <a:r>
              <a:rPr sz="2250" spc="0" baseline="1820" dirty="0" smtClean="0">
                <a:latin typeface="Constantia"/>
                <a:cs typeface="Constantia"/>
              </a:rPr>
              <a:t>o</a:t>
            </a:r>
            <a:r>
              <a:rPr sz="2250" spc="4" baseline="1820" dirty="0" smtClean="0">
                <a:latin typeface="Constantia"/>
                <a:cs typeface="Constantia"/>
              </a:rPr>
              <a:t>r</a:t>
            </a:r>
            <a:r>
              <a:rPr sz="2250" spc="-25" baseline="1820" dirty="0" smtClean="0">
                <a:latin typeface="Constantia"/>
                <a:cs typeface="Constantia"/>
              </a:rPr>
              <a:t>r</a:t>
            </a:r>
            <a:r>
              <a:rPr sz="2250" spc="0" baseline="1820" dirty="0" smtClean="0">
                <a:latin typeface="Constantia"/>
                <a:cs typeface="Constantia"/>
              </a:rPr>
              <a:t>o</a:t>
            </a:r>
            <a:r>
              <a:rPr sz="2250" spc="-25" baseline="1820" dirty="0" smtClean="0">
                <a:latin typeface="Constantia"/>
                <a:cs typeface="Constantia"/>
              </a:rPr>
              <a:t> </a:t>
            </a:r>
            <a:r>
              <a:rPr sz="2250" spc="0" baseline="1820" dirty="0" smtClean="0">
                <a:latin typeface="Constantia"/>
                <a:cs typeface="Constantia"/>
              </a:rPr>
              <a:t>na</a:t>
            </a:r>
            <a:r>
              <a:rPr sz="2250" spc="4" baseline="1820" dirty="0" smtClean="0">
                <a:latin typeface="Constantia"/>
                <a:cs typeface="Constantia"/>
              </a:rPr>
              <a:t>c</a:t>
            </a:r>
            <a:r>
              <a:rPr sz="2250" spc="0" baseline="1820" dirty="0" smtClean="0">
                <a:latin typeface="Constantia"/>
                <a:cs typeface="Constantia"/>
              </a:rPr>
              <a:t>ional.</a:t>
            </a:r>
            <a:endParaRPr sz="1500">
              <a:latin typeface="Constantia"/>
              <a:cs typeface="Constantia"/>
            </a:endParaRPr>
          </a:p>
          <a:p>
            <a:pPr marL="12700" marR="337437">
              <a:lnSpc>
                <a:spcPts val="1800"/>
              </a:lnSpc>
              <a:spcBef>
                <a:spcPts val="315"/>
              </a:spcBef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ju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io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4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1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ia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(se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dejó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a);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ell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 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errump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lujo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pe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ela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 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anismos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acionale</a:t>
            </a:r>
            <a:r>
              <a:rPr sz="1500" spc="-1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-2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cuen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r>
              <a:rPr sz="1500" spc="-25" dirty="0" smtClean="0">
                <a:latin typeface="Constantia"/>
                <a:cs typeface="Constantia"/>
              </a:rPr>
              <a:t>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B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per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cáp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a</a:t>
            </a:r>
            <a:r>
              <a:rPr sz="1500" spc="-39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1</a:t>
            </a:r>
            <a:r>
              <a:rPr sz="1500" spc="-4" dirty="0" smtClean="0">
                <a:latin typeface="Constantia"/>
                <a:cs typeface="Constantia"/>
              </a:rPr>
              <a:t>0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sumo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</a:t>
            </a:r>
            <a:r>
              <a:rPr sz="1500" spc="-14" dirty="0" smtClean="0">
                <a:latin typeface="Constantia"/>
                <a:cs typeface="Constantia"/>
              </a:rPr>
              <a:t>iv</a:t>
            </a:r>
            <a:r>
              <a:rPr sz="1500" spc="0" dirty="0" smtClean="0">
                <a:latin typeface="Constantia"/>
                <a:cs typeface="Constantia"/>
              </a:rPr>
              <a:t>ado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per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cáp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2</a:t>
            </a:r>
            <a:r>
              <a:rPr sz="1500" spc="0" dirty="0" smtClean="0">
                <a:latin typeface="Constantia"/>
                <a:cs typeface="Constantia"/>
              </a:rPr>
              <a:t>0%.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504914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693633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654135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9618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-46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11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1191158"/>
            <a:ext cx="4330540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-8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ec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pe</a:t>
            </a:r>
            <a:r>
              <a:rPr sz="7500" spc="-1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ación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006619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60" y="2008674"/>
            <a:ext cx="7822095" cy="3921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1835"/>
              </a:lnSpc>
              <a:spcBef>
                <a:spcPts val="91"/>
              </a:spcBef>
            </a:pPr>
            <a:r>
              <a:rPr sz="2550" spc="-4" baseline="3212" dirty="0" smtClean="0">
                <a:latin typeface="Constantia"/>
                <a:cs typeface="Constantia"/>
              </a:rPr>
              <a:t>E</a:t>
            </a:r>
            <a:r>
              <a:rPr sz="2550" spc="0" baseline="3212" dirty="0" smtClean="0">
                <a:latin typeface="Constantia"/>
                <a:cs typeface="Constantia"/>
              </a:rPr>
              <a:t>n</a:t>
            </a:r>
            <a:r>
              <a:rPr sz="2550" spc="-39" baseline="3212" dirty="0" smtClean="0">
                <a:latin typeface="Constantia"/>
                <a:cs typeface="Constantia"/>
              </a:rPr>
              <a:t> </a:t>
            </a:r>
            <a:r>
              <a:rPr sz="2550" spc="-14" baseline="3212" dirty="0" smtClean="0">
                <a:latin typeface="Constantia"/>
                <a:cs typeface="Constantia"/>
              </a:rPr>
              <a:t>1</a:t>
            </a:r>
            <a:r>
              <a:rPr sz="2550" spc="4" baseline="3212" dirty="0" smtClean="0">
                <a:latin typeface="Constantia"/>
                <a:cs typeface="Constantia"/>
              </a:rPr>
              <a:t>9</a:t>
            </a:r>
            <a:r>
              <a:rPr sz="2550" spc="0" baseline="3212" dirty="0" smtClean="0">
                <a:latin typeface="Constantia"/>
                <a:cs typeface="Constantia"/>
              </a:rPr>
              <a:t>8</a:t>
            </a:r>
            <a:r>
              <a:rPr sz="2550" spc="-9" baseline="3212" dirty="0" smtClean="0">
                <a:latin typeface="Constantia"/>
                <a:cs typeface="Constantia"/>
              </a:rPr>
              <a:t>0</a:t>
            </a:r>
            <a:r>
              <a:rPr sz="2550" spc="0" baseline="3212" dirty="0" smtClean="0">
                <a:latin typeface="Constantia"/>
                <a:cs typeface="Constantia"/>
              </a:rPr>
              <a:t>,</a:t>
            </a:r>
            <a:r>
              <a:rPr sz="2550" spc="-34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on</a:t>
            </a:r>
            <a:r>
              <a:rPr sz="2550" spc="-5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u</a:t>
            </a:r>
            <a:r>
              <a:rPr sz="2550" spc="4" baseline="3212" dirty="0" smtClean="0">
                <a:latin typeface="Constantia"/>
                <a:cs typeface="Constantia"/>
              </a:rPr>
              <a:t>n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104" baseline="3212" dirty="0" smtClean="0">
                <a:latin typeface="Constantia"/>
                <a:cs typeface="Constantia"/>
              </a:rPr>
              <a:t> </a:t>
            </a:r>
            <a:r>
              <a:rPr sz="2550" spc="-34" baseline="3212" dirty="0" smtClean="0">
                <a:latin typeface="Constantia"/>
                <a:cs typeface="Constantia"/>
              </a:rPr>
              <a:t>a</a:t>
            </a:r>
            <a:r>
              <a:rPr sz="2550" spc="0" baseline="3212" dirty="0" smtClean="0">
                <a:latin typeface="Constantia"/>
                <a:cs typeface="Constantia"/>
              </a:rPr>
              <a:t>yuda</a:t>
            </a:r>
            <a:r>
              <a:rPr sz="2550" spc="-114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$</a:t>
            </a:r>
            <a:r>
              <a:rPr sz="2550" spc="0" baseline="3212" dirty="0" smtClean="0">
                <a:latin typeface="Constantia"/>
                <a:cs typeface="Constantia"/>
              </a:rPr>
              <a:t>50 mill</a:t>
            </a:r>
            <a:r>
              <a:rPr sz="2550" spc="4" baseline="3212" dirty="0" smtClean="0">
                <a:latin typeface="Constantia"/>
                <a:cs typeface="Constantia"/>
              </a:rPr>
              <a:t>o</a:t>
            </a:r>
            <a:r>
              <a:rPr sz="2550" spc="0" baseline="3212" dirty="0" smtClean="0">
                <a:latin typeface="Constantia"/>
                <a:cs typeface="Constantia"/>
              </a:rPr>
              <a:t>nes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el</a:t>
            </a:r>
            <a:r>
              <a:rPr sz="2550" spc="-14" baseline="3212" dirty="0" smtClean="0">
                <a:latin typeface="Constantia"/>
                <a:cs typeface="Constantia"/>
              </a:rPr>
              <a:t> </a:t>
            </a:r>
            <a:r>
              <a:rPr sz="2550" spc="-54" baseline="3212" dirty="0" smtClean="0">
                <a:latin typeface="Constantia"/>
                <a:cs typeface="Constantia"/>
              </a:rPr>
              <a:t>F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4" baseline="3212" dirty="0" smtClean="0">
                <a:latin typeface="Constantia"/>
                <a:cs typeface="Constantia"/>
              </a:rPr>
              <a:t>nd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M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4" baseline="3212" dirty="0" smtClean="0">
                <a:latin typeface="Constantia"/>
                <a:cs typeface="Constantia"/>
              </a:rPr>
              <a:t>n</a:t>
            </a:r>
            <a:r>
              <a:rPr sz="2550" spc="0" baseline="3212" dirty="0" smtClean="0">
                <a:latin typeface="Constantia"/>
                <a:cs typeface="Constantia"/>
              </a:rPr>
              <a:t>eta</a:t>
            </a:r>
            <a:r>
              <a:rPr sz="2550" spc="-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io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In</a:t>
            </a:r>
            <a:r>
              <a:rPr sz="2550" spc="-25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ernacio</a:t>
            </a:r>
            <a:r>
              <a:rPr sz="2550" spc="4" baseline="3212" dirty="0" smtClean="0">
                <a:latin typeface="Constantia"/>
                <a:cs typeface="Constantia"/>
              </a:rPr>
              <a:t>n</a:t>
            </a:r>
            <a:r>
              <a:rPr sz="2550" spc="0" baseline="3212" dirty="0" smtClean="0">
                <a:latin typeface="Constantia"/>
                <a:cs typeface="Constantia"/>
              </a:rPr>
              <a:t>al,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el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2039"/>
              </a:lnSpc>
              <a:spcBef>
                <a:spcPts val="10"/>
              </a:spcBef>
            </a:pPr>
            <a:r>
              <a:rPr sz="2550" spc="0" baseline="1606" dirty="0" smtClean="0">
                <a:latin typeface="Constantia"/>
                <a:cs typeface="Constantia"/>
              </a:rPr>
              <a:t>Gobie</a:t>
            </a:r>
            <a:r>
              <a:rPr sz="2550" spc="-4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no</a:t>
            </a:r>
            <a:r>
              <a:rPr sz="2550" spc="-9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ado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-25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ó</a:t>
            </a:r>
            <a:r>
              <a:rPr sz="2550" spc="-100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al</a:t>
            </a:r>
            <a:r>
              <a:rPr sz="2550" spc="-4" baseline="1606" dirty="0" smtClean="0">
                <a:latin typeface="Constantia"/>
                <a:cs typeface="Constantia"/>
              </a:rPr>
              <a:t>g</a:t>
            </a:r>
            <a:r>
              <a:rPr sz="2550" spc="0" baseline="1606" dirty="0" smtClean="0">
                <a:latin typeface="Constantia"/>
                <a:cs typeface="Constantia"/>
              </a:rPr>
              <a:t>unas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medidas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34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79" baseline="1606" dirty="0" smtClean="0">
                <a:latin typeface="Constantia"/>
                <a:cs typeface="Constantia"/>
              </a:rPr>
              <a:t> 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edu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ir</a:t>
            </a:r>
            <a:r>
              <a:rPr sz="2550" spc="-11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el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dé</a:t>
            </a:r>
            <a:r>
              <a:rPr sz="2550" spc="34" baseline="1606" dirty="0" smtClean="0">
                <a:latin typeface="Constantia"/>
                <a:cs typeface="Constantia"/>
              </a:rPr>
              <a:t>f</a:t>
            </a:r>
            <a:r>
              <a:rPr sz="2550" spc="0" baseline="1606" dirty="0" smtClean="0">
                <a:latin typeface="Constantia"/>
                <a:cs typeface="Constantia"/>
              </a:rPr>
              <a:t>icit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34" baseline="1606" dirty="0" smtClean="0">
                <a:latin typeface="Constantia"/>
                <a:cs typeface="Constantia"/>
              </a:rPr>
              <a:t>f</a:t>
            </a:r>
            <a:r>
              <a:rPr sz="2550" spc="0" baseline="1606" dirty="0" smtClean="0">
                <a:latin typeface="Constantia"/>
                <a:cs typeface="Constantia"/>
              </a:rPr>
              <a:t>i</a:t>
            </a:r>
            <a:r>
              <a:rPr sz="2550" spc="-9" baseline="1606" dirty="0" smtClean="0">
                <a:latin typeface="Constantia"/>
                <a:cs typeface="Constantia"/>
              </a:rPr>
              <a:t>s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al</a:t>
            </a:r>
            <a:r>
              <a:rPr sz="2550" spc="-3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y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34" baseline="1606" dirty="0" smtClean="0">
                <a:latin typeface="Constantia"/>
                <a:cs typeface="Constantia"/>
              </a:rPr>
              <a:t>f</a:t>
            </a:r>
            <a:r>
              <a:rPr sz="2550" spc="0" baseline="1606" dirty="0" smtClean="0">
                <a:latin typeface="Constantia"/>
                <a:cs typeface="Constantia"/>
              </a:rPr>
              <a:t>inanciar</a:t>
            </a:r>
            <a:r>
              <a:rPr sz="2550" spc="-11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el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2039"/>
              </a:lnSpc>
            </a:pP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i</a:t>
            </a:r>
            <a:r>
              <a:rPr sz="2550" spc="-9" baseline="1606" dirty="0" smtClean="0">
                <a:latin typeface="Constantia"/>
                <a:cs typeface="Constantia"/>
              </a:rPr>
              <a:t>s</a:t>
            </a:r>
            <a:r>
              <a:rPr sz="2550" spc="-25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ema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ban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4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io;</a:t>
            </a:r>
            <a:r>
              <a:rPr sz="2550" spc="-1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64" baseline="1606" dirty="0" smtClean="0">
                <a:latin typeface="Constantia"/>
                <a:cs typeface="Constantia"/>
              </a:rPr>
              <a:t> 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ulta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on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ta</a:t>
            </a:r>
            <a:r>
              <a:rPr sz="2550" spc="-34" baseline="1606" dirty="0" smtClean="0">
                <a:latin typeface="Constantia"/>
                <a:cs typeface="Constantia"/>
              </a:rPr>
              <a:t>r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ía</a:t>
            </a:r>
            <a:r>
              <a:rPr sz="2550" spc="-19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,</a:t>
            </a:r>
            <a:r>
              <a:rPr sz="2550" spc="-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insu</a:t>
            </a:r>
            <a:r>
              <a:rPr sz="2550" spc="34" baseline="1606" dirty="0" smtClean="0">
                <a:latin typeface="Constantia"/>
                <a:cs typeface="Constantia"/>
              </a:rPr>
              <a:t>f</a:t>
            </a:r>
            <a:r>
              <a:rPr sz="2550" spc="0" baseline="1606" dirty="0" smtClean="0">
                <a:latin typeface="Constantia"/>
                <a:cs typeface="Constantia"/>
              </a:rPr>
              <a:t>icie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-25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es</a:t>
            </a:r>
            <a:r>
              <a:rPr sz="2550" spc="-9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3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inade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ua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as</a:t>
            </a:r>
            <a:r>
              <a:rPr sz="2550" spc="-10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limit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0" baseline="1606" dirty="0" smtClean="0">
                <a:latin typeface="Constantia"/>
                <a:cs typeface="Constantia"/>
              </a:rPr>
              <a:t>r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2039"/>
              </a:lnSpc>
            </a:pPr>
            <a:r>
              <a:rPr sz="2550" spc="0" baseline="1606" dirty="0" smtClean="0">
                <a:latin typeface="Constantia"/>
                <a:cs typeface="Constantia"/>
              </a:rPr>
              <a:t>las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im</a:t>
            </a:r>
            <a:r>
              <a:rPr sz="2550" spc="-9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ort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ione</a:t>
            </a:r>
            <a:r>
              <a:rPr sz="2550" spc="-1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,</a:t>
            </a:r>
            <a:r>
              <a:rPr sz="2550" spc="-9" baseline="1606" dirty="0" smtClean="0">
                <a:latin typeface="Constantia"/>
                <a:cs typeface="Constantia"/>
              </a:rPr>
              <a:t> f</a:t>
            </a:r>
            <a:r>
              <a:rPr sz="2550" spc="0" baseline="1606" dirty="0" smtClean="0">
                <a:latin typeface="Constantia"/>
                <a:cs typeface="Constantia"/>
              </a:rPr>
              <a:t>ome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tar</a:t>
            </a:r>
            <a:r>
              <a:rPr sz="2550" spc="-75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las</a:t>
            </a:r>
            <a:r>
              <a:rPr sz="2550" spc="-9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14" baseline="1606" dirty="0" smtClean="0">
                <a:latin typeface="Constantia"/>
                <a:cs typeface="Constantia"/>
              </a:rPr>
              <a:t>x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ort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iones</a:t>
            </a:r>
            <a:r>
              <a:rPr sz="2550" spc="-8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y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-9" baseline="1606" dirty="0" smtClean="0">
                <a:latin typeface="Constantia"/>
                <a:cs typeface="Constantia"/>
              </a:rPr>
              <a:t>f</a:t>
            </a:r>
            <a:r>
              <a:rPr sz="2550" spc="0" baseline="1606" dirty="0" smtClean="0">
                <a:latin typeface="Constantia"/>
                <a:cs typeface="Constantia"/>
              </a:rPr>
              <a:t>ort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0" baseline="1606" dirty="0" smtClean="0">
                <a:latin typeface="Constantia"/>
                <a:cs typeface="Constantia"/>
              </a:rPr>
              <a:t>le</a:t>
            </a:r>
            <a:r>
              <a:rPr sz="2550" spc="-29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er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las</a:t>
            </a:r>
            <a:r>
              <a:rPr sz="2550" spc="-69" baseline="1606" dirty="0" smtClean="0">
                <a:latin typeface="Constantia"/>
                <a:cs typeface="Constantia"/>
              </a:rPr>
              <a:t> 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29" baseline="1606" dirty="0" smtClean="0">
                <a:latin typeface="Constantia"/>
                <a:cs typeface="Constantia"/>
              </a:rPr>
              <a:t>r</a:t>
            </a:r>
            <a:r>
              <a:rPr sz="2550" spc="-4" baseline="1606" dirty="0" smtClean="0">
                <a:latin typeface="Constantia"/>
                <a:cs typeface="Constantia"/>
              </a:rPr>
              <a:t>v</a:t>
            </a:r>
            <a:r>
              <a:rPr sz="2550" spc="0" baseline="1606" dirty="0" smtClean="0">
                <a:latin typeface="Constantia"/>
                <a:cs typeface="Constantia"/>
              </a:rPr>
              <a:t>as</a:t>
            </a:r>
            <a:r>
              <a:rPr sz="2550" spc="-50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mo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eta</a:t>
            </a:r>
            <a:r>
              <a:rPr sz="2550" spc="-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ia</a:t>
            </a:r>
            <a:r>
              <a:rPr sz="2550" spc="-9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;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39"/>
              </a:lnSpc>
            </a:pPr>
            <a:r>
              <a:rPr sz="2550" spc="-119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am</a:t>
            </a:r>
            <a:r>
              <a:rPr sz="2550" spc="-9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25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u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os</a:t>
            </a:r>
            <a:r>
              <a:rPr sz="2550" spc="-29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ener</a:t>
            </a:r>
            <a:r>
              <a:rPr sz="2550" spc="-10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el</a:t>
            </a:r>
            <a:r>
              <a:rPr sz="2550" spc="-2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ti</a:t>
            </a:r>
            <a:r>
              <a:rPr sz="2550" spc="-9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64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100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ambi</a:t>
            </a:r>
            <a:r>
              <a:rPr sz="2550" spc="-39" baseline="1606" dirty="0" smtClean="0">
                <a:latin typeface="Constantia"/>
                <a:cs typeface="Constantia"/>
              </a:rPr>
              <a:t>o</a:t>
            </a:r>
            <a:r>
              <a:rPr sz="2550" spc="0" baseline="1606" dirty="0" smtClean="0">
                <a:latin typeface="Constantia"/>
                <a:cs typeface="Constantia"/>
              </a:rPr>
              <a:t>,</a:t>
            </a:r>
            <a:r>
              <a:rPr sz="2550" spc="-1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ues</a:t>
            </a:r>
            <a:r>
              <a:rPr sz="2550" spc="-9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el Ban</a:t>
            </a:r>
            <a:r>
              <a:rPr sz="2550" spc="-25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64" baseline="1606" dirty="0" smtClean="0">
                <a:latin typeface="Constantia"/>
                <a:cs typeface="Constantia"/>
              </a:rPr>
              <a:t> </a:t>
            </a:r>
            <a:r>
              <a:rPr sz="2550" spc="-19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ent</a:t>
            </a:r>
            <a:r>
              <a:rPr sz="2550" spc="-25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al</a:t>
            </a:r>
            <a:r>
              <a:rPr sz="2550" spc="-1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no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-25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enía</a:t>
            </a:r>
            <a:r>
              <a:rPr sz="2550" spc="-100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óla</a:t>
            </a:r>
            <a:r>
              <a:rPr sz="2550" spc="-25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29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.</a:t>
            </a:r>
            <a:r>
              <a:rPr sz="2550" spc="-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E</a:t>
            </a:r>
            <a:r>
              <a:rPr sz="2550" spc="0" baseline="1606" dirty="0" smtClean="0">
                <a:latin typeface="Constantia"/>
                <a:cs typeface="Constantia"/>
              </a:rPr>
              <a:t>l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2039"/>
              </a:lnSpc>
            </a:pP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é</a:t>
            </a:r>
            <a:r>
              <a:rPr sz="2550" spc="34" baseline="1606" dirty="0" smtClean="0">
                <a:latin typeface="Constantia"/>
                <a:cs typeface="Constantia"/>
              </a:rPr>
              <a:t>f</a:t>
            </a:r>
            <a:r>
              <a:rPr sz="2550" spc="0" baseline="1606" dirty="0" smtClean="0">
                <a:latin typeface="Constantia"/>
                <a:cs typeface="Constantia"/>
              </a:rPr>
              <a:t>icit</a:t>
            </a:r>
            <a:r>
              <a:rPr sz="2550" spc="-104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89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-14" baseline="1606" dirty="0" smtClean="0">
                <a:latin typeface="Constantia"/>
                <a:cs typeface="Constantia"/>
              </a:rPr>
              <a:t>i</a:t>
            </a:r>
            <a:r>
              <a:rPr sz="2550" spc="0" baseline="1606" dirty="0" smtClean="0">
                <a:latin typeface="Constantia"/>
                <a:cs typeface="Constantia"/>
              </a:rPr>
              <a:t>vis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0" baseline="1606" dirty="0" smtClean="0">
                <a:latin typeface="Constantia"/>
                <a:cs typeface="Constantia"/>
              </a:rPr>
              <a:t>s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al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an</a:t>
            </a:r>
            <a:r>
              <a:rPr sz="2550" spc="-9" baseline="1606" dirty="0" smtClean="0">
                <a:latin typeface="Constantia"/>
                <a:cs typeface="Constantia"/>
              </a:rPr>
              <a:t>z</a:t>
            </a:r>
            <a:r>
              <a:rPr sz="2550" spc="0" baseline="1606" dirty="0" smtClean="0">
                <a:latin typeface="Constantia"/>
                <a:cs typeface="Constantia"/>
              </a:rPr>
              <a:t>ó</a:t>
            </a:r>
            <a:r>
              <a:rPr sz="2550" spc="-6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los</a:t>
            </a:r>
            <a:r>
              <a:rPr sz="2550" spc="-3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$280</a:t>
            </a:r>
            <a:r>
              <a:rPr sz="2550" spc="-1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millo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es</a:t>
            </a:r>
            <a:r>
              <a:rPr sz="2550" spc="-94" baseline="1606" dirty="0" smtClean="0">
                <a:latin typeface="Constantia"/>
                <a:cs typeface="Constantia"/>
              </a:rPr>
              <a:t> </a:t>
            </a:r>
            <a:r>
              <a:rPr sz="2550" spc="-150" baseline="1606" dirty="0" smtClean="0">
                <a:latin typeface="Constantia"/>
                <a:cs typeface="Constantia"/>
              </a:rPr>
              <a:t>y</a:t>
            </a:r>
            <a:r>
              <a:rPr sz="2550" spc="0" baseline="1606" dirty="0" smtClean="0">
                <a:latin typeface="Constantia"/>
                <a:cs typeface="Constantia"/>
              </a:rPr>
              <a:t>,</a:t>
            </a:r>
            <a:r>
              <a:rPr sz="2550" spc="-3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-14" baseline="1606" dirty="0" smtClean="0">
                <a:latin typeface="Constantia"/>
                <a:cs typeface="Constantia"/>
              </a:rPr>
              <a:t>1</a:t>
            </a:r>
            <a:r>
              <a:rPr sz="2550" spc="4" baseline="1606" dirty="0" smtClean="0">
                <a:latin typeface="Constantia"/>
                <a:cs typeface="Constantia"/>
              </a:rPr>
              <a:t>9</a:t>
            </a:r>
            <a:r>
              <a:rPr sz="2550" spc="-25" baseline="1606" dirty="0" smtClean="0">
                <a:latin typeface="Constantia"/>
                <a:cs typeface="Constantia"/>
              </a:rPr>
              <a:t>8</a:t>
            </a:r>
            <a:r>
              <a:rPr sz="2550" spc="0" baseline="1606" dirty="0" smtClean="0">
                <a:latin typeface="Constantia"/>
                <a:cs typeface="Constantia"/>
              </a:rPr>
              <a:t>2,</a:t>
            </a:r>
            <a:r>
              <a:rPr sz="2550" spc="-2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75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39" baseline="1606" dirty="0" smtClean="0">
                <a:latin typeface="Constantia"/>
                <a:cs typeface="Constantia"/>
              </a:rPr>
              <a:t>g</a:t>
            </a:r>
            <a:r>
              <a:rPr sz="2550" spc="0" baseline="1606" dirty="0" smtClean="0">
                <a:latin typeface="Constantia"/>
                <a:cs typeface="Constantia"/>
              </a:rPr>
              <a:t>ota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on</a:t>
            </a:r>
            <a:r>
              <a:rPr sz="2550" spc="-4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las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29" baseline="1606" dirty="0" smtClean="0">
                <a:latin typeface="Constantia"/>
                <a:cs typeface="Constantia"/>
              </a:rPr>
              <a:t>r</a:t>
            </a:r>
            <a:r>
              <a:rPr sz="2550" spc="-4" baseline="1606" dirty="0" smtClean="0">
                <a:latin typeface="Constantia"/>
                <a:cs typeface="Constantia"/>
              </a:rPr>
              <a:t>v</a:t>
            </a:r>
            <a:r>
              <a:rPr sz="2550" spc="0" baseline="1606" dirty="0" smtClean="0">
                <a:latin typeface="Constantia"/>
                <a:cs typeface="Constantia"/>
              </a:rPr>
              <a:t>as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2039"/>
              </a:lnSpc>
            </a:pPr>
            <a:r>
              <a:rPr sz="2550" spc="0" baseline="1606" dirty="0" smtClean="0">
                <a:latin typeface="Constantia"/>
                <a:cs typeface="Constantia"/>
              </a:rPr>
              <a:t>mo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eta</a:t>
            </a:r>
            <a:r>
              <a:rPr sz="2550" spc="-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ias</a:t>
            </a:r>
            <a:r>
              <a:rPr sz="2550" spc="-6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in</a:t>
            </a:r>
            <a:r>
              <a:rPr sz="2550" spc="-25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ernacio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ale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;</a:t>
            </a:r>
            <a:r>
              <a:rPr sz="2550" spc="-4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or</a:t>
            </a:r>
            <a:r>
              <a:rPr sz="2550" spc="-10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ell</a:t>
            </a:r>
            <a:r>
              <a:rPr sz="2550" spc="-29" baseline="1606" dirty="0" smtClean="0">
                <a:latin typeface="Constantia"/>
                <a:cs typeface="Constantia"/>
              </a:rPr>
              <a:t>o</a:t>
            </a:r>
            <a:r>
              <a:rPr sz="2550" spc="0" baseline="1606" dirty="0" smtClean="0">
                <a:latin typeface="Constantia"/>
                <a:cs typeface="Constantia"/>
              </a:rPr>
              <a:t>,</a:t>
            </a:r>
            <a:r>
              <a:rPr sz="2550" spc="-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mit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0" baseline="1606" dirty="0" smtClean="0">
                <a:latin typeface="Constantia"/>
                <a:cs typeface="Constantia"/>
              </a:rPr>
              <a:t>d</a:t>
            </a:r>
            <a:r>
              <a:rPr sz="2550" spc="-50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d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los</a:t>
            </a:r>
            <a:r>
              <a:rPr sz="2550" spc="-3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i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g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os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úbli</a:t>
            </a:r>
            <a:r>
              <a:rPr sz="2550" spc="-29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os</a:t>
            </a:r>
            <a:r>
              <a:rPr sz="2550" spc="-7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75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up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on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2045"/>
              </a:lnSpc>
              <a:spcBef>
                <a:spcPts val="0"/>
              </a:spcBef>
            </a:pP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34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8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4" baseline="1606" dirty="0" smtClean="0">
                <a:latin typeface="Constantia"/>
                <a:cs typeface="Constantia"/>
              </a:rPr>
              <a:t>g</a:t>
            </a:r>
            <a:r>
              <a:rPr sz="2550" spc="0" baseline="1606" dirty="0" smtClean="0">
                <a:latin typeface="Constantia"/>
                <a:cs typeface="Constantia"/>
              </a:rPr>
              <a:t>ar</a:t>
            </a:r>
            <a:r>
              <a:rPr sz="2550" spc="-75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los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é</a:t>
            </a:r>
            <a:r>
              <a:rPr sz="2550" spc="-9" baseline="1606" dirty="0" smtClean="0">
                <a:latin typeface="Constantia"/>
                <a:cs typeface="Constantia"/>
              </a:rPr>
              <a:t>s</a:t>
            </a:r>
            <a:r>
              <a:rPr sz="2550" spc="0" baseline="1606" dirty="0" smtClean="0">
                <a:latin typeface="Constantia"/>
                <a:cs typeface="Constantia"/>
              </a:rPr>
              <a:t>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0" baseline="1606" dirty="0" smtClean="0">
                <a:latin typeface="Constantia"/>
                <a:cs typeface="Constantia"/>
              </a:rPr>
              <a:t>mos</a:t>
            </a:r>
            <a:r>
              <a:rPr sz="2550" spc="-39" baseline="1606" dirty="0" smtClean="0">
                <a:latin typeface="Constantia"/>
                <a:cs typeface="Constantia"/>
              </a:rPr>
              <a:t> </a:t>
            </a:r>
            <a:r>
              <a:rPr sz="2550" spc="4" baseline="1606" dirty="0" smtClean="0">
                <a:latin typeface="Constantia"/>
                <a:cs typeface="Constantia"/>
              </a:rPr>
              <a:t>n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39" baseline="1606" dirty="0" smtClean="0">
                <a:latin typeface="Constantia"/>
                <a:cs typeface="Constantia"/>
              </a:rPr>
              <a:t>g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i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0" baseline="1606" dirty="0" smtClean="0">
                <a:latin typeface="Constantia"/>
                <a:cs typeface="Constantia"/>
              </a:rPr>
              <a:t>d</a:t>
            </a:r>
            <a:r>
              <a:rPr sz="2550" spc="4" baseline="1606" dirty="0" smtClean="0">
                <a:latin typeface="Constantia"/>
                <a:cs typeface="Constantia"/>
              </a:rPr>
              <a:t>o</a:t>
            </a:r>
            <a:r>
              <a:rPr sz="2550" spc="0" baseline="1606" dirty="0" smtClean="0">
                <a:latin typeface="Constantia"/>
                <a:cs typeface="Constantia"/>
              </a:rPr>
              <a:t>s</a:t>
            </a:r>
            <a:r>
              <a:rPr sz="2550" spc="-10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89" baseline="1606" dirty="0" smtClean="0">
                <a:latin typeface="Constantia"/>
                <a:cs typeface="Constantia"/>
              </a:rPr>
              <a:t> </a:t>
            </a:r>
            <a:r>
              <a:rPr sz="2550" spc="-29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or</a:t>
            </a:r>
            <a:r>
              <a:rPr sz="2550" spc="-29" baseline="1606" dirty="0" smtClean="0">
                <a:latin typeface="Constantia"/>
                <a:cs typeface="Constantia"/>
              </a:rPr>
              <a:t>t</a:t>
            </a:r>
            <a:r>
              <a:rPr sz="2550" spc="0" baseline="1606" dirty="0" smtClean="0">
                <a:latin typeface="Constantia"/>
                <a:cs typeface="Constantia"/>
              </a:rPr>
              <a:t>o</a:t>
            </a:r>
            <a:r>
              <a:rPr sz="2550" spc="-64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la</a:t>
            </a:r>
            <a:r>
              <a:rPr sz="2550" spc="-14" baseline="1606" dirty="0" smtClean="0">
                <a:latin typeface="Constantia"/>
                <a:cs typeface="Constantia"/>
              </a:rPr>
              <a:t>z</a:t>
            </a:r>
            <a:r>
              <a:rPr sz="2550" spc="-59" baseline="1606" dirty="0" smtClean="0">
                <a:latin typeface="Constantia"/>
                <a:cs typeface="Constantia"/>
              </a:rPr>
              <a:t>o</a:t>
            </a:r>
            <a:r>
              <a:rPr sz="2550" spc="0" baseline="1606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  <a:p>
            <a:pPr marL="12700" marR="184380">
              <a:lnSpc>
                <a:spcPct val="99995"/>
              </a:lnSpc>
              <a:spcBef>
                <a:spcPts val="297"/>
              </a:spcBef>
            </a:pP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-25" dirty="0" smtClean="0">
                <a:latin typeface="Constantia"/>
                <a:cs typeface="Constantia"/>
              </a:rPr>
              <a:t>8</a:t>
            </a:r>
            <a:r>
              <a:rPr sz="1700" spc="0" dirty="0" smtClean="0">
                <a:latin typeface="Constantia"/>
                <a:cs typeface="Constantia"/>
              </a:rPr>
              <a:t>2,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año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más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í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eali</a:t>
            </a:r>
            <a:r>
              <a:rPr sz="1700" spc="-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ione</a:t>
            </a:r>
            <a:r>
              <a:rPr sz="1700" spc="-25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l n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obie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 en</a:t>
            </a:r>
            <a:r>
              <a:rPr sz="1700" spc="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abe</a:t>
            </a:r>
            <a:r>
              <a:rPr sz="1700" spc="-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ado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Luis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Alber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M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em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ues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ionar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tici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tado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omía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opu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libe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aliz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1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me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ad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ome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 in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ernacio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n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ext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4" dirty="0" smtClean="0">
                <a:latin typeface="Constantia"/>
                <a:cs typeface="Constantia"/>
              </a:rPr>
              <a:t>j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ob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tan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á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op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in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29" dirty="0" smtClean="0">
                <a:latin typeface="Constantia"/>
                <a:cs typeface="Constantia"/>
              </a:rPr>
              <a:t>r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ionismo;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ejempl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me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ado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ambi</a:t>
            </a:r>
            <a:r>
              <a:rPr sz="1700" spc="-9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Ban</a:t>
            </a:r>
            <a:r>
              <a:rPr sz="1700" spc="-25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al,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eje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ob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ip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am</a:t>
            </a:r>
            <a:r>
              <a:rPr sz="1700" spc="-4" dirty="0" smtClean="0">
                <a:latin typeface="Constantia"/>
                <a:cs typeface="Constantia"/>
              </a:rPr>
              <a:t>b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150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inales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añ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 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tab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liza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l</a:t>
            </a:r>
            <a:r>
              <a:rPr sz="1700" spc="-5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131710"/>
            <a:ext cx="170240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1191158"/>
            <a:ext cx="4330540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-8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ec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pe</a:t>
            </a:r>
            <a:r>
              <a:rPr sz="7500" spc="-1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ación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004179"/>
            <a:ext cx="161657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60" y="2006783"/>
            <a:ext cx="7816423" cy="3691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07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onstantia"/>
                <a:cs typeface="Constantia"/>
              </a:rPr>
              <a:t>El</a:t>
            </a:r>
            <a:r>
              <a:rPr sz="2400" spc="-18" baseline="3413" dirty="0" smtClean="0">
                <a:latin typeface="Constantia"/>
                <a:cs typeface="Constantia"/>
              </a:rPr>
              <a:t> </a:t>
            </a:r>
            <a:r>
              <a:rPr sz="2400" spc="-9" baseline="3413" dirty="0" smtClean="0">
                <a:latin typeface="Constantia"/>
                <a:cs typeface="Constantia"/>
              </a:rPr>
              <a:t>n</a:t>
            </a:r>
            <a:r>
              <a:rPr sz="2400" spc="0" baseline="3413" dirty="0" smtClean="0">
                <a:latin typeface="Constantia"/>
                <a:cs typeface="Constantia"/>
              </a:rPr>
              <a:t>u</a:t>
            </a:r>
            <a:r>
              <a:rPr sz="2400" spc="4" baseline="3413" dirty="0" smtClean="0">
                <a:latin typeface="Constantia"/>
                <a:cs typeface="Constantia"/>
              </a:rPr>
              <a:t>e</a:t>
            </a:r>
            <a:r>
              <a:rPr sz="2400" spc="-39" baseline="3413" dirty="0" smtClean="0">
                <a:latin typeface="Constantia"/>
                <a:cs typeface="Constantia"/>
              </a:rPr>
              <a:t>v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67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Gobie</a:t>
            </a:r>
            <a:r>
              <a:rPr sz="2400" spc="4" baseline="3413" dirty="0" smtClean="0">
                <a:latin typeface="Constantia"/>
                <a:cs typeface="Constantia"/>
              </a:rPr>
              <a:t>r</a:t>
            </a:r>
            <a:r>
              <a:rPr sz="2400" spc="-4" baseline="3413" dirty="0" smtClean="0">
                <a:latin typeface="Constantia"/>
                <a:cs typeface="Constantia"/>
              </a:rPr>
              <a:t>n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114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tambi</a:t>
            </a:r>
            <a:r>
              <a:rPr sz="2400" spc="4" baseline="3413" dirty="0" smtClean="0">
                <a:latin typeface="Constantia"/>
                <a:cs typeface="Constantia"/>
              </a:rPr>
              <a:t>é</a:t>
            </a:r>
            <a:r>
              <a:rPr sz="2400" spc="0" baseline="3413" dirty="0" smtClean="0">
                <a:latin typeface="Constantia"/>
                <a:cs typeface="Constantia"/>
              </a:rPr>
              <a:t>n</a:t>
            </a:r>
            <a:r>
              <a:rPr sz="2400" spc="-102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p</a:t>
            </a:r>
            <a:r>
              <a:rPr sz="2400" spc="0" baseline="3413" dirty="0" smtClean="0">
                <a:latin typeface="Constantia"/>
                <a:cs typeface="Constantia"/>
              </a:rPr>
              <a:t>u</a:t>
            </a:r>
            <a:r>
              <a:rPr sz="2400" spc="4" baseline="3413" dirty="0" smtClean="0">
                <a:latin typeface="Constantia"/>
                <a:cs typeface="Constantia"/>
              </a:rPr>
              <a:t>s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93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en</a:t>
            </a:r>
            <a:r>
              <a:rPr sz="2400" spc="-56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p</a:t>
            </a:r>
            <a:r>
              <a:rPr sz="2400" spc="-25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áctica</a:t>
            </a:r>
            <a:r>
              <a:rPr sz="2400" spc="-130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el</a:t>
            </a:r>
            <a:r>
              <a:rPr sz="2400" spc="-7" baseline="3413" dirty="0" smtClean="0">
                <a:latin typeface="Constantia"/>
                <a:cs typeface="Constantia"/>
              </a:rPr>
              <a:t> </a:t>
            </a:r>
            <a:r>
              <a:rPr sz="2400" b="1" i="1" spc="0" baseline="3413" dirty="0" smtClean="0">
                <a:latin typeface="Constantia"/>
                <a:cs typeface="Constantia"/>
              </a:rPr>
              <a:t>Plan</a:t>
            </a:r>
            <a:r>
              <a:rPr sz="2400" b="1" i="1" spc="-24" baseline="3413" dirty="0" smtClean="0">
                <a:latin typeface="Constantia"/>
                <a:cs typeface="Constantia"/>
              </a:rPr>
              <a:t> </a:t>
            </a:r>
            <a:r>
              <a:rPr sz="2400" b="1" i="1" spc="0" baseline="3413" dirty="0" smtClean="0">
                <a:latin typeface="Constantia"/>
                <a:cs typeface="Constantia"/>
              </a:rPr>
              <a:t>de</a:t>
            </a:r>
            <a:r>
              <a:rPr sz="2400" b="1" i="1" spc="-22" baseline="3413" dirty="0" smtClean="0">
                <a:latin typeface="Constantia"/>
                <a:cs typeface="Constantia"/>
              </a:rPr>
              <a:t> </a:t>
            </a:r>
            <a:r>
              <a:rPr sz="2400" b="1" i="1" spc="-4" baseline="3413" dirty="0" smtClean="0">
                <a:latin typeface="Constantia"/>
                <a:cs typeface="Constantia"/>
              </a:rPr>
              <a:t>E</a:t>
            </a:r>
            <a:r>
              <a:rPr sz="2400" b="1" i="1" spc="0" baseline="3413" dirty="0" smtClean="0">
                <a:latin typeface="Constantia"/>
                <a:cs typeface="Constantia"/>
              </a:rPr>
              <a:t>me</a:t>
            </a:r>
            <a:r>
              <a:rPr sz="2400" b="1" i="1" spc="-19" baseline="3413" dirty="0" smtClean="0">
                <a:latin typeface="Constantia"/>
                <a:cs typeface="Constantia"/>
              </a:rPr>
              <a:t>r</a:t>
            </a:r>
            <a:r>
              <a:rPr sz="2400" b="1" i="1" spc="0" baseline="3413" dirty="0" smtClean="0">
                <a:latin typeface="Constantia"/>
                <a:cs typeface="Constantia"/>
              </a:rPr>
              <a:t>ge</a:t>
            </a:r>
            <a:r>
              <a:rPr sz="2400" b="1" i="1" spc="-9" baseline="3413" dirty="0" smtClean="0">
                <a:latin typeface="Constantia"/>
                <a:cs typeface="Constantia"/>
              </a:rPr>
              <a:t>n</a:t>
            </a:r>
            <a:r>
              <a:rPr sz="2400" b="1" i="1" spc="0" baseline="3413" dirty="0" smtClean="0">
                <a:latin typeface="Constantia"/>
                <a:cs typeface="Constantia"/>
              </a:rPr>
              <a:t>cia</a:t>
            </a:r>
            <a:r>
              <a:rPr sz="2400" b="1" i="1" spc="-73" baseline="3413" dirty="0" smtClean="0">
                <a:latin typeface="Constantia"/>
                <a:cs typeface="Constantia"/>
              </a:rPr>
              <a:t> </a:t>
            </a:r>
            <a:r>
              <a:rPr sz="2400" b="1" i="1" spc="0" baseline="3413" dirty="0" smtClean="0">
                <a:latin typeface="Constantia"/>
                <a:cs typeface="Constantia"/>
              </a:rPr>
              <a:t>de</a:t>
            </a:r>
            <a:r>
              <a:rPr sz="2400" b="1" i="1" spc="-22" baseline="3413" dirty="0" smtClean="0">
                <a:latin typeface="Constantia"/>
                <a:cs typeface="Constantia"/>
              </a:rPr>
              <a:t> </a:t>
            </a:r>
            <a:r>
              <a:rPr sz="2400" b="1" i="1" spc="-4" baseline="3413" dirty="0" smtClean="0">
                <a:latin typeface="Constantia"/>
                <a:cs typeface="Constantia"/>
              </a:rPr>
              <a:t>l</a:t>
            </a:r>
            <a:r>
              <a:rPr sz="2400" b="1" i="1" spc="0" baseline="3413" dirty="0" smtClean="0">
                <a:latin typeface="Constantia"/>
                <a:cs typeface="Constantia"/>
              </a:rPr>
              <a:t>os</a:t>
            </a:r>
            <a:r>
              <a:rPr sz="2400" b="1" i="1" spc="-6" baseline="3413" dirty="0" smtClean="0">
                <a:latin typeface="Constantia"/>
                <a:cs typeface="Constantia"/>
              </a:rPr>
              <a:t> </a:t>
            </a:r>
            <a:r>
              <a:rPr sz="2400" b="1" i="1" spc="4" baseline="3413" dirty="0" smtClean="0">
                <a:latin typeface="Constantia"/>
                <a:cs typeface="Constantia"/>
              </a:rPr>
              <a:t>1</a:t>
            </a:r>
            <a:r>
              <a:rPr sz="2400" b="1" i="1" spc="0" baseline="3413" dirty="0" smtClean="0">
                <a:latin typeface="Constantia"/>
                <a:cs typeface="Constantia"/>
              </a:rPr>
              <a:t>00</a:t>
            </a:r>
            <a:r>
              <a:rPr sz="2400" b="1" i="1" spc="-24" baseline="3413" dirty="0" smtClean="0">
                <a:latin typeface="Constantia"/>
                <a:cs typeface="Constantia"/>
              </a:rPr>
              <a:t> </a:t>
            </a:r>
            <a:r>
              <a:rPr sz="2400" b="1" i="1" spc="0" baseline="3413" dirty="0" smtClean="0">
                <a:latin typeface="Constantia"/>
                <a:cs typeface="Constantia"/>
              </a:rPr>
              <a:t>D</a:t>
            </a:r>
            <a:r>
              <a:rPr sz="2400" b="1" i="1" spc="4" baseline="3413" dirty="0" smtClean="0">
                <a:latin typeface="Constantia"/>
                <a:cs typeface="Constantia"/>
              </a:rPr>
              <a:t>í</a:t>
            </a:r>
            <a:r>
              <a:rPr sz="2400" b="1" i="1" spc="0" baseline="3413" dirty="0" smtClean="0">
                <a:latin typeface="Constantia"/>
                <a:cs typeface="Constantia"/>
              </a:rPr>
              <a:t>a</a:t>
            </a:r>
            <a:r>
              <a:rPr sz="2400" b="1" i="1" spc="-4" baseline="3413" dirty="0" smtClean="0">
                <a:latin typeface="Constantia"/>
                <a:cs typeface="Constantia"/>
              </a:rPr>
              <a:t>s</a:t>
            </a:r>
            <a:r>
              <a:rPr sz="2400" b="1" i="1" spc="0" baseline="3413" dirty="0" smtClean="0">
                <a:latin typeface="Constantia"/>
                <a:cs typeface="Constantia"/>
              </a:rPr>
              <a:t>,</a:t>
            </a:r>
            <a:endParaRPr sz="1600">
              <a:latin typeface="Constantia"/>
              <a:cs typeface="Constantia"/>
            </a:endParaRPr>
          </a:p>
          <a:p>
            <a:pPr marL="12700" marR="24507">
              <a:lnSpc>
                <a:spcPts val="1920"/>
              </a:lnSpc>
              <a:spcBef>
                <a:spcPts val="9"/>
              </a:spcBef>
            </a:pPr>
            <a:r>
              <a:rPr sz="2400" spc="0" baseline="1706" dirty="0" smtClean="0">
                <a:latin typeface="Constantia"/>
                <a:cs typeface="Constantia"/>
              </a:rPr>
              <a:t>q</a:t>
            </a:r>
            <a:r>
              <a:rPr sz="2400" spc="4" baseline="1706" dirty="0" smtClean="0">
                <a:latin typeface="Constantia"/>
                <a:cs typeface="Constantia"/>
              </a:rPr>
              <a:t>u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75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in</a:t>
            </a:r>
            <a:r>
              <a:rPr sz="2400" spc="-9" baseline="1706" dirty="0" smtClean="0">
                <a:latin typeface="Constantia"/>
                <a:cs typeface="Constantia"/>
              </a:rPr>
              <a:t>c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u</a:t>
            </a:r>
            <a:r>
              <a:rPr sz="2400" spc="4" baseline="1706" dirty="0" smtClean="0">
                <a:latin typeface="Constantia"/>
                <a:cs typeface="Constantia"/>
              </a:rPr>
              <a:t>í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74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me</a:t>
            </a:r>
            <a:r>
              <a:rPr sz="2400" spc="-9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idas</a:t>
            </a:r>
            <a:r>
              <a:rPr sz="2400" spc="-8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6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u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-29" baseline="1706" dirty="0" smtClean="0">
                <a:latin typeface="Constantia"/>
                <a:cs typeface="Constantia"/>
              </a:rPr>
              <a:t>g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ia</a:t>
            </a:r>
            <a:r>
              <a:rPr sz="2400" spc="-99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64" baseline="1706" dirty="0" smtClean="0">
                <a:latin typeface="Constantia"/>
                <a:cs typeface="Constantia"/>
              </a:rPr>
              <a:t> 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ecu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ar</a:t>
            </a:r>
            <a:r>
              <a:rPr sz="2400" spc="-15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y</a:t>
            </a:r>
            <a:r>
              <a:rPr sz="2400" spc="-87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estab</a:t>
            </a:r>
            <a:r>
              <a:rPr sz="2400" spc="4" baseline="1706" dirty="0" smtClean="0">
                <a:latin typeface="Constantia"/>
                <a:cs typeface="Constantia"/>
              </a:rPr>
              <a:t>i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iz</a:t>
            </a:r>
            <a:r>
              <a:rPr sz="2400" spc="4" baseline="1706" dirty="0" smtClean="0">
                <a:latin typeface="Constantia"/>
                <a:cs typeface="Constantia"/>
              </a:rPr>
              <a:t>a</a:t>
            </a:r>
            <a:r>
              <a:rPr sz="2400" spc="0" baseline="1706" dirty="0" smtClean="0">
                <a:latin typeface="Constantia"/>
                <a:cs typeface="Constantia"/>
              </a:rPr>
              <a:t>r</a:t>
            </a:r>
            <a:r>
              <a:rPr sz="2400" spc="-126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75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4" baseline="1706" dirty="0" smtClean="0">
                <a:latin typeface="Constantia"/>
                <a:cs typeface="Constantia"/>
              </a:rPr>
              <a:t>n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4" baseline="1706" dirty="0" smtClean="0">
                <a:latin typeface="Constantia"/>
                <a:cs typeface="Constantia"/>
              </a:rPr>
              <a:t>m</a:t>
            </a:r>
            <a:r>
              <a:rPr sz="2400" spc="0" baseline="1706" dirty="0" smtClean="0">
                <a:latin typeface="Constantia"/>
                <a:cs typeface="Constantia"/>
              </a:rPr>
              <a:t>ía,</a:t>
            </a:r>
            <a:r>
              <a:rPr sz="2400" spc="-70" baseline="1706" dirty="0" smtClean="0">
                <a:latin typeface="Constantia"/>
                <a:cs typeface="Constantia"/>
              </a:rPr>
              <a:t> 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edu</a:t>
            </a:r>
            <a:r>
              <a:rPr sz="2400" spc="-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ir</a:t>
            </a:r>
            <a:r>
              <a:rPr sz="2400" spc="-89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os</a:t>
            </a:r>
            <a:endParaRPr sz="1600">
              <a:latin typeface="Constantia"/>
              <a:cs typeface="Constantia"/>
            </a:endParaRPr>
          </a:p>
          <a:p>
            <a:pPr marL="12700" marR="24507">
              <a:lnSpc>
                <a:spcPts val="1920"/>
              </a:lnSpc>
            </a:pP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4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9" baseline="1706" dirty="0" smtClean="0">
                <a:latin typeface="Constantia"/>
                <a:cs typeface="Constantia"/>
              </a:rPr>
              <a:t>q</a:t>
            </a:r>
            <a:r>
              <a:rPr sz="2400" spc="0" baseline="1706" dirty="0" smtClean="0">
                <a:latin typeface="Constantia"/>
                <a:cs typeface="Constantia"/>
              </a:rPr>
              <a:t>u</a:t>
            </a:r>
            <a:r>
              <a:rPr sz="2400" spc="4" baseline="1706" dirty="0" smtClean="0">
                <a:latin typeface="Constantia"/>
                <a:cs typeface="Constantia"/>
              </a:rPr>
              <a:t>i</a:t>
            </a:r>
            <a:r>
              <a:rPr sz="2400" spc="0" baseline="1706" dirty="0" smtClean="0">
                <a:latin typeface="Constantia"/>
                <a:cs typeface="Constantia"/>
              </a:rPr>
              <a:t>librios</a:t>
            </a:r>
            <a:r>
              <a:rPr sz="2400" spc="-156" baseline="1706" dirty="0" smtClean="0">
                <a:latin typeface="Constantia"/>
                <a:cs typeface="Constantia"/>
              </a:rPr>
              <a:t> </a:t>
            </a:r>
            <a:r>
              <a:rPr sz="2400" spc="34" baseline="1706" dirty="0" smtClean="0">
                <a:latin typeface="Constantia"/>
                <a:cs typeface="Constantia"/>
              </a:rPr>
              <a:t>f</a:t>
            </a:r>
            <a:r>
              <a:rPr sz="2400" spc="0" baseline="1706" dirty="0" smtClean="0">
                <a:latin typeface="Constantia"/>
                <a:cs typeface="Constantia"/>
              </a:rPr>
              <a:t>inan</a:t>
            </a:r>
            <a:r>
              <a:rPr sz="2400" spc="-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i</a:t>
            </a:r>
            <a:r>
              <a:rPr sz="2400" spc="4" baseline="1706" dirty="0" smtClean="0">
                <a:latin typeface="Constantia"/>
                <a:cs typeface="Constantia"/>
              </a:rPr>
              <a:t>e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9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,</a:t>
            </a:r>
            <a:r>
              <a:rPr sz="2400" spc="-76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s</a:t>
            </a:r>
            <a:r>
              <a:rPr sz="2400" spc="4" baseline="1706" dirty="0" smtClean="0">
                <a:latin typeface="Constantia"/>
                <a:cs typeface="Constantia"/>
              </a:rPr>
              <a:t>i</a:t>
            </a:r>
            <a:r>
              <a:rPr sz="2400" spc="0" baseline="1706" dirty="0" smtClean="0">
                <a:latin typeface="Constantia"/>
                <a:cs typeface="Constantia"/>
              </a:rPr>
              <a:t>n</a:t>
            </a:r>
            <a:r>
              <a:rPr sz="2400" spc="-75" baseline="1706" dirty="0" smtClean="0">
                <a:latin typeface="Constantia"/>
                <a:cs typeface="Constantia"/>
              </a:rPr>
              <a:t> 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ont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4" baseline="1706" dirty="0" smtClean="0">
                <a:latin typeface="Constantia"/>
                <a:cs typeface="Constantia"/>
              </a:rPr>
              <a:t>e</a:t>
            </a:r>
            <a:r>
              <a:rPr sz="2400" spc="0" baseline="1706" dirty="0" smtClean="0">
                <a:latin typeface="Constantia"/>
                <a:cs typeface="Constantia"/>
              </a:rPr>
              <a:t>r</a:t>
            </a:r>
            <a:r>
              <a:rPr sz="2400" spc="-113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la</a:t>
            </a:r>
            <a:r>
              <a:rPr sz="2400" spc="-87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eman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64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in</a:t>
            </a:r>
            <a:r>
              <a:rPr sz="2400" spc="-25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erna,</a:t>
            </a:r>
            <a:r>
              <a:rPr sz="2400" spc="-94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y</a:t>
            </a:r>
            <a:r>
              <a:rPr sz="2400" spc="-7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4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table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er</a:t>
            </a:r>
            <a:r>
              <a:rPr sz="2400" spc="-124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m</a:t>
            </a:r>
            <a:r>
              <a:rPr sz="2400" spc="0" baseline="1706" dirty="0" smtClean="0">
                <a:latin typeface="Constantia"/>
                <a:cs typeface="Constantia"/>
              </a:rPr>
              <a:t>ecanismos</a:t>
            </a:r>
            <a:r>
              <a:rPr sz="2400" spc="-13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endParaRPr sz="1600">
              <a:latin typeface="Constantia"/>
              <a:cs typeface="Constantia"/>
            </a:endParaRPr>
          </a:p>
          <a:p>
            <a:pPr marL="12700" marR="24507">
              <a:lnSpc>
                <a:spcPts val="1920"/>
              </a:lnSpc>
            </a:pP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om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ensación</a:t>
            </a:r>
            <a:r>
              <a:rPr sz="2400" spc="-124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so</a:t>
            </a:r>
            <a:r>
              <a:rPr sz="2400" spc="-4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i</a:t>
            </a:r>
            <a:r>
              <a:rPr sz="2400" spc="4" baseline="1706" dirty="0" smtClean="0">
                <a:latin typeface="Constantia"/>
                <a:cs typeface="Constantia"/>
              </a:rPr>
              <a:t>a</a:t>
            </a:r>
            <a:r>
              <a:rPr sz="2400" spc="0" baseline="1706" dirty="0" smtClean="0">
                <a:latin typeface="Constantia"/>
                <a:cs typeface="Constantia"/>
              </a:rPr>
              <a:t>l</a:t>
            </a:r>
            <a:r>
              <a:rPr sz="2400" spc="-54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19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105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al</a:t>
            </a:r>
            <a:r>
              <a:rPr sz="2400" spc="-9" baseline="1706" dirty="0" smtClean="0">
                <a:latin typeface="Constantia"/>
                <a:cs typeface="Constantia"/>
              </a:rPr>
              <a:t>i</a:t>
            </a:r>
            <a:r>
              <a:rPr sz="2400" spc="0" baseline="1706" dirty="0" smtClean="0">
                <a:latin typeface="Constantia"/>
                <a:cs typeface="Constantia"/>
              </a:rPr>
              <a:t>viar</a:t>
            </a:r>
            <a:r>
              <a:rPr sz="2400" spc="-11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los</a:t>
            </a:r>
            <a:r>
              <a:rPr sz="2400" spc="-84" baseline="1706" dirty="0" smtClean="0">
                <a:latin typeface="Constantia"/>
                <a:cs typeface="Constantia"/>
              </a:rPr>
              <a:t> </a:t>
            </a:r>
            <a:r>
              <a:rPr sz="2400" spc="-39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os</a:t>
            </a:r>
            <a:r>
              <a:rPr sz="2400" spc="-19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os</a:t>
            </a:r>
            <a:r>
              <a:rPr sz="2400" spc="-93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46" baseline="1706" dirty="0" smtClean="0">
                <a:latin typeface="Constantia"/>
                <a:cs typeface="Constantia"/>
              </a:rPr>
              <a:t> </a:t>
            </a:r>
            <a:r>
              <a:rPr sz="2400" spc="-9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8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cris</a:t>
            </a:r>
            <a:r>
              <a:rPr sz="2400" spc="4" baseline="1706" dirty="0" smtClean="0">
                <a:latin typeface="Constantia"/>
                <a:cs typeface="Constantia"/>
              </a:rPr>
              <a:t>i</a:t>
            </a:r>
            <a:r>
              <a:rPr sz="2400" spc="-19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99995"/>
              </a:lnSpc>
              <a:spcBef>
                <a:spcPts val="279"/>
              </a:spcBef>
            </a:pP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67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medidas</a:t>
            </a:r>
            <a:r>
              <a:rPr sz="1600" spc="-98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0" dirty="0" smtClean="0">
                <a:latin typeface="Constantia"/>
                <a:cs typeface="Constantia"/>
              </a:rPr>
              <a:t>stas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taca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7" dirty="0" smtClean="0">
                <a:latin typeface="Constantia"/>
                <a:cs typeface="Constantia"/>
              </a:rPr>
              <a:t> </a:t>
            </a:r>
            <a:r>
              <a:rPr sz="1600" b="1" i="1" spc="4" dirty="0" smtClean="0">
                <a:latin typeface="Constantia"/>
                <a:cs typeface="Constantia"/>
              </a:rPr>
              <a:t>L</a:t>
            </a:r>
            <a:r>
              <a:rPr sz="1600" b="1" i="1" spc="0" dirty="0" smtClean="0">
                <a:latin typeface="Constantia"/>
                <a:cs typeface="Constantia"/>
              </a:rPr>
              <a:t>ey</a:t>
            </a:r>
            <a:r>
              <a:rPr sz="1600" b="1" i="1" spc="-5" dirty="0" smtClean="0">
                <a:latin typeface="Constantia"/>
                <a:cs typeface="Constantia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de</a:t>
            </a:r>
            <a:r>
              <a:rPr sz="1600" b="1" i="1" spc="-22" dirty="0" smtClean="0">
                <a:latin typeface="Constantia"/>
                <a:cs typeface="Constantia"/>
              </a:rPr>
              <a:t> </a:t>
            </a:r>
            <a:r>
              <a:rPr sz="1600" b="1" i="1" spc="-4" dirty="0" smtClean="0">
                <a:latin typeface="Constantia"/>
                <a:cs typeface="Constantia"/>
              </a:rPr>
              <a:t>E</a:t>
            </a:r>
            <a:r>
              <a:rPr sz="1600" b="1" i="1" spc="-14" dirty="0" smtClean="0">
                <a:latin typeface="Constantia"/>
                <a:cs typeface="Constantia"/>
              </a:rPr>
              <a:t>q</a:t>
            </a:r>
            <a:r>
              <a:rPr sz="1600" b="1" i="1" spc="0" dirty="0" smtClean="0">
                <a:latin typeface="Constantia"/>
                <a:cs typeface="Constantia"/>
              </a:rPr>
              <a:t>ui</a:t>
            </a:r>
            <a:r>
              <a:rPr sz="1600" b="1" i="1" spc="-4" dirty="0" smtClean="0">
                <a:latin typeface="Constantia"/>
                <a:cs typeface="Constantia"/>
              </a:rPr>
              <a:t>l</a:t>
            </a:r>
            <a:r>
              <a:rPr sz="1600" b="1" i="1" spc="0" dirty="0" smtClean="0">
                <a:latin typeface="Constantia"/>
                <a:cs typeface="Constantia"/>
              </a:rPr>
              <a:t>i</a:t>
            </a:r>
            <a:r>
              <a:rPr sz="1600" b="1" i="1" spc="4" dirty="0" smtClean="0">
                <a:latin typeface="Constantia"/>
                <a:cs typeface="Constantia"/>
              </a:rPr>
              <a:t>br</a:t>
            </a:r>
            <a:r>
              <a:rPr sz="1600" b="1" i="1" spc="0" dirty="0" smtClean="0">
                <a:latin typeface="Constantia"/>
                <a:cs typeface="Constantia"/>
              </a:rPr>
              <a:t>io</a:t>
            </a:r>
            <a:r>
              <a:rPr sz="1600" b="1" i="1" spc="-69" dirty="0" smtClean="0">
                <a:latin typeface="Constantia"/>
                <a:cs typeface="Constantia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Fina</a:t>
            </a:r>
            <a:r>
              <a:rPr sz="1600" b="1" i="1" spc="-4" dirty="0" smtClean="0">
                <a:latin typeface="Constantia"/>
                <a:cs typeface="Constantia"/>
              </a:rPr>
              <a:t>n</a:t>
            </a:r>
            <a:r>
              <a:rPr sz="1600" b="1" i="1" spc="0" dirty="0" smtClean="0">
                <a:latin typeface="Constantia"/>
                <a:cs typeface="Constantia"/>
              </a:rPr>
              <a:t>cie</a:t>
            </a:r>
            <a:r>
              <a:rPr sz="1600" b="1" i="1" spc="-9" dirty="0" smtClean="0">
                <a:latin typeface="Constantia"/>
                <a:cs typeface="Constantia"/>
              </a:rPr>
              <a:t>r</a:t>
            </a:r>
            <a:r>
              <a:rPr sz="1600" b="1" i="1" spc="0" dirty="0" smtClean="0">
                <a:latin typeface="Constantia"/>
                <a:cs typeface="Constantia"/>
              </a:rPr>
              <a:t>o</a:t>
            </a:r>
            <a:r>
              <a:rPr sz="1600" b="1" i="1" spc="-65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7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inc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4" dirty="0" smtClean="0">
                <a:latin typeface="Constantia"/>
                <a:cs typeface="Constantia"/>
              </a:rPr>
              <a:t>í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7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orma</a:t>
            </a:r>
            <a:r>
              <a:rPr sz="1600" spc="-13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an</a:t>
            </a:r>
            <a:r>
              <a:rPr sz="1600" spc="-4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67" dirty="0" smtClean="0">
                <a:latin typeface="Constantia"/>
                <a:cs typeface="Constantia"/>
              </a:rPr>
              <a:t> </a:t>
            </a:r>
            <a:r>
              <a:rPr sz="1600" spc="-1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ent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3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cual</a:t>
            </a:r>
            <a:r>
              <a:rPr sz="1600" spc="-5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4" dirty="0" smtClean="0">
                <a:latin typeface="Constantia"/>
                <a:cs typeface="Constantia"/>
              </a:rPr>
              <a:t>ig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2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olio</a:t>
            </a:r>
            <a:r>
              <a:rPr sz="1600" spc="-12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ansa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ciones</a:t>
            </a:r>
            <a:r>
              <a:rPr sz="1600" spc="-1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óla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2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ijación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2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0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cam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io</a:t>
            </a:r>
            <a:r>
              <a:rPr sz="1600" spc="-110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9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uni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icar</a:t>
            </a:r>
            <a:r>
              <a:rPr sz="1600" spc="-13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tab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lizar</a:t>
            </a:r>
            <a:r>
              <a:rPr sz="1600" spc="-11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ca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cam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rio; tam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é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9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mi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ide</a:t>
            </a:r>
            <a:r>
              <a:rPr sz="1600" spc="-14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alua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ione</a:t>
            </a:r>
            <a:r>
              <a:rPr sz="1600" spc="-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8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ma</a:t>
            </a:r>
            <a:r>
              <a:rPr sz="1600" spc="-9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ener</a:t>
            </a:r>
            <a:r>
              <a:rPr sz="1600" spc="-14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2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mp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00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38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ón</a:t>
            </a:r>
            <a:r>
              <a:rPr sz="1600" spc="-7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acu</a:t>
            </a:r>
            <a:r>
              <a:rPr sz="1600" spc="-9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ular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-9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vis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im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sm</a:t>
            </a:r>
            <a:r>
              <a:rPr sz="1600" spc="-3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9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94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emp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6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77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tr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ción</a:t>
            </a:r>
            <a:r>
              <a:rPr sz="1600" spc="-12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1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2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emp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eo</a:t>
            </a:r>
            <a:r>
              <a:rPr sz="1600" spc="-9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úbli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4" dirty="0" smtClean="0">
                <a:latin typeface="Constantia"/>
                <a:cs typeface="Constantia"/>
              </a:rPr>
              <a:t>í</a:t>
            </a:r>
            <a:r>
              <a:rPr sz="1600" spc="0" dirty="0" smtClean="0">
                <a:latin typeface="Constantia"/>
                <a:cs typeface="Constantia"/>
              </a:rPr>
              <a:t>mulo a</a:t>
            </a:r>
            <a:r>
              <a:rPr sz="1600" spc="-5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9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xp</a:t>
            </a:r>
            <a:r>
              <a:rPr sz="1600" spc="0" dirty="0" smtClean="0">
                <a:latin typeface="Constantia"/>
                <a:cs typeface="Constantia"/>
              </a:rPr>
              <a:t>ortaci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adiciona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149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5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tarifas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ort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14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eci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les;</a:t>
            </a:r>
            <a:r>
              <a:rPr sz="1600" spc="-9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bs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-12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ec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 e</a:t>
            </a:r>
            <a:r>
              <a:rPr sz="1600" spc="-29" dirty="0" smtClean="0">
                <a:latin typeface="Constantia"/>
                <a:cs typeface="Constantia"/>
              </a:rPr>
              <a:t>x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tribut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rias</a:t>
            </a:r>
            <a:r>
              <a:rPr sz="1600" spc="-9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édi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15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3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és</a:t>
            </a:r>
            <a:r>
              <a:rPr sz="1600" spc="-9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l,</a:t>
            </a:r>
            <a:r>
              <a:rPr sz="1600" spc="-9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ot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ami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" dirty="0" smtClean="0">
                <a:latin typeface="Constantia"/>
                <a:cs typeface="Constantia"/>
              </a:rPr>
              <a:t> </a:t>
            </a:r>
            <a:r>
              <a:rPr sz="1600" spc="-1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icado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Abono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-8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ributari</a:t>
            </a:r>
            <a:r>
              <a:rPr sz="1600" spc="-3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2" dirty="0" smtClean="0">
                <a:latin typeface="Constantia"/>
                <a:cs typeface="Constantia"/>
              </a:rPr>
              <a:t> </a:t>
            </a:r>
            <a:r>
              <a:rPr sz="1600" spc="-1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icado</a:t>
            </a:r>
            <a:r>
              <a:rPr sz="1600" spc="-15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9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em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15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4" dirty="0" smtClean="0">
                <a:latin typeface="Constantia"/>
                <a:cs typeface="Constantia"/>
              </a:rPr>
              <a:t>x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ortaci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11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2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é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im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11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 </a:t>
            </a:r>
            <a:r>
              <a:rPr sz="1600" spc="-9" dirty="0" smtClean="0">
                <a:latin typeface="Constantia"/>
                <a:cs typeface="Constantia"/>
              </a:rPr>
              <a:t>A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mis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ón</a:t>
            </a:r>
            <a:r>
              <a:rPr sz="1600" spc="-122" dirty="0" smtClean="0">
                <a:latin typeface="Constantia"/>
                <a:cs typeface="Constantia"/>
              </a:rPr>
              <a:t> </a:t>
            </a:r>
            <a:r>
              <a:rPr sz="1600" spc="-13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empo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(q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f</a:t>
            </a:r>
            <a:r>
              <a:rPr sz="1600" spc="-34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eció</a:t>
            </a:r>
            <a:r>
              <a:rPr sz="1600" spc="-14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la)</a:t>
            </a:r>
            <a:r>
              <a:rPr sz="1600" spc="-11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2" dirty="0" smtClean="0">
                <a:latin typeface="Constantia"/>
                <a:cs typeface="Constantia"/>
              </a:rPr>
              <a:t> </a:t>
            </a:r>
            <a:r>
              <a:rPr sz="1600" spc="-1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onsejo</a:t>
            </a:r>
            <a:r>
              <a:rPr sz="1600" spc="-85" dirty="0" smtClean="0">
                <a:latin typeface="Constantia"/>
                <a:cs typeface="Constantia"/>
              </a:rPr>
              <a:t> </a:t>
            </a:r>
            <a:r>
              <a:rPr sz="1600" spc="-29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acional</a:t>
            </a:r>
            <a:r>
              <a:rPr sz="1600" spc="-9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44" dirty="0" smtClean="0">
                <a:latin typeface="Constantia"/>
                <a:cs typeface="Constantia"/>
              </a:rPr>
              <a:t>n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 en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ado</a:t>
            </a:r>
            <a:r>
              <a:rPr sz="1600" spc="-14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obar</a:t>
            </a:r>
            <a:r>
              <a:rPr sz="1600" spc="-10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los</a:t>
            </a:r>
            <a:r>
              <a:rPr sz="1600" spc="-84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2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xp</a:t>
            </a:r>
            <a:r>
              <a:rPr sz="1600" spc="0" dirty="0" smtClean="0">
                <a:latin typeface="Constantia"/>
                <a:cs typeface="Constantia"/>
              </a:rPr>
              <a:t>ortaci</a:t>
            </a:r>
            <a:r>
              <a:rPr sz="1600" spc="4" dirty="0" smtClean="0">
                <a:latin typeface="Constantia"/>
                <a:cs typeface="Constantia"/>
              </a:rPr>
              <a:t>ó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r>
              <a:rPr sz="1600" spc="-6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Estas</a:t>
            </a:r>
            <a:r>
              <a:rPr sz="1600" spc="-6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edidas</a:t>
            </a:r>
            <a:r>
              <a:rPr sz="1600" spc="-7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f</a:t>
            </a:r>
            <a:r>
              <a:rPr sz="1600" spc="-34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eci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 e</a:t>
            </a:r>
            <a:r>
              <a:rPr sz="1600" spc="-9" dirty="0" smtClean="0">
                <a:latin typeface="Constantia"/>
                <a:cs typeface="Constantia"/>
              </a:rPr>
              <a:t>x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orta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iones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6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iciona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8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50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8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4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9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8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ún</a:t>
            </a:r>
            <a:r>
              <a:rPr sz="1600" spc="-4" dirty="0" smtClean="0">
                <a:latin typeface="Constantia"/>
                <a:cs typeface="Constantia"/>
              </a:rPr>
              <a:t>)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028561"/>
            <a:ext cx="161657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7240307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Crisis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del E</a:t>
            </a: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ado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Ben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100" baseline="3276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ac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87375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90148"/>
            <a:ext cx="7803666" cy="3923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51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En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pr</a:t>
            </a:r>
            <a:r>
              <a:rPr sz="3900" spc="-14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me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añ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década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ochenta,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r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eje</a:t>
            </a:r>
            <a:r>
              <a:rPr sz="3900" spc="4" baseline="3150" dirty="0" smtClean="0">
                <a:latin typeface="Constantia"/>
                <a:cs typeface="Constantia"/>
              </a:rPr>
              <a:t>m</a:t>
            </a:r>
            <a:r>
              <a:rPr sz="3900" spc="0" baseline="3150" dirty="0" smtClean="0">
                <a:latin typeface="Constantia"/>
                <a:cs typeface="Constantia"/>
              </a:rPr>
              <a:t>pl</a:t>
            </a:r>
            <a:r>
              <a:rPr sz="3900" spc="-64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deuda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pública</a:t>
            </a:r>
            <a:r>
              <a:rPr sz="3900" spc="-1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alcan</a:t>
            </a:r>
            <a:r>
              <a:rPr sz="3900" spc="-34" baseline="3150" dirty="0" smtClean="0">
                <a:latin typeface="Constantia"/>
                <a:cs typeface="Constantia"/>
              </a:rPr>
              <a:t>z</a:t>
            </a:r>
            <a:r>
              <a:rPr sz="3900" spc="0" baseline="3150" dirty="0" smtClean="0">
                <a:latin typeface="Constantia"/>
                <a:cs typeface="Constantia"/>
              </a:rPr>
              <a:t>ó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ci</a:t>
            </a:r>
            <a:r>
              <a:rPr sz="3900" spc="-9" baseline="3150" dirty="0" smtClean="0">
                <a:latin typeface="Constantia"/>
                <a:cs typeface="Constantia"/>
              </a:rPr>
              <a:t>f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-9" baseline="3150" dirty="0" smtClean="0">
                <a:latin typeface="Constantia"/>
                <a:cs typeface="Constantia"/>
              </a:rPr>
              <a:t>$</a:t>
            </a:r>
            <a:r>
              <a:rPr sz="3900" spc="0" baseline="3150" dirty="0" smtClean="0">
                <a:latin typeface="Constantia"/>
                <a:cs typeface="Constantia"/>
              </a:rPr>
              <a:t>3 300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000</a:t>
            </a:r>
            <a:r>
              <a:rPr sz="3900" spc="-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mient</a:t>
            </a:r>
            <a:r>
              <a:rPr sz="3900" spc="-5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as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que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el 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ng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eso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per</a:t>
            </a:r>
            <a:r>
              <a:rPr sz="3900" spc="-16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cá</a:t>
            </a:r>
            <a:r>
              <a:rPr sz="3900" spc="-9" baseline="3150" dirty="0" smtClean="0">
                <a:latin typeface="Constantia"/>
                <a:cs typeface="Constantia"/>
              </a:rPr>
              <a:t>p</a:t>
            </a:r>
            <a:r>
              <a:rPr sz="3900" spc="0" baseline="3150" dirty="0" smtClean="0">
                <a:latin typeface="Constantia"/>
                <a:cs typeface="Constantia"/>
              </a:rPr>
              <a:t>ita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-3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et</a:t>
            </a:r>
            <a:r>
              <a:rPr sz="3900" spc="-2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edió</a:t>
            </a:r>
            <a:r>
              <a:rPr sz="3900" spc="-1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las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ci</a:t>
            </a:r>
            <a:r>
              <a:rPr sz="3900" spc="-9" baseline="3150" dirty="0" smtClean="0">
                <a:latin typeface="Constantia"/>
                <a:cs typeface="Constantia"/>
              </a:rPr>
              <a:t>f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as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añ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sesenta,</a:t>
            </a:r>
            <a:r>
              <a:rPr sz="3900" spc="-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que</a:t>
            </a:r>
            <a:r>
              <a:rPr sz="3900" spc="-6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im</a:t>
            </a:r>
            <a:r>
              <a:rPr sz="3900" spc="-9" baseline="3150" dirty="0" smtClean="0">
                <a:latin typeface="Constantia"/>
                <a:cs typeface="Constantia"/>
              </a:rPr>
              <a:t>p</a:t>
            </a:r>
            <a:r>
              <a:rPr sz="3900" spc="0" baseline="3150" dirty="0" smtClean="0">
                <a:latin typeface="Constantia"/>
                <a:cs typeface="Constantia"/>
              </a:rPr>
              <a:t>li</a:t>
            </a:r>
            <a:r>
              <a:rPr sz="3900" spc="-54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ó</a:t>
            </a:r>
            <a:r>
              <a:rPr sz="3900" spc="-1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que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el </a:t>
            </a:r>
            <a:r>
              <a:rPr sz="3900" spc="-4" baseline="3150" dirty="0" smtClean="0">
                <a:latin typeface="Constantia"/>
                <a:cs typeface="Constantia"/>
              </a:rPr>
              <a:t>5</a:t>
            </a:r>
            <a:r>
              <a:rPr sz="3900" spc="0" baseline="3150" dirty="0" smtClean="0">
                <a:latin typeface="Constantia"/>
                <a:cs typeface="Constantia"/>
              </a:rPr>
              <a:t>0%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del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-19" baseline="3150" dirty="0" smtClean="0">
                <a:latin typeface="Constantia"/>
                <a:cs typeface="Constantia"/>
              </a:rPr>
              <a:t>v</a:t>
            </a:r>
            <a:r>
              <a:rPr sz="3900" spc="0" baseline="3150" dirty="0" smtClean="0">
                <a:latin typeface="Constantia"/>
                <a:cs typeface="Constantia"/>
              </a:rPr>
              <a:t>alor</a:t>
            </a:r>
            <a:r>
              <a:rPr sz="3900" spc="-1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las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25" baseline="3150" dirty="0" smtClean="0">
                <a:latin typeface="Constantia"/>
                <a:cs typeface="Constantia"/>
              </a:rPr>
              <a:t>x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rtaci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nes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se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u</a:t>
            </a:r>
            <a:r>
              <a:rPr sz="3900" spc="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il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za</a:t>
            </a:r>
            <a:r>
              <a:rPr sz="3900" spc="-5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" baseline="3150" dirty="0" smtClean="0">
                <a:latin typeface="Constantia"/>
                <a:cs typeface="Constantia"/>
              </a:rPr>
              <a:t>a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cumplir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las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obl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ga</a:t>
            </a:r>
            <a:r>
              <a:rPr sz="3900" spc="-9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nes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elac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ad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04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on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ella;</a:t>
            </a:r>
            <a:r>
              <a:rPr sz="3900" spc="-84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on</a:t>
            </a:r>
            <a:r>
              <a:rPr sz="3900" spc="-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</a:t>
            </a:r>
            <a:r>
              <a:rPr sz="3900" spc="-1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que,</a:t>
            </a:r>
            <a:r>
              <a:rPr sz="3900" spc="-8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es</a:t>
            </a:r>
            <a:r>
              <a:rPr sz="3900" spc="-10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endParaRPr sz="2600">
              <a:latin typeface="Constantia"/>
              <a:cs typeface="Constantia"/>
            </a:endParaRPr>
          </a:p>
          <a:p>
            <a:pPr marL="12700" marR="3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supone</a:t>
            </a:r>
            <a:r>
              <a:rPr sz="3900" spc="-20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lítica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soc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del Estado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se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vio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su</a:t>
            </a:r>
            <a:r>
              <a:rPr sz="3900" spc="4" baseline="3150" dirty="0" smtClean="0">
                <a:latin typeface="Constantia"/>
                <a:cs typeface="Constantia"/>
              </a:rPr>
              <a:t>m</a:t>
            </a:r>
            <a:r>
              <a:rPr sz="3900" spc="0" baseline="3150" dirty="0" smtClean="0">
                <a:latin typeface="Constantia"/>
                <a:cs typeface="Constantia"/>
              </a:rPr>
              <a:t>amen</a:t>
            </a:r>
            <a:r>
              <a:rPr sz="3900" spc="-3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25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ectada.</a:t>
            </a:r>
            <a:r>
              <a:rPr sz="3900" spc="-19" baseline="3150" dirty="0" smtClean="0">
                <a:latin typeface="Constantia"/>
                <a:cs typeface="Constantia"/>
              </a:rPr>
              <a:t> </a:t>
            </a:r>
            <a:r>
              <a:rPr sz="3900" spc="50" baseline="3150" dirty="0" smtClean="0">
                <a:latin typeface="Constantia"/>
                <a:cs typeface="Constantia"/>
              </a:rPr>
              <a:t>L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crítica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situación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soc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r>
              <a:rPr sz="3900" spc="-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fue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25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ectada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además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r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una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f</a:t>
            </a:r>
            <a:r>
              <a:rPr sz="3900" spc="-4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laci</a:t>
            </a:r>
            <a:r>
              <a:rPr sz="3900" spc="-14" baseline="3150" dirty="0" smtClean="0">
                <a:latin typeface="Constantia"/>
                <a:cs typeface="Constantia"/>
              </a:rPr>
              <a:t>ó</a:t>
            </a:r>
            <a:r>
              <a:rPr sz="3900" spc="0" baseline="3150" dirty="0" smtClean="0">
                <a:latin typeface="Constantia"/>
                <a:cs typeface="Constantia"/>
              </a:rPr>
              <a:t>n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más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del 90%,</a:t>
            </a:r>
            <a:r>
              <a:rPr sz="3900" spc="-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escasez,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el</a:t>
            </a:r>
            <a:r>
              <a:rPr sz="3900" spc="-8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aca</a:t>
            </a:r>
            <a:r>
              <a:rPr sz="3900" spc="-14" baseline="3150" dirty="0" smtClean="0">
                <a:latin typeface="Constantia"/>
                <a:cs typeface="Constantia"/>
              </a:rPr>
              <a:t>p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5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am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en</a:t>
            </a:r>
            <a:r>
              <a:rPr sz="3900" spc="-3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y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esp</a:t>
            </a:r>
            <a:r>
              <a:rPr sz="3900" spc="-4" baseline="3150" dirty="0" smtClean="0">
                <a:latin typeface="Constantia"/>
                <a:cs typeface="Constantia"/>
              </a:rPr>
              <a:t>e</a:t>
            </a:r>
            <a:r>
              <a:rPr sz="3900" spc="0" baseline="3150" dirty="0" smtClean="0">
                <a:latin typeface="Constantia"/>
                <a:cs typeface="Constantia"/>
              </a:rPr>
              <a:t>culaci</a:t>
            </a:r>
            <a:r>
              <a:rPr sz="3900" spc="-14" baseline="3150" dirty="0" smtClean="0">
                <a:latin typeface="Constantia"/>
                <a:cs typeface="Constantia"/>
              </a:rPr>
              <a:t>ó</a:t>
            </a:r>
            <a:r>
              <a:rPr sz="3900" spc="0" baseline="3150" dirty="0" smtClean="0">
                <a:latin typeface="Constantia"/>
                <a:cs typeface="Constantia"/>
              </a:rPr>
              <a:t>n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9" baseline="3150" dirty="0" smtClean="0">
                <a:latin typeface="Constantia"/>
                <a:cs typeface="Constantia"/>
              </a:rPr>
              <a:t>d</a:t>
            </a:r>
            <a:r>
              <a:rPr sz="3900" spc="0" baseline="3150" dirty="0" smtClean="0">
                <a:latin typeface="Constantia"/>
                <a:cs typeface="Constantia"/>
              </a:rPr>
              <a:t>uc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r>
              <a:rPr sz="3900" spc="-16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pr</a:t>
            </a:r>
            <a:r>
              <a:rPr sz="3900" spc="-14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me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esidad.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1191158"/>
            <a:ext cx="8183659" cy="4732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641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Ot</a:t>
            </a:r>
            <a:r>
              <a:rPr sz="7500" spc="-1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as</a:t>
            </a:r>
            <a:r>
              <a:rPr sz="7500" spc="-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Medidas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 U</a:t>
            </a:r>
            <a:r>
              <a:rPr sz="7500" spc="-84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g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en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ia</a:t>
            </a:r>
            <a:endParaRPr sz="5000">
              <a:latin typeface="Calibri"/>
              <a:cs typeface="Calibri"/>
            </a:endParaRPr>
          </a:p>
          <a:p>
            <a:pPr marL="378460" marR="5483" indent="-274320">
              <a:lnSpc>
                <a:spcPts val="2220"/>
              </a:lnSpc>
              <a:spcBef>
                <a:spcPts val="710"/>
              </a:spcBef>
              <a:tabLst>
                <a:tab pos="368300" algn="l"/>
              </a:tabLst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7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lec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mie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elac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ga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ismos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25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os </a:t>
            </a:r>
            <a:endParaRPr sz="1800">
              <a:latin typeface="Constantia"/>
              <a:cs typeface="Constantia"/>
            </a:endParaRPr>
          </a:p>
          <a:p>
            <a:pPr marL="378460" marR="5483">
              <a:lnSpc>
                <a:spcPts val="2197"/>
              </a:lnSpc>
              <a:tabLst>
                <a:tab pos="368300" algn="l"/>
              </a:tabLst>
            </a:pP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bajo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vi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 </a:t>
            </a:r>
            <a:r>
              <a:rPr sz="1800" spc="-5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34" dirty="0" smtClean="0">
                <a:latin typeface="Constantia"/>
                <a:cs typeface="Constantia"/>
              </a:rPr>
              <a:t> M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etario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al,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 </a:t>
            </a:r>
            <a:endParaRPr sz="1800">
              <a:latin typeface="Constantia"/>
              <a:cs typeface="Constantia"/>
            </a:endParaRPr>
          </a:p>
          <a:p>
            <a:pPr marL="378460" marR="5483">
              <a:lnSpc>
                <a:spcPts val="2197"/>
              </a:lnSpc>
              <a:tabLst>
                <a:tab pos="368300" algn="l"/>
              </a:tabLst>
            </a:pPr>
            <a:r>
              <a:rPr sz="1800" spc="0" dirty="0" smtClean="0">
                <a:latin typeface="Constantia"/>
                <a:cs typeface="Constantia"/>
              </a:rPr>
              <a:t>pe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mit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ender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oblema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deuda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na,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medio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un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q</a:t>
            </a:r>
            <a:r>
              <a:rPr sz="1800" spc="0" dirty="0" smtClean="0">
                <a:latin typeface="Constantia"/>
                <a:cs typeface="Constantia"/>
              </a:rPr>
              <a:t>uema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378460" marR="5483">
              <a:lnSpc>
                <a:spcPts val="2197"/>
              </a:lnSpc>
              <a:tabLst>
                <a:tab pos="368300" algn="l"/>
              </a:tabLst>
            </a:pP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ales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ep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so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deuda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 </a:t>
            </a:r>
            <a:endParaRPr sz="1800">
              <a:latin typeface="Constantia"/>
              <a:cs typeface="Constantia"/>
            </a:endParaRPr>
          </a:p>
          <a:p>
            <a:pPr marL="378460" marR="5483">
              <a:lnSpc>
                <a:spcPts val="2197"/>
              </a:lnSpc>
              <a:tabLst>
                <a:tab pos="368300" algn="l"/>
              </a:tabLst>
            </a:pP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. </a:t>
            </a:r>
            <a:r>
              <a:rPr sz="1800" spc="29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enc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nal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sa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ol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ID)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"</a:t>
            </a:r>
            <a:r>
              <a:rPr sz="1800" spc="-3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da </a:t>
            </a:r>
            <a:endParaRPr sz="1800">
              <a:latin typeface="Constantia"/>
              <a:cs typeface="Constantia"/>
            </a:endParaRPr>
          </a:p>
          <a:p>
            <a:pPr marL="378460" marR="5483">
              <a:lnSpc>
                <a:spcPts val="2197"/>
              </a:lnSpc>
              <a:tabLst>
                <a:tab pos="368300" algn="l"/>
              </a:tabLst>
            </a:pPr>
            <a:r>
              <a:rPr sz="1800" spc="0" dirty="0" smtClean="0">
                <a:latin typeface="Constantia"/>
                <a:cs typeface="Constantia"/>
              </a:rPr>
              <a:t>huma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itaria"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tados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dos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ue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f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ndamenta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pues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-25" dirty="0" smtClean="0">
                <a:latin typeface="Constantia"/>
                <a:cs typeface="Constantia"/>
              </a:rPr>
              <a:t>o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 </a:t>
            </a:r>
            <a:endParaRPr sz="1800">
              <a:latin typeface="Constantia"/>
              <a:cs typeface="Constantia"/>
            </a:endParaRPr>
          </a:p>
          <a:p>
            <a:pPr marL="378460" marR="5483">
              <a:lnSpc>
                <a:spcPts val="2197"/>
              </a:lnSpc>
              <a:tabLst>
                <a:tab pos="368300" algn="l"/>
              </a:tabLst>
            </a:pP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ecursos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or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ala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za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04139" marR="34641">
              <a:lnSpc>
                <a:spcPct val="101725"/>
              </a:lnSpc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7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  </a:t>
            </a:r>
            <a:r>
              <a:rPr sz="1700" spc="41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Imp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ement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g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amas:</a:t>
            </a:r>
            <a:endParaRPr sz="1800">
              <a:latin typeface="Constantia"/>
              <a:cs typeface="Constantia"/>
            </a:endParaRPr>
          </a:p>
          <a:p>
            <a:pPr marL="847852" marR="209099" indent="-286512">
              <a:lnSpc>
                <a:spcPts val="1730"/>
              </a:lnSpc>
              <a:spcBef>
                <a:spcPts val="391"/>
              </a:spcBef>
              <a:tabLst>
                <a:tab pos="838200" algn="l"/>
              </a:tabLst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600" b="1" i="1" spc="0" dirty="0" smtClean="0">
                <a:latin typeface="Constantia"/>
                <a:cs typeface="Constantia"/>
              </a:rPr>
              <a:t>Sal</a:t>
            </a:r>
            <a:r>
              <a:rPr sz="1600" b="1" i="1" spc="-19" dirty="0" smtClean="0">
                <a:latin typeface="Constantia"/>
                <a:cs typeface="Constantia"/>
              </a:rPr>
              <a:t>v</a:t>
            </a:r>
            <a:r>
              <a:rPr sz="1600" b="1" i="1" spc="0" dirty="0" smtClean="0">
                <a:latin typeface="Constantia"/>
                <a:cs typeface="Constantia"/>
              </a:rPr>
              <a:t>ame</a:t>
            </a:r>
            <a:r>
              <a:rPr sz="1600" b="1" i="1" spc="-4" dirty="0" smtClean="0">
                <a:latin typeface="Constantia"/>
                <a:cs typeface="Constantia"/>
              </a:rPr>
              <a:t>n</a:t>
            </a:r>
            <a:r>
              <a:rPr sz="1600" b="1" i="1" spc="-25" dirty="0" smtClean="0">
                <a:latin typeface="Constantia"/>
                <a:cs typeface="Constantia"/>
              </a:rPr>
              <a:t>t</a:t>
            </a:r>
            <a:r>
              <a:rPr sz="1600" b="1" i="1" spc="0" dirty="0" smtClean="0">
                <a:latin typeface="Constantia"/>
                <a:cs typeface="Constantia"/>
              </a:rPr>
              <a:t>o</a:t>
            </a:r>
            <a:r>
              <a:rPr sz="1600" b="1" i="1" spc="-84" dirty="0" smtClean="0">
                <a:latin typeface="Constantia"/>
                <a:cs typeface="Constantia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de</a:t>
            </a:r>
            <a:r>
              <a:rPr sz="1600" b="1" i="1" spc="-22" dirty="0" smtClean="0">
                <a:latin typeface="Constantia"/>
                <a:cs typeface="Constantia"/>
              </a:rPr>
              <a:t> </a:t>
            </a:r>
            <a:r>
              <a:rPr sz="1600" b="1" i="1" spc="-4" dirty="0" smtClean="0">
                <a:latin typeface="Constantia"/>
                <a:cs typeface="Constantia"/>
              </a:rPr>
              <a:t>E</a:t>
            </a:r>
            <a:r>
              <a:rPr sz="1600" b="1" i="1" spc="0" dirty="0" smtClean="0">
                <a:latin typeface="Constantia"/>
                <a:cs typeface="Constantia"/>
              </a:rPr>
              <a:t>mp</a:t>
            </a:r>
            <a:r>
              <a:rPr sz="1600" b="1" i="1" spc="-19" dirty="0" smtClean="0">
                <a:latin typeface="Constantia"/>
                <a:cs typeface="Constantia"/>
              </a:rPr>
              <a:t>r</a:t>
            </a:r>
            <a:r>
              <a:rPr sz="1600" b="1" i="1" spc="0" dirty="0" smtClean="0">
                <a:latin typeface="Constantia"/>
                <a:cs typeface="Constantia"/>
              </a:rPr>
              <a:t>esa</a:t>
            </a:r>
            <a:r>
              <a:rPr sz="1600" b="1" i="1" spc="-4" dirty="0" smtClean="0">
                <a:latin typeface="Constantia"/>
                <a:cs typeface="Constantia"/>
              </a:rPr>
              <a:t>s</a:t>
            </a:r>
            <a:r>
              <a:rPr sz="1600" b="1" i="1" spc="0" dirty="0" smtClean="0">
                <a:latin typeface="Constantia"/>
                <a:cs typeface="Constantia"/>
              </a:rPr>
              <a:t>,</a:t>
            </a:r>
            <a:r>
              <a:rPr sz="1600" b="1" i="1" spc="-62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5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im</a:t>
            </a:r>
            <a:r>
              <a:rPr sz="1600" spc="-9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lemen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9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meca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mos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0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ap</a:t>
            </a:r>
            <a:r>
              <a:rPr sz="1600" spc="-25" dirty="0" smtClean="0">
                <a:latin typeface="Constantia"/>
                <a:cs typeface="Constantia"/>
              </a:rPr>
              <a:t>o</a:t>
            </a:r>
            <a:r>
              <a:rPr sz="1600" spc="-9" dirty="0" smtClean="0">
                <a:latin typeface="Constantia"/>
                <a:cs typeface="Constantia"/>
              </a:rPr>
              <a:t>y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3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9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emp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as 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enf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entaban</a:t>
            </a:r>
            <a:r>
              <a:rPr sz="1600" spc="-104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ob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emas</a:t>
            </a:r>
            <a:r>
              <a:rPr sz="1600" spc="-97" dirty="0" smtClean="0">
                <a:latin typeface="Constantia"/>
                <a:cs typeface="Constantia"/>
              </a:rPr>
              <a:t> 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inan</a:t>
            </a:r>
            <a:r>
              <a:rPr sz="1600" spc="-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1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omo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0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2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ama,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édi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 ban</a:t>
            </a:r>
            <a:r>
              <a:rPr sz="1600" spc="-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4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8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8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h</a:t>
            </a:r>
            <a:r>
              <a:rPr sz="1600" spc="0" dirty="0" smtClean="0">
                <a:latin typeface="Constantia"/>
                <a:cs typeface="Constantia"/>
              </a:rPr>
              <a:t>acia</a:t>
            </a:r>
            <a:r>
              <a:rPr sz="1600" spc="-12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r>
              <a:rPr sz="1600" spc="-11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r</a:t>
            </a:r>
            <a:r>
              <a:rPr sz="1600" spc="-4" dirty="0" smtClean="0">
                <a:latin typeface="Constantia"/>
                <a:cs typeface="Constantia"/>
              </a:rPr>
              <a:t>i</a:t>
            </a:r>
            <a:r>
              <a:rPr sz="1600" spc="-14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ado;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sob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97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od</a:t>
            </a:r>
            <a:r>
              <a:rPr sz="1600" spc="-39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10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83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onside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17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10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 me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ca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3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ex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emo</a:t>
            </a:r>
            <a:r>
              <a:rPr sz="1600" spc="-136" dirty="0" smtClean="0">
                <a:latin typeface="Constantia"/>
                <a:cs typeface="Constantia"/>
              </a:rPr>
              <a:t> </a:t>
            </a:r>
            <a:r>
              <a:rPr sz="1600" spc="-144" dirty="0" smtClean="0">
                <a:latin typeface="Constantia"/>
                <a:cs typeface="Constantia"/>
              </a:rPr>
              <a:t>y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r>
              <a:rPr sz="1600" spc="-6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</a:t>
            </a:r>
            <a:r>
              <a:rPr sz="1600" spc="-6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tan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-3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3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9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xp</a:t>
            </a:r>
            <a:r>
              <a:rPr sz="1600" spc="0" dirty="0" smtClean="0">
                <a:latin typeface="Constantia"/>
                <a:cs typeface="Constantia"/>
              </a:rPr>
              <a:t>ortaci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126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onstit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í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12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mo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r>
              <a:rPr sz="1600" spc="-12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 c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ecim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2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8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ol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2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3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ono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í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561340" marR="34641">
              <a:lnSpc>
                <a:spcPct val="101725"/>
              </a:lnSpc>
              <a:spcBef>
                <a:spcPts val="153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    </a:t>
            </a:r>
            <a:r>
              <a:rPr sz="1350" spc="1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D</a:t>
            </a:r>
            <a:r>
              <a:rPr sz="1600" b="1" i="1" spc="4" dirty="0" smtClean="0">
                <a:latin typeface="Constantia"/>
                <a:cs typeface="Constantia"/>
              </a:rPr>
              <a:t>i</a:t>
            </a:r>
            <a:r>
              <a:rPr sz="1600" b="1" i="1" spc="-19" dirty="0" smtClean="0">
                <a:latin typeface="Constantia"/>
                <a:cs typeface="Constantia"/>
              </a:rPr>
              <a:t>v</a:t>
            </a:r>
            <a:r>
              <a:rPr sz="1600" b="1" i="1" spc="0" dirty="0" smtClean="0">
                <a:latin typeface="Constantia"/>
                <a:cs typeface="Constantia"/>
              </a:rPr>
              <a:t>e</a:t>
            </a:r>
            <a:r>
              <a:rPr sz="1600" b="1" i="1" spc="-9" dirty="0" smtClean="0">
                <a:latin typeface="Constantia"/>
                <a:cs typeface="Constantia"/>
              </a:rPr>
              <a:t>r</a:t>
            </a:r>
            <a:r>
              <a:rPr sz="1600" b="1" i="1" spc="4" dirty="0" smtClean="0">
                <a:latin typeface="Constantia"/>
                <a:cs typeface="Constantia"/>
              </a:rPr>
              <a:t>s</a:t>
            </a:r>
            <a:r>
              <a:rPr sz="1600" b="1" i="1" spc="0" dirty="0" smtClean="0">
                <a:latin typeface="Constantia"/>
                <a:cs typeface="Constantia"/>
              </a:rPr>
              <a:t>i</a:t>
            </a:r>
            <a:r>
              <a:rPr sz="1600" b="1" i="1" spc="64" dirty="0" smtClean="0">
                <a:latin typeface="Constantia"/>
                <a:cs typeface="Constantia"/>
              </a:rPr>
              <a:t>f</a:t>
            </a:r>
            <a:r>
              <a:rPr sz="1600" b="1" i="1" spc="0" dirty="0" smtClean="0">
                <a:latin typeface="Constantia"/>
                <a:cs typeface="Constantia"/>
              </a:rPr>
              <a:t>i</a:t>
            </a:r>
            <a:r>
              <a:rPr sz="1600" b="1" i="1" spc="-9" dirty="0" smtClean="0">
                <a:latin typeface="Constantia"/>
                <a:cs typeface="Constantia"/>
              </a:rPr>
              <a:t>c</a:t>
            </a:r>
            <a:r>
              <a:rPr sz="1600" b="1" i="1" spc="0" dirty="0" smtClean="0">
                <a:latin typeface="Constantia"/>
                <a:cs typeface="Constantia"/>
              </a:rPr>
              <a:t>ación</a:t>
            </a:r>
            <a:r>
              <a:rPr sz="1600" b="1" i="1" spc="-112" dirty="0" smtClean="0">
                <a:latin typeface="Constantia"/>
                <a:cs typeface="Constantia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p</a:t>
            </a:r>
            <a:r>
              <a:rPr sz="1600" b="1" i="1" spc="-9" dirty="0" smtClean="0">
                <a:latin typeface="Constantia"/>
                <a:cs typeface="Constantia"/>
              </a:rPr>
              <a:t>r</a:t>
            </a:r>
            <a:r>
              <a:rPr sz="1600" b="1" i="1" spc="0" dirty="0" smtClean="0">
                <a:latin typeface="Constantia"/>
                <a:cs typeface="Constantia"/>
              </a:rPr>
              <a:t>od</a:t>
            </a:r>
            <a:r>
              <a:rPr sz="1600" b="1" i="1" spc="-4" dirty="0" smtClean="0">
                <a:latin typeface="Constantia"/>
                <a:cs typeface="Constantia"/>
              </a:rPr>
              <a:t>u</a:t>
            </a:r>
            <a:r>
              <a:rPr sz="1600" b="1" i="1" spc="0" dirty="0" smtClean="0">
                <a:latin typeface="Constantia"/>
                <a:cs typeface="Constantia"/>
              </a:rPr>
              <a:t>cti</a:t>
            </a:r>
            <a:r>
              <a:rPr sz="1600" b="1" i="1" spc="-19" dirty="0" smtClean="0">
                <a:latin typeface="Constantia"/>
                <a:cs typeface="Constantia"/>
              </a:rPr>
              <a:t>v</a:t>
            </a:r>
            <a:r>
              <a:rPr sz="1600" b="1" i="1" spc="0" dirty="0" smtClean="0">
                <a:latin typeface="Constantia"/>
                <a:cs typeface="Constantia"/>
              </a:rPr>
              <a:t>a</a:t>
            </a:r>
            <a:r>
              <a:rPr sz="1600" b="1" i="1" spc="-8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oduc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7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adiciona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).</a:t>
            </a:r>
            <a:endParaRPr sz="1600">
              <a:latin typeface="Constantia"/>
              <a:cs typeface="Constantia"/>
            </a:endParaRPr>
          </a:p>
          <a:p>
            <a:pPr marL="561340">
              <a:lnSpc>
                <a:spcPct val="101725"/>
              </a:lnSpc>
              <a:spcBef>
                <a:spcPts val="160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    </a:t>
            </a:r>
            <a:r>
              <a:rPr sz="1350" spc="1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1600" b="1" i="1" spc="-125" dirty="0" smtClean="0">
                <a:latin typeface="Constantia"/>
                <a:cs typeface="Constantia"/>
              </a:rPr>
              <a:t>V</a:t>
            </a:r>
            <a:r>
              <a:rPr sz="1600" b="1" i="1" spc="0" dirty="0" smtClean="0">
                <a:latin typeface="Constantia"/>
                <a:cs typeface="Constantia"/>
              </a:rPr>
              <a:t>o</a:t>
            </a:r>
            <a:r>
              <a:rPr sz="1600" b="1" i="1" spc="-4" dirty="0" smtClean="0">
                <a:latin typeface="Constantia"/>
                <a:cs typeface="Constantia"/>
              </a:rPr>
              <a:t>l</a:t>
            </a:r>
            <a:r>
              <a:rPr sz="1600" b="1" i="1" spc="-25" dirty="0" smtClean="0">
                <a:latin typeface="Constantia"/>
                <a:cs typeface="Constantia"/>
              </a:rPr>
              <a:t>v</a:t>
            </a:r>
            <a:r>
              <a:rPr sz="1600" b="1" i="1" spc="0" dirty="0" smtClean="0">
                <a:latin typeface="Constantia"/>
                <a:cs typeface="Constantia"/>
              </a:rPr>
              <a:t>amos</a:t>
            </a:r>
            <a:r>
              <a:rPr sz="1600" b="1" i="1" spc="-50" dirty="0" smtClean="0">
                <a:latin typeface="Constantia"/>
                <a:cs typeface="Constantia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a</a:t>
            </a:r>
            <a:r>
              <a:rPr sz="1600" b="1" i="1" spc="-14" dirty="0" smtClean="0">
                <a:latin typeface="Constantia"/>
                <a:cs typeface="Constantia"/>
              </a:rPr>
              <a:t> </a:t>
            </a:r>
            <a:r>
              <a:rPr sz="1600" b="1" i="1" spc="-4" dirty="0" smtClean="0">
                <a:latin typeface="Constantia"/>
                <a:cs typeface="Constantia"/>
              </a:rPr>
              <a:t>l</a:t>
            </a:r>
            <a:r>
              <a:rPr sz="1600" b="1" i="1" spc="0" dirty="0" smtClean="0">
                <a:latin typeface="Constantia"/>
                <a:cs typeface="Constantia"/>
              </a:rPr>
              <a:t>a</a:t>
            </a:r>
            <a:r>
              <a:rPr sz="1600" b="1" i="1" spc="-29" dirty="0" smtClean="0">
                <a:latin typeface="Constantia"/>
                <a:cs typeface="Constantia"/>
              </a:rPr>
              <a:t> </a:t>
            </a:r>
            <a:r>
              <a:rPr sz="1600" b="1" i="1" spc="0" dirty="0" smtClean="0">
                <a:latin typeface="Constantia"/>
                <a:cs typeface="Constantia"/>
              </a:rPr>
              <a:t>Ti</a:t>
            </a:r>
            <a:r>
              <a:rPr sz="1600" b="1" i="1" spc="-9" dirty="0" smtClean="0">
                <a:latin typeface="Constantia"/>
                <a:cs typeface="Constantia"/>
              </a:rPr>
              <a:t>e</a:t>
            </a:r>
            <a:r>
              <a:rPr sz="1600" b="1" i="1" spc="0" dirty="0" smtClean="0">
                <a:latin typeface="Constantia"/>
                <a:cs typeface="Constantia"/>
              </a:rPr>
              <a:t>r</a:t>
            </a:r>
            <a:r>
              <a:rPr sz="1600" b="1" i="1" spc="-14" dirty="0" smtClean="0">
                <a:latin typeface="Constantia"/>
                <a:cs typeface="Constantia"/>
              </a:rPr>
              <a:t>r</a:t>
            </a:r>
            <a:r>
              <a:rPr sz="1600" b="1" i="1" spc="0" dirty="0" smtClean="0">
                <a:latin typeface="Constantia"/>
                <a:cs typeface="Constantia"/>
              </a:rPr>
              <a:t>a</a:t>
            </a:r>
            <a:r>
              <a:rPr sz="1600" b="1" i="1" spc="-2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og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0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au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oabas</a:t>
            </a:r>
            <a:r>
              <a:rPr sz="1600" spc="-2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ecimien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5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isminuir</a:t>
            </a:r>
            <a:r>
              <a:rPr sz="1600" spc="-9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7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epe</a:t>
            </a:r>
            <a:r>
              <a:rPr sz="1600" spc="-4" dirty="0" smtClean="0">
                <a:latin typeface="Constantia"/>
                <a:cs typeface="Constantia"/>
              </a:rPr>
              <a:t>nd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ia</a:t>
            </a:r>
            <a:endParaRPr sz="1600">
              <a:latin typeface="Constantia"/>
              <a:cs typeface="Constantia"/>
            </a:endParaRPr>
          </a:p>
          <a:p>
            <a:pPr marL="847852" marR="34641">
              <a:lnSpc>
                <a:spcPts val="1730"/>
              </a:lnSpc>
              <a:spcBef>
                <a:spcPts val="86"/>
              </a:spcBef>
            </a:pPr>
            <a:r>
              <a:rPr sz="2400" spc="-4" baseline="3413" dirty="0" smtClean="0">
                <a:latin typeface="Constantia"/>
                <a:cs typeface="Constantia"/>
              </a:rPr>
              <a:t>d</a:t>
            </a:r>
            <a:r>
              <a:rPr sz="2400" spc="0" baseline="3413" dirty="0" smtClean="0">
                <a:latin typeface="Constantia"/>
                <a:cs typeface="Constantia"/>
              </a:rPr>
              <a:t>e</a:t>
            </a:r>
            <a:r>
              <a:rPr sz="2400" spc="-46" baseline="3413" dirty="0" smtClean="0">
                <a:latin typeface="Constantia"/>
                <a:cs typeface="Constantia"/>
              </a:rPr>
              <a:t> </a:t>
            </a:r>
            <a:r>
              <a:rPr sz="2400" spc="-9" baseline="3413" dirty="0" smtClean="0">
                <a:latin typeface="Constantia"/>
                <a:cs typeface="Constantia"/>
              </a:rPr>
              <a:t>l</a:t>
            </a:r>
            <a:r>
              <a:rPr sz="2400" spc="0" baseline="3413" dirty="0" smtClean="0">
                <a:latin typeface="Constantia"/>
                <a:cs typeface="Constantia"/>
              </a:rPr>
              <a:t>os</a:t>
            </a:r>
            <a:r>
              <a:rPr sz="2400" spc="-75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cult</a:t>
            </a:r>
            <a:r>
              <a:rPr sz="2400" spc="-9" baseline="3413" dirty="0" smtClean="0">
                <a:latin typeface="Constantia"/>
                <a:cs typeface="Constantia"/>
              </a:rPr>
              <a:t>i</a:t>
            </a:r>
            <a:r>
              <a:rPr sz="2400" spc="-39" baseline="3413" dirty="0" smtClean="0">
                <a:latin typeface="Constantia"/>
                <a:cs typeface="Constantia"/>
              </a:rPr>
              <a:t>v</a:t>
            </a:r>
            <a:r>
              <a:rPr sz="2400" spc="0" baseline="3413" dirty="0" smtClean="0">
                <a:latin typeface="Constantia"/>
                <a:cs typeface="Constantia"/>
              </a:rPr>
              <a:t>os</a:t>
            </a:r>
            <a:r>
              <a:rPr sz="2400" spc="-83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t</a:t>
            </a:r>
            <a:r>
              <a:rPr sz="2400" spc="-29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adiciona</a:t>
            </a:r>
            <a:r>
              <a:rPr sz="2400" spc="-4" baseline="3413" dirty="0" smtClean="0">
                <a:latin typeface="Constantia"/>
                <a:cs typeface="Constantia"/>
              </a:rPr>
              <a:t>l</a:t>
            </a:r>
            <a:r>
              <a:rPr sz="2400" spc="0" baseline="3413" dirty="0" smtClean="0">
                <a:latin typeface="Constantia"/>
                <a:cs typeface="Constantia"/>
              </a:rPr>
              <a:t>e</a:t>
            </a:r>
            <a:r>
              <a:rPr sz="2400" spc="-19" baseline="3413" dirty="0" smtClean="0">
                <a:latin typeface="Constantia"/>
                <a:cs typeface="Constantia"/>
              </a:rPr>
              <a:t>s</a:t>
            </a:r>
            <a:r>
              <a:rPr sz="2400" spc="0" baseline="3413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9618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-525" dirty="0" smtClean="0">
                <a:solidFill>
                  <a:srgbClr val="045C75"/>
                </a:solidFill>
                <a:latin typeface="Arial"/>
                <a:cs typeface="Arial"/>
              </a:rPr>
              <a:t>3</a:t>
            </a:r>
            <a:r>
              <a:rPr sz="1800" spc="-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3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1191158"/>
            <a:ext cx="7097225" cy="661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00"/>
              </a:lnSpc>
              <a:spcBef>
                <a:spcPts val="260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Ot</a:t>
            </a:r>
            <a:r>
              <a:rPr sz="7500" spc="-1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as</a:t>
            </a:r>
            <a:r>
              <a:rPr sz="7500" spc="-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Medidas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 U</a:t>
            </a:r>
            <a:r>
              <a:rPr sz="7500" spc="-84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g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en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98315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60" y="1984634"/>
            <a:ext cx="7779194" cy="3907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08">
              <a:lnSpc>
                <a:spcPts val="2140"/>
              </a:lnSpc>
              <a:spcBef>
                <a:spcPts val="107"/>
              </a:spcBef>
            </a:pPr>
            <a:r>
              <a:rPr sz="3000" spc="-69" baseline="2730" dirty="0" smtClean="0">
                <a:latin typeface="Constantia"/>
                <a:cs typeface="Constantia"/>
              </a:rPr>
              <a:t>F</a:t>
            </a:r>
            <a:r>
              <a:rPr sz="3000" spc="0" baseline="2730" dirty="0" smtClean="0">
                <a:latin typeface="Constantia"/>
                <a:cs typeface="Constantia"/>
              </a:rPr>
              <a:t>ortalec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mien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1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del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esquema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t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es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me</a:t>
            </a:r>
            <a:r>
              <a:rPr sz="3000" spc="-1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cados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cambiari</a:t>
            </a:r>
            <a:r>
              <a:rPr sz="3000" spc="-9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s:</a:t>
            </a:r>
            <a:r>
              <a:rPr sz="3000" spc="-5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44" baseline="2730" dirty="0" smtClean="0">
                <a:latin typeface="Constantia"/>
                <a:cs typeface="Constantia"/>
              </a:rPr>
              <a:t>f</a:t>
            </a:r>
            <a:r>
              <a:rPr sz="3000" spc="0" baseline="2730" dirty="0" smtClean="0">
                <a:latin typeface="Constantia"/>
                <a:cs typeface="Constantia"/>
              </a:rPr>
              <a:t>ic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al,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onstantia"/>
                <a:cs typeface="Constantia"/>
              </a:rPr>
              <a:t>i</a:t>
            </a:r>
            <a:r>
              <a:rPr sz="3000" spc="-9" baseline="2730" dirty="0" smtClean="0">
                <a:latin typeface="Constantia"/>
                <a:cs typeface="Constantia"/>
              </a:rPr>
              <a:t>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ba</a:t>
            </a:r>
            <a:r>
              <a:rPr sz="3000" spc="-9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car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14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5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me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cado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lib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e.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art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r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-14" baseline="2730" dirty="0" smtClean="0">
                <a:latin typeface="Constantia"/>
                <a:cs typeface="Constantia"/>
              </a:rPr>
              <a:t>1</a:t>
            </a:r>
            <a:r>
              <a:rPr sz="3000" spc="0" baseline="2730" dirty="0" smtClean="0">
                <a:latin typeface="Constantia"/>
                <a:cs typeface="Constantia"/>
              </a:rPr>
              <a:t>9</a:t>
            </a:r>
            <a:r>
              <a:rPr sz="3000" spc="-34" baseline="2730" dirty="0" smtClean="0">
                <a:latin typeface="Constantia"/>
                <a:cs typeface="Constantia"/>
              </a:rPr>
              <a:t>8</a:t>
            </a:r>
            <a:r>
              <a:rPr sz="3000" spc="0" baseline="2730" dirty="0" smtClean="0">
                <a:latin typeface="Constantia"/>
                <a:cs typeface="Constantia"/>
              </a:rPr>
              <a:t>3,</a:t>
            </a:r>
            <a:r>
              <a:rPr sz="3000" spc="-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dos</a:t>
            </a:r>
            <a:r>
              <a:rPr sz="3000" spc="-7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últim</a:t>
            </a:r>
            <a:r>
              <a:rPr sz="3000" spc="-9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s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se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unie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on</a:t>
            </a:r>
            <a:r>
              <a:rPr sz="3000" spc="-11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en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uno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sol</a:t>
            </a:r>
            <a:r>
              <a:rPr sz="3000" spc="-69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  <a:spcBef>
                <a:spcPts val="307"/>
              </a:spcBef>
            </a:pPr>
            <a:r>
              <a:rPr sz="2000" spc="-25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irma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n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eni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-6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etario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ernac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(FMI)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Club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arí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implementaci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algunas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idas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ecta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ectamen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calidad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vida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oblac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;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ellas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inc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emen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empo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 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enta,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ansi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sob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enci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cambiari</a:t>
            </a:r>
            <a:r>
              <a:rPr sz="2000" spc="-5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aumen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cier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indi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-18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</a:t>
            </a:r>
            <a:r>
              <a:rPr sz="2000" spc="-34" dirty="0" smtClean="0">
                <a:latin typeface="Constantia"/>
                <a:cs typeface="Constantia"/>
              </a:rPr>
              <a:t>8</a:t>
            </a:r>
            <a:r>
              <a:rPr sz="2000" spc="0" dirty="0" smtClean="0">
                <a:latin typeface="Constantia"/>
                <a:cs typeface="Constantia"/>
              </a:rPr>
              <a:t>3,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obó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orma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tributar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aumen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algunos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impues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enta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asó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8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endParaRPr sz="2000">
              <a:latin typeface="Constantia"/>
              <a:cs typeface="Constantia"/>
            </a:endParaRPr>
          </a:p>
          <a:p>
            <a:pPr marL="12700" marR="33371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10%.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dis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inuc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gas</a:t>
            </a:r>
            <a:r>
              <a:rPr sz="2000" spc="-1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úbli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o;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aumen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 </a:t>
            </a:r>
            <a:endParaRPr sz="2000">
              <a:latin typeface="Constantia"/>
              <a:cs typeface="Constantia"/>
            </a:endParaRPr>
          </a:p>
          <a:p>
            <a:pPr marL="12700" marR="33371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tarifas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vici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úbli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(elec</a:t>
            </a:r>
            <a:r>
              <a:rPr sz="2000" spc="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ricidad,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agua,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ía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 </a:t>
            </a:r>
            <a:endParaRPr sz="2000">
              <a:latin typeface="Constantia"/>
              <a:cs typeface="Constantia"/>
            </a:endParaRPr>
          </a:p>
          <a:p>
            <a:pPr marL="12700" marR="333719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omb</a:t>
            </a:r>
            <a:r>
              <a:rPr sz="2000" spc="-4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stibles)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tas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segu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al;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así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elim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 </a:t>
            </a:r>
            <a:endParaRPr sz="2000">
              <a:latin typeface="Constantia"/>
              <a:cs typeface="Constantia"/>
            </a:endParaRPr>
          </a:p>
          <a:p>
            <a:pPr marL="12700" marR="33371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sub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idio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gasolina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ans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867326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ts val="1460"/>
              </a:lnSpc>
              <a:spcBef>
                <a:spcPts val="6"/>
              </a:spcBef>
            </a:pPr>
            <a:r>
              <a:rPr sz="1200" spc="-779" dirty="0" smtClean="0">
                <a:solidFill>
                  <a:srgbClr val="045C75"/>
                </a:solidFill>
                <a:latin typeface="Constantia"/>
                <a:cs typeface="Constantia"/>
              </a:rPr>
              <a:t>C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30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t</a:t>
            </a:r>
            <a:r>
              <a:rPr sz="1200" spc="-454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219" dirty="0" smtClean="0">
                <a:solidFill>
                  <a:srgbClr val="045C75"/>
                </a:solidFill>
                <a:latin typeface="Arial"/>
                <a:cs typeface="Arial"/>
              </a:rPr>
              <a:t>u</a:t>
            </a:r>
            <a:r>
              <a:rPr sz="1200" spc="-114" dirty="0" smtClean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200" spc="-55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69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84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600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-329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239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2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l</a:t>
            </a:r>
            <a:r>
              <a:rPr sz="1200" spc="-219" dirty="0" smtClean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44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45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39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-119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679" dirty="0" smtClean="0">
                <a:solidFill>
                  <a:srgbClr val="045C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a</a:t>
            </a:r>
            <a:r>
              <a:rPr sz="1200" spc="-575" dirty="0" smtClean="0">
                <a:solidFill>
                  <a:srgbClr val="045C75"/>
                </a:solidFill>
                <a:latin typeface="Constantia"/>
                <a:cs typeface="Constantia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54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-250" dirty="0" smtClean="0">
                <a:solidFill>
                  <a:srgbClr val="045C75"/>
                </a:solidFill>
                <a:latin typeface="Arial"/>
                <a:cs typeface="Arial"/>
              </a:rPr>
              <a:t>.</a:t>
            </a:r>
            <a:r>
              <a:rPr sz="1200" spc="-275" dirty="0" smtClean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200" spc="-854" dirty="0" smtClean="0">
                <a:solidFill>
                  <a:srgbClr val="045C75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045C75"/>
                </a:solidFill>
                <a:latin typeface="Constantia"/>
                <a:cs typeface="Constantia"/>
              </a:rPr>
              <a:t>e</a:t>
            </a:r>
            <a:r>
              <a:rPr sz="1200" spc="-200" dirty="0" smtClean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200" spc="-475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t</a:t>
            </a:r>
            <a:r>
              <a:rPr sz="1200" spc="-579" dirty="0" smtClean="0">
                <a:solidFill>
                  <a:srgbClr val="045C75"/>
                </a:solidFill>
                <a:latin typeface="Constantia"/>
                <a:cs typeface="Constantia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89" dirty="0" smtClean="0">
                <a:solidFill>
                  <a:srgbClr val="045C75"/>
                </a:solidFill>
                <a:latin typeface="Arial"/>
                <a:cs typeface="Arial"/>
              </a:rPr>
              <a:t>n</a:t>
            </a:r>
            <a:r>
              <a:rPr sz="1200" spc="19" dirty="0" smtClean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3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2607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8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45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209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6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154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r>
              <a:rPr sz="1800" spc="-49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75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800" spc="-20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45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-119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21985" cy="18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-259" dirty="0" smtClean="0">
                <a:solidFill>
                  <a:srgbClr val="045C75"/>
                </a:solidFill>
                <a:latin typeface="Arial"/>
                <a:cs typeface="Arial"/>
              </a:rPr>
              <a:t>3</a:t>
            </a:r>
            <a:r>
              <a:rPr sz="1800" spc="-28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3</a:t>
            </a:r>
            <a:r>
              <a:rPr sz="1200" spc="-36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800" spc="14" baseline="2275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9948" y="1600200"/>
            <a:ext cx="7013448" cy="1659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681507"/>
            <a:ext cx="5605126" cy="11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-69" baseline="333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esul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ados</a:t>
            </a:r>
            <a:r>
              <a:rPr sz="6150" spc="-6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las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pol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í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ti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as</a:t>
            </a:r>
            <a:endParaRPr sz="4100">
              <a:latin typeface="Calibri"/>
              <a:cs typeface="Calibri"/>
            </a:endParaRPr>
          </a:p>
          <a:p>
            <a:pPr marL="12700" marR="78226">
              <a:lnSpc>
                <a:spcPts val="4920"/>
              </a:lnSpc>
              <a:spcBef>
                <a:spcPts val="32"/>
              </a:spcBef>
            </a:pP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imp</a:t>
            </a:r>
            <a:r>
              <a:rPr sz="6150" spc="-9" baseline="1332" dirty="0" smtClean="0">
                <a:solidFill>
                  <a:srgbClr val="04607A"/>
                </a:solidFill>
                <a:latin typeface="Calibri"/>
                <a:cs typeface="Calibri"/>
              </a:rPr>
              <a:t>l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eme</a:t>
            </a:r>
            <a:r>
              <a:rPr sz="6150" spc="-39" baseline="1332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adas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026999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2029772"/>
            <a:ext cx="7717329" cy="2734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5"/>
              </a:lnSpc>
              <a:spcBef>
                <a:spcPts val="137"/>
              </a:spcBef>
            </a:pPr>
            <a:r>
              <a:rPr sz="3900" spc="-39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on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4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yuda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ernac</a:t>
            </a:r>
            <a:r>
              <a:rPr sz="3900" spc="-14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r>
              <a:rPr sz="3900" spc="-7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y</a:t>
            </a:r>
            <a:r>
              <a:rPr sz="3900" spc="-6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-3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ene</a:t>
            </a:r>
            <a:r>
              <a:rPr sz="3900" spc="-64" baseline="3150" dirty="0" smtClean="0">
                <a:latin typeface="Constantia"/>
                <a:cs typeface="Constantia"/>
              </a:rPr>
              <a:t>g</a:t>
            </a:r>
            <a:r>
              <a:rPr sz="3900" spc="0" baseline="3150" dirty="0" smtClean="0">
                <a:latin typeface="Constantia"/>
                <a:cs typeface="Constantia"/>
              </a:rPr>
              <a:t>oc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aci</a:t>
            </a:r>
            <a:r>
              <a:rPr sz="3900" spc="-14" baseline="3150" dirty="0" smtClean="0">
                <a:latin typeface="Constantia"/>
                <a:cs typeface="Constantia"/>
              </a:rPr>
              <a:t>ó</a:t>
            </a:r>
            <a:r>
              <a:rPr sz="3900" spc="0" baseline="3150" dirty="0" smtClean="0">
                <a:latin typeface="Constantia"/>
                <a:cs typeface="Constantia"/>
              </a:rPr>
              <a:t>n</a:t>
            </a:r>
            <a:r>
              <a:rPr sz="3900" spc="-8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5"/>
              </a:lnSpc>
              <a:spcBef>
                <a:spcPts val="18"/>
              </a:spcBef>
            </a:pPr>
            <a:r>
              <a:rPr sz="3900" spc="0" baseline="1050" dirty="0" smtClean="0">
                <a:latin typeface="Constantia"/>
                <a:cs typeface="Constantia"/>
              </a:rPr>
              <a:t>deuda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ex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erna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on</a:t>
            </a:r>
            <a:r>
              <a:rPr sz="3900" spc="-11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el </a:t>
            </a:r>
            <a:r>
              <a:rPr sz="3900" spc="-89" baseline="1050" dirty="0" smtClean="0">
                <a:latin typeface="Constantia"/>
                <a:cs typeface="Constantia"/>
              </a:rPr>
              <a:t>F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do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-54" baseline="1050" dirty="0" smtClean="0">
                <a:latin typeface="Constantia"/>
                <a:cs typeface="Constantia"/>
              </a:rPr>
              <a:t>M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etario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In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ernac</a:t>
            </a:r>
            <a:r>
              <a:rPr sz="3900" spc="-14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al,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r>
              <a:rPr sz="3900" spc="-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Gob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erno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don</a:t>
            </a:r>
            <a:r>
              <a:rPr sz="3900" spc="-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Luis</a:t>
            </a:r>
            <a:r>
              <a:rPr sz="3900" spc="-10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Alber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89" baseline="1050" dirty="0" smtClean="0">
                <a:latin typeface="Constantia"/>
                <a:cs typeface="Constantia"/>
              </a:rPr>
              <a:t> </a:t>
            </a:r>
            <a:r>
              <a:rPr sz="3900" spc="-54" baseline="1050" dirty="0" smtClean="0">
                <a:latin typeface="Constantia"/>
                <a:cs typeface="Constantia"/>
              </a:rPr>
              <a:t>M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-59" baseline="1050" dirty="0" smtClean="0">
                <a:latin typeface="Constantia"/>
                <a:cs typeface="Constantia"/>
              </a:rPr>
              <a:t>g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10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puso</a:t>
            </a:r>
            <a:r>
              <a:rPr sz="3900" spc="-15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ma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cha</a:t>
            </a:r>
            <a:r>
              <a:rPr sz="3900" spc="-10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una</a:t>
            </a:r>
            <a:r>
              <a:rPr sz="3900" spc="-14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est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r>
              <a:rPr sz="3900" spc="-34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egia</a:t>
            </a:r>
            <a:r>
              <a:rPr sz="3900" spc="-10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4" baseline="1050" dirty="0" smtClean="0">
                <a:latin typeface="Constantia"/>
                <a:cs typeface="Constantia"/>
              </a:rPr>
              <a:t>a</a:t>
            </a:r>
            <a:r>
              <a:rPr sz="3900" spc="-50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r>
              <a:rPr sz="3900" spc="-5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g</a:t>
            </a:r>
            <a:r>
              <a:rPr sz="3900" spc="-50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ar</a:t>
            </a:r>
            <a:r>
              <a:rPr sz="3900" spc="-8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estabilidad</a:t>
            </a:r>
            <a:r>
              <a:rPr sz="3900" spc="-9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y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ob</a:t>
            </a:r>
            <a:r>
              <a:rPr sz="3900" spc="-5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ar</a:t>
            </a:r>
            <a:r>
              <a:rPr sz="3900" spc="-16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el</a:t>
            </a:r>
            <a:r>
              <a:rPr sz="3900" spc="-39" baseline="1050" dirty="0" smtClean="0">
                <a:latin typeface="Constantia"/>
                <a:cs typeface="Constantia"/>
              </a:rPr>
              <a:t> r</a:t>
            </a:r>
            <a:r>
              <a:rPr sz="3900" spc="0" baseline="1050" dirty="0" smtClean="0">
                <a:latin typeface="Constantia"/>
                <a:cs typeface="Constantia"/>
              </a:rPr>
              <a:t>esp</a:t>
            </a:r>
            <a:r>
              <a:rPr sz="3900" spc="-4" baseline="1050" dirty="0" smtClean="0">
                <a:latin typeface="Constantia"/>
                <a:cs typeface="Constantia"/>
              </a:rPr>
              <a:t>e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15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óm</a:t>
            </a:r>
            <a:r>
              <a:rPr sz="3900" spc="-14" baseline="1050" dirty="0" smtClean="0">
                <a:latin typeface="Constantia"/>
                <a:cs typeface="Constantia"/>
              </a:rPr>
              <a:t>i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8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i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ern</a:t>
            </a:r>
            <a:r>
              <a:rPr sz="3900" spc="-9" baseline="1050" dirty="0" smtClean="0">
                <a:latin typeface="Constantia"/>
                <a:cs typeface="Constantia"/>
              </a:rPr>
              <a:t>a</a:t>
            </a:r>
            <a:r>
              <a:rPr sz="3900" spc="0" baseline="1050" dirty="0" smtClean="0">
                <a:latin typeface="Constantia"/>
                <a:cs typeface="Constantia"/>
              </a:rPr>
              <a:t>ci</a:t>
            </a:r>
            <a:r>
              <a:rPr sz="3900" spc="-14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n</a:t>
            </a:r>
            <a:r>
              <a:rPr sz="3900" spc="-9" baseline="1050" dirty="0" smtClean="0">
                <a:latin typeface="Constantia"/>
                <a:cs typeface="Constantia"/>
              </a:rPr>
              <a:t>a</a:t>
            </a:r>
            <a:r>
              <a:rPr sz="3900" spc="0" baseline="1050" dirty="0" smtClean="0">
                <a:latin typeface="Constantia"/>
                <a:cs typeface="Constantia"/>
              </a:rPr>
              <a:t>l;</a:t>
            </a:r>
            <a:r>
              <a:rPr sz="3900" spc="-6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g</a:t>
            </a:r>
            <a:r>
              <a:rPr sz="3900" spc="-5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ac</a:t>
            </a:r>
            <a:r>
              <a:rPr sz="3900" spc="-9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as</a:t>
            </a:r>
            <a:r>
              <a:rPr sz="3900" spc="-10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4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cual,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en</a:t>
            </a:r>
            <a:r>
              <a:rPr sz="3900" spc="-75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11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tiemp</a:t>
            </a:r>
            <a:r>
              <a:rPr sz="3900" spc="-69" baseline="1050" dirty="0" smtClean="0">
                <a:latin typeface="Constantia"/>
                <a:cs typeface="Constantia"/>
              </a:rPr>
              <a:t>o</a:t>
            </a:r>
            <a:r>
              <a:rPr sz="3900" spc="0" baseline="1050" dirty="0" smtClean="0">
                <a:latin typeface="Constantia"/>
                <a:cs typeface="Constantia"/>
              </a:rPr>
              <a:t>,</a:t>
            </a:r>
            <a:r>
              <a:rPr sz="3900" spc="-6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se</a:t>
            </a:r>
            <a:r>
              <a:rPr sz="3900" spc="-129" baseline="1050" dirty="0" smtClean="0">
                <a:latin typeface="Constantia"/>
                <a:cs typeface="Constantia"/>
              </a:rPr>
              <a:t> </a:t>
            </a:r>
            <a:r>
              <a:rPr sz="3900" spc="-50" baseline="1050" dirty="0" smtClean="0">
                <a:latin typeface="Constantia"/>
                <a:cs typeface="Constantia"/>
              </a:rPr>
              <a:t>c</a:t>
            </a:r>
            <a:r>
              <a:rPr sz="3900" spc="0" baseline="1050" dirty="0" smtClean="0">
                <a:latin typeface="Constantia"/>
                <a:cs typeface="Constantia"/>
              </a:rPr>
              <a:t>o</a:t>
            </a:r>
            <a:r>
              <a:rPr sz="3900" spc="-4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t</a:t>
            </a:r>
            <a:r>
              <a:rPr sz="3900" spc="-2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ola</a:t>
            </a:r>
            <a:r>
              <a:rPr sz="3900" spc="-4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on</a:t>
            </a:r>
            <a:r>
              <a:rPr sz="3900" spc="-6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los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25" baseline="1050" dirty="0" smtClean="0">
                <a:latin typeface="Constantia"/>
                <a:cs typeface="Constantia"/>
              </a:rPr>
              <a:t>f</a:t>
            </a:r>
            <a:r>
              <a:rPr sz="3900" spc="0" baseline="1050" dirty="0" smtClean="0">
                <a:latin typeface="Constantia"/>
                <a:cs typeface="Constantia"/>
              </a:rPr>
              <a:t>ec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os</a:t>
            </a:r>
            <a:r>
              <a:rPr sz="3900" spc="-6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más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se</a:t>
            </a:r>
            <a:r>
              <a:rPr sz="3900" spc="-54" baseline="1050" dirty="0" smtClean="0">
                <a:latin typeface="Constantia"/>
                <a:cs typeface="Constantia"/>
              </a:rPr>
              <a:t>v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3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os</a:t>
            </a:r>
            <a:r>
              <a:rPr sz="3900" spc="-150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5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cris</a:t>
            </a:r>
            <a:r>
              <a:rPr sz="3900" spc="-14" baseline="1050" dirty="0" smtClean="0">
                <a:latin typeface="Constantia"/>
                <a:cs typeface="Constantia"/>
              </a:rPr>
              <a:t>i</a:t>
            </a:r>
            <a:r>
              <a:rPr sz="3900" spc="-34" baseline="1050" dirty="0" smtClean="0">
                <a:latin typeface="Constantia"/>
                <a:cs typeface="Constantia"/>
              </a:rPr>
              <a:t>s</a:t>
            </a:r>
            <a:r>
              <a:rPr sz="3900" spc="0" baseline="1050" dirty="0" smtClean="0">
                <a:latin typeface="Constantia"/>
                <a:cs typeface="Constantia"/>
              </a:rPr>
              <a:t>.</a:t>
            </a:r>
            <a:r>
              <a:rPr sz="3900" spc="-9" baseline="1050" dirty="0" smtClean="0">
                <a:latin typeface="Constantia"/>
                <a:cs typeface="Constantia"/>
              </a:rPr>
              <a:t> </a:t>
            </a:r>
            <a:r>
              <a:rPr sz="3900" spc="34" baseline="1050" dirty="0" smtClean="0">
                <a:latin typeface="Constantia"/>
                <a:cs typeface="Constantia"/>
              </a:rPr>
              <a:t>L</a:t>
            </a:r>
            <a:r>
              <a:rPr sz="3900" spc="0" baseline="1050" dirty="0" smtClean="0">
                <a:latin typeface="Constantia"/>
                <a:cs typeface="Constantia"/>
              </a:rPr>
              <a:t>os</a:t>
            </a:r>
            <a:r>
              <a:rPr sz="3900" spc="-6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log</a:t>
            </a:r>
            <a:r>
              <a:rPr sz="3900" spc="-4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os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alcan</a:t>
            </a:r>
            <a:r>
              <a:rPr sz="3900" spc="-9" baseline="1050" dirty="0" smtClean="0">
                <a:latin typeface="Constantia"/>
                <a:cs typeface="Constantia"/>
              </a:rPr>
              <a:t>z</a:t>
            </a:r>
            <a:r>
              <a:rPr sz="3900" spc="0" baseline="1050" dirty="0" smtClean="0">
                <a:latin typeface="Constantia"/>
                <a:cs typeface="Constantia"/>
              </a:rPr>
              <a:t>ados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fue</a:t>
            </a:r>
            <a:r>
              <a:rPr sz="3900" spc="-3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on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4804087"/>
            <a:ext cx="7454843" cy="1148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cali</a:t>
            </a:r>
            <a:r>
              <a:rPr sz="3900" spc="44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icad</a:t>
            </a:r>
            <a:r>
              <a:rPr sz="3900" spc="-14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r</a:t>
            </a:r>
            <a:r>
              <a:rPr sz="3900" spc="-8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s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ga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ismos</a:t>
            </a:r>
            <a:r>
              <a:rPr sz="3900" spc="-6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ernac</a:t>
            </a:r>
            <a:r>
              <a:rPr sz="3900" spc="-14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ales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omo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5"/>
              </a:lnSpc>
              <a:spcBef>
                <a:spcPts val="18"/>
              </a:spcBef>
            </a:pPr>
            <a:r>
              <a:rPr sz="3900" b="1" i="1" spc="-25" baseline="1050" dirty="0" smtClean="0">
                <a:latin typeface="Constantia"/>
                <a:cs typeface="Constantia"/>
              </a:rPr>
              <a:t>M</a:t>
            </a:r>
            <a:r>
              <a:rPr sz="3900" b="1" i="1" spc="0" baseline="1050" dirty="0" smtClean="0">
                <a:latin typeface="Constantia"/>
                <a:cs typeface="Constantia"/>
              </a:rPr>
              <a:t>ilag</a:t>
            </a:r>
            <a:r>
              <a:rPr sz="3900" b="1" i="1" spc="-29" baseline="1050" dirty="0" smtClean="0">
                <a:latin typeface="Constantia"/>
                <a:cs typeface="Constantia"/>
              </a:rPr>
              <a:t>r</a:t>
            </a:r>
            <a:r>
              <a:rPr sz="3900" b="1" i="1" spc="0" baseline="1050" dirty="0" smtClean="0">
                <a:latin typeface="Constantia"/>
                <a:cs typeface="Constantia"/>
              </a:rPr>
              <a:t>o</a:t>
            </a:r>
            <a:r>
              <a:rPr sz="3900" b="1" i="1" spc="-25" baseline="1050" dirty="0" smtClean="0">
                <a:latin typeface="Constantia"/>
                <a:cs typeface="Constantia"/>
              </a:rPr>
              <a:t> </a:t>
            </a:r>
            <a:r>
              <a:rPr sz="3900" b="1" i="1" spc="-44" baseline="1050" dirty="0" smtClean="0">
                <a:latin typeface="Constantia"/>
                <a:cs typeface="Constantia"/>
              </a:rPr>
              <a:t>C</a:t>
            </a:r>
            <a:r>
              <a:rPr sz="3900" b="1" i="1" spc="0" baseline="1050" dirty="0" smtClean="0">
                <a:latin typeface="Constantia"/>
                <a:cs typeface="Constantia"/>
              </a:rPr>
              <a:t>os</a:t>
            </a:r>
            <a:r>
              <a:rPr sz="3900" b="1" i="1" spc="-50" baseline="1050" dirty="0" smtClean="0">
                <a:latin typeface="Constantia"/>
                <a:cs typeface="Constantia"/>
              </a:rPr>
              <a:t>t</a:t>
            </a:r>
            <a:r>
              <a:rPr sz="3900" b="1" i="1" spc="0" baseline="1050" dirty="0" smtClean="0">
                <a:latin typeface="Constantia"/>
                <a:cs typeface="Constantia"/>
              </a:rPr>
              <a:t>ar</a:t>
            </a:r>
            <a:r>
              <a:rPr sz="3900" b="1" i="1" spc="-9" baseline="1050" dirty="0" smtClean="0">
                <a:latin typeface="Constantia"/>
                <a:cs typeface="Constantia"/>
              </a:rPr>
              <a:t>r</a:t>
            </a:r>
            <a:r>
              <a:rPr sz="3900" b="1" i="1" spc="0" baseline="1050" dirty="0" smtClean="0">
                <a:latin typeface="Constantia"/>
                <a:cs typeface="Constantia"/>
              </a:rPr>
              <a:t>i</a:t>
            </a:r>
            <a:r>
              <a:rPr sz="3900" b="1" i="1" spc="-14" baseline="1050" dirty="0" smtClean="0">
                <a:latin typeface="Constantia"/>
                <a:cs typeface="Constantia"/>
              </a:rPr>
              <a:t>c</a:t>
            </a:r>
            <a:r>
              <a:rPr sz="3900" b="1" i="1" spc="0" baseline="1050" dirty="0" smtClean="0">
                <a:latin typeface="Constantia"/>
                <a:cs typeface="Constantia"/>
              </a:rPr>
              <a:t>ense,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i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ci</a:t>
            </a:r>
            <a:r>
              <a:rPr sz="3900" spc="-14" baseline="1050" dirty="0" smtClean="0">
                <a:latin typeface="Constantia"/>
                <a:cs typeface="Constantia"/>
              </a:rPr>
              <a:t>p</a:t>
            </a:r>
            <a:r>
              <a:rPr sz="3900" spc="0" baseline="1050" dirty="0" smtClean="0">
                <a:latin typeface="Constantia"/>
                <a:cs typeface="Constantia"/>
              </a:rPr>
              <a:t>alme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-29" baseline="1050" dirty="0" smtClean="0">
                <a:latin typeface="Constantia"/>
                <a:cs typeface="Constantia"/>
              </a:rPr>
              <a:t>t</a:t>
            </a:r>
            <a:r>
              <a:rPr sz="3900" spc="0" baseline="1050" dirty="0" smtClean="0">
                <a:latin typeface="Constantia"/>
                <a:cs typeface="Constantia"/>
              </a:rPr>
              <a:t>e</a:t>
            </a:r>
            <a:r>
              <a:rPr sz="3900" spc="-10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9" baseline="1050" dirty="0" smtClean="0">
                <a:latin typeface="Constantia"/>
                <a:cs typeface="Constantia"/>
              </a:rPr>
              <a:t>o</a:t>
            </a:r>
            <a:r>
              <a:rPr sz="3900" spc="-39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que,</a:t>
            </a:r>
            <a:r>
              <a:rPr sz="3900" spc="-8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spc="0" baseline="1050" dirty="0" smtClean="0">
                <a:latin typeface="Constantia"/>
                <a:cs typeface="Constantia"/>
              </a:rPr>
              <a:t>p</a:t>
            </a:r>
            <a:r>
              <a:rPr sz="3900" spc="-4" baseline="1050" dirty="0" smtClean="0">
                <a:latin typeface="Constantia"/>
                <a:cs typeface="Constantia"/>
              </a:rPr>
              <a:t>a</a:t>
            </a:r>
            <a:r>
              <a:rPr sz="3900" spc="0" baseline="1050" dirty="0" smtClean="0">
                <a:latin typeface="Constantia"/>
                <a:cs typeface="Constantia"/>
              </a:rPr>
              <a:t>rtir</a:t>
            </a:r>
            <a:r>
              <a:rPr sz="3900" spc="-16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54" baseline="1050" dirty="0" smtClean="0">
                <a:latin typeface="Constantia"/>
                <a:cs typeface="Constantia"/>
              </a:rPr>
              <a:t> </a:t>
            </a:r>
            <a:r>
              <a:rPr sz="3900" spc="-14" baseline="1050" dirty="0" smtClean="0">
                <a:latin typeface="Constantia"/>
                <a:cs typeface="Constantia"/>
              </a:rPr>
              <a:t>1</a:t>
            </a:r>
            <a:r>
              <a:rPr sz="3900" spc="0" baseline="1050" dirty="0" smtClean="0">
                <a:latin typeface="Constantia"/>
                <a:cs typeface="Constantia"/>
              </a:rPr>
              <a:t>9</a:t>
            </a:r>
            <a:r>
              <a:rPr sz="3900" spc="-44" baseline="1050" dirty="0" smtClean="0">
                <a:latin typeface="Constantia"/>
                <a:cs typeface="Constantia"/>
              </a:rPr>
              <a:t>8</a:t>
            </a:r>
            <a:r>
              <a:rPr sz="3900" spc="0" baseline="1050" dirty="0" smtClean="0">
                <a:latin typeface="Constantia"/>
                <a:cs typeface="Constantia"/>
              </a:rPr>
              <a:t>3: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4827" y="4804087"/>
            <a:ext cx="32626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el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500" y="681507"/>
            <a:ext cx="5605126" cy="11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-69" baseline="333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esul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ados</a:t>
            </a:r>
            <a:r>
              <a:rPr sz="6150" spc="-6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las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pol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í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ti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as</a:t>
            </a:r>
            <a:endParaRPr sz="4100">
              <a:latin typeface="Calibri"/>
              <a:cs typeface="Calibri"/>
            </a:endParaRPr>
          </a:p>
          <a:p>
            <a:pPr marL="12700" marR="78226">
              <a:lnSpc>
                <a:spcPts val="4920"/>
              </a:lnSpc>
              <a:spcBef>
                <a:spcPts val="32"/>
              </a:spcBef>
            </a:pP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imp</a:t>
            </a:r>
            <a:r>
              <a:rPr sz="6150" spc="-9" baseline="1332" dirty="0" smtClean="0">
                <a:solidFill>
                  <a:srgbClr val="04607A"/>
                </a:solidFill>
                <a:latin typeface="Calibri"/>
                <a:cs typeface="Calibri"/>
              </a:rPr>
              <a:t>l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eme</a:t>
            </a:r>
            <a:r>
              <a:rPr sz="6150" spc="-39" baseline="1332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adas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960845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260" y="1962852"/>
            <a:ext cx="7801308" cy="3691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2765">
              <a:lnSpc>
                <a:spcPts val="1831"/>
              </a:lnSpc>
              <a:spcBef>
                <a:spcPts val="100"/>
              </a:spcBef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omía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tasa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</a:t>
            </a:r>
            <a:r>
              <a:rPr sz="1500" spc="-4" dirty="0" smtClean="0">
                <a:latin typeface="Constantia"/>
                <a:cs typeface="Constantia"/>
              </a:rPr>
              <a:t>4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r>
              <a:rPr sz="1500" spc="-4" dirty="0" smtClean="0">
                <a:latin typeface="Constantia"/>
                <a:cs typeface="Constantia"/>
              </a:rPr>
              <a:t>7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anual.</a:t>
            </a:r>
            <a:r>
              <a:rPr sz="1500" spc="1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ional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ru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7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r>
              <a:rPr sz="1500" spc="4" dirty="0" smtClean="0">
                <a:latin typeface="Constantia"/>
                <a:cs typeface="Constantia"/>
              </a:rPr>
              <a:t>2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endParaRPr sz="1500">
              <a:latin typeface="Constantia"/>
              <a:cs typeface="Constantia"/>
            </a:endParaRPr>
          </a:p>
          <a:p>
            <a:pPr marL="12700" marR="462765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bru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alca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9" dirty="0" smtClean="0">
                <a:latin typeface="Constantia"/>
                <a:cs typeface="Constantia"/>
              </a:rPr>
              <a:t>z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áx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mo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20.</a:t>
            </a:r>
            <a:r>
              <a:rPr sz="1500" spc="-4" dirty="0" smtClean="0">
                <a:latin typeface="Constantia"/>
                <a:cs typeface="Constantia"/>
              </a:rPr>
              <a:t>8</a:t>
            </a:r>
            <a:r>
              <a:rPr sz="1500" spc="4" dirty="0" smtClean="0">
                <a:latin typeface="Constantia"/>
                <a:cs typeface="Constantia"/>
              </a:rPr>
              <a:t>%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22181">
              <a:lnSpc>
                <a:spcPct val="101725"/>
              </a:lnSpc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industria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ri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mo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</a:t>
            </a:r>
            <a:r>
              <a:rPr sz="1500" spc="-4" dirty="0" smtClean="0">
                <a:latin typeface="Constantia"/>
                <a:cs typeface="Constantia"/>
              </a:rPr>
              <a:t>4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r>
              <a:rPr sz="1500" spc="-4" dirty="0" smtClean="0">
                <a:latin typeface="Constantia"/>
                <a:cs typeface="Constantia"/>
              </a:rPr>
              <a:t>5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anual.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  <a:spcBef>
                <a:spcPts val="275"/>
              </a:spcBef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otales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4</a:t>
            </a:r>
            <a:r>
              <a:rPr sz="1500" spc="0" dirty="0" smtClean="0">
                <a:latin typeface="Constantia"/>
                <a:cs typeface="Constantia"/>
              </a:rPr>
              <a:t>0%;</a:t>
            </a:r>
            <a:r>
              <a:rPr sz="1500" spc="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adicionales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cad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ext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ionales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$1</a:t>
            </a:r>
            <a:r>
              <a:rPr sz="1500" spc="-4" dirty="0" smtClean="0">
                <a:latin typeface="Constantia"/>
                <a:cs typeface="Constantia"/>
              </a:rPr>
              <a:t>0</a:t>
            </a:r>
            <a:r>
              <a:rPr sz="1500" spc="0" dirty="0" smtClean="0">
                <a:latin typeface="Constantia"/>
                <a:cs typeface="Constantia"/>
              </a:rPr>
              <a:t>00</a:t>
            </a:r>
            <a:r>
              <a:rPr sz="1500" spc="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llo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$ 1 9</a:t>
            </a:r>
            <a:r>
              <a:rPr sz="1500" spc="-4" dirty="0" smtClean="0">
                <a:latin typeface="Constantia"/>
                <a:cs typeface="Constantia"/>
              </a:rPr>
              <a:t>0</a:t>
            </a:r>
            <a:r>
              <a:rPr sz="1500" spc="0" dirty="0" smtClean="0">
                <a:latin typeface="Constantia"/>
                <a:cs typeface="Constantia"/>
              </a:rPr>
              <a:t>0</a:t>
            </a:r>
            <a:r>
              <a:rPr sz="1500" spc="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llo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19" dirty="0" smtClean="0">
                <a:latin typeface="Constantia"/>
                <a:cs typeface="Constantia"/>
              </a:rPr>
              <a:t>o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tas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más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$5 0</a:t>
            </a:r>
            <a:r>
              <a:rPr sz="1500" spc="-9" dirty="0" smtClean="0">
                <a:latin typeface="Constantia"/>
                <a:cs typeface="Constantia"/>
              </a:rPr>
              <a:t>0</a:t>
            </a:r>
            <a:r>
              <a:rPr sz="1500" spc="0" dirty="0" smtClean="0">
                <a:latin typeface="Constantia"/>
                <a:cs typeface="Constantia"/>
              </a:rPr>
              <a:t>0</a:t>
            </a:r>
            <a:r>
              <a:rPr sz="1500" spc="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llo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princi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ios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</a:t>
            </a:r>
            <a:r>
              <a:rPr sz="1500" spc="-1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lo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XX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115085">
              <a:lnSpc>
                <a:spcPts val="1831"/>
              </a:lnSpc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</a:t>
            </a:r>
            <a:r>
              <a:rPr sz="1500" spc="-14" dirty="0" smtClean="0">
                <a:latin typeface="Constantia"/>
                <a:cs typeface="Constantia"/>
              </a:rPr>
              <a:t>i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3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ica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además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adicionale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inc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ementa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 </a:t>
            </a:r>
            <a:endParaRPr sz="1500">
              <a:latin typeface="Constantia"/>
              <a:cs typeface="Constantia"/>
            </a:endParaRPr>
          </a:p>
          <a:p>
            <a:pPr marL="12700" marR="115085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9" dirty="0" smtClean="0">
                <a:latin typeface="Constantia"/>
                <a:cs typeface="Constantia"/>
              </a:rPr>
              <a:t>x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tacio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uc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adicionale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: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na,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meló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yuca,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ei</a:t>
            </a:r>
            <a:r>
              <a:rPr sz="1500" spc="-2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pal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a,</a:t>
            </a:r>
            <a:r>
              <a:rPr sz="1500" spc="1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es </a:t>
            </a:r>
            <a:endParaRPr sz="1500">
              <a:latin typeface="Constantia"/>
              <a:cs typeface="Constantia"/>
            </a:endParaRPr>
          </a:p>
          <a:p>
            <a:pPr marL="12700" marR="115085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opicales,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lap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a, p</a:t>
            </a:r>
            <a:r>
              <a:rPr sz="1500" spc="-4" dirty="0" smtClean="0">
                <a:latin typeface="Constantia"/>
                <a:cs typeface="Constantia"/>
              </a:rPr>
              <a:t>u</a:t>
            </a:r>
            <a:r>
              <a:rPr sz="1500" spc="0" dirty="0" smtClean="0">
                <a:latin typeface="Constantia"/>
                <a:cs typeface="Constantia"/>
              </a:rPr>
              <a:t>pas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mar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mueble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equ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médi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endParaRPr sz="1500">
              <a:latin typeface="Constantia"/>
              <a:cs typeface="Constantia"/>
            </a:endParaRPr>
          </a:p>
          <a:p>
            <a:pPr marL="12700" marR="115085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ent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734400">
              <a:lnSpc>
                <a:spcPts val="1800"/>
              </a:lnSpc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or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públi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3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edujo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dejó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princi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emplead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-12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. </a:t>
            </a: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lación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bajó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9" dirty="0" smtClean="0">
                <a:latin typeface="Constantia"/>
                <a:cs typeface="Constantia"/>
              </a:rPr>
              <a:t>3</a:t>
            </a:r>
            <a:r>
              <a:rPr sz="1500" spc="4" dirty="0" smtClean="0">
                <a:latin typeface="Constantia"/>
                <a:cs typeface="Constantia"/>
              </a:rPr>
              <a:t>2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29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3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11%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4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4</a:t>
            </a:r>
            <a:endParaRPr sz="1500">
              <a:latin typeface="Constantia"/>
              <a:cs typeface="Constantia"/>
            </a:endParaRPr>
          </a:p>
          <a:p>
            <a:pPr marL="12700" marR="188152">
              <a:lnSpc>
                <a:spcPts val="1831"/>
              </a:lnSpc>
              <a:spcBef>
                <a:spcPts val="225"/>
              </a:spcBef>
            </a:pP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empleo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dió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6.</a:t>
            </a:r>
            <a:r>
              <a:rPr sz="1500" spc="-4" dirty="0" smtClean="0">
                <a:latin typeface="Constantia"/>
                <a:cs typeface="Constantia"/>
              </a:rPr>
              <a:t>4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4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4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134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man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ido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eded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r </a:t>
            </a:r>
            <a:endParaRPr sz="1500">
              <a:latin typeface="Constantia"/>
              <a:cs typeface="Constantia"/>
            </a:endParaRPr>
          </a:p>
          <a:p>
            <a:pPr marL="12700" marR="188152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5</a:t>
            </a:r>
            <a:r>
              <a:rPr sz="1500" spc="4" dirty="0" smtClean="0">
                <a:latin typeface="Constantia"/>
                <a:cs typeface="Constantia"/>
              </a:rPr>
              <a:t>%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14634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table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polít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sala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19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ada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cana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bá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ica.</a:t>
            </a:r>
            <a:r>
              <a:rPr sz="1500" spc="4" dirty="0" smtClean="0">
                <a:latin typeface="Constantia"/>
                <a:cs typeface="Constantia"/>
              </a:rPr>
              <a:t> </a:t>
            </a: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sala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ios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eales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 </a:t>
            </a:r>
            <a:endParaRPr sz="1500">
              <a:latin typeface="Constantia"/>
              <a:cs typeface="Constantia"/>
            </a:endParaRPr>
          </a:p>
          <a:p>
            <a:pPr marL="12700" marR="146340">
              <a:lnSpc>
                <a:spcPts val="1831"/>
              </a:lnSpc>
            </a:pP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upe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-14" dirty="0" smtClean="0">
                <a:latin typeface="Constantia"/>
                <a:cs typeface="Constantia"/>
              </a:rPr>
              <a:t>r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taje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fam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as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ajo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eza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bajó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2</a:t>
            </a:r>
            <a:r>
              <a:rPr sz="1500" spc="-4" dirty="0" smtClean="0">
                <a:latin typeface="Constantia"/>
                <a:cs typeface="Constantia"/>
              </a:rPr>
              <a:t>7</a:t>
            </a:r>
            <a:r>
              <a:rPr sz="1500" spc="4" dirty="0" smtClean="0">
                <a:latin typeface="Constantia"/>
                <a:cs typeface="Constantia"/>
              </a:rPr>
              <a:t>%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eza </a:t>
            </a:r>
            <a:endParaRPr sz="1500">
              <a:latin typeface="Constantia"/>
              <a:cs typeface="Constantia"/>
            </a:endParaRPr>
          </a:p>
          <a:p>
            <a:pPr marL="12700" marR="14634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ext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ema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14" dirty="0" smtClean="0">
                <a:latin typeface="Constantia"/>
                <a:cs typeface="Constantia"/>
              </a:rPr>
              <a:t>1</a:t>
            </a:r>
            <a:r>
              <a:rPr sz="1500" spc="0" dirty="0" smtClean="0">
                <a:latin typeface="Constantia"/>
                <a:cs typeface="Constantia"/>
              </a:rPr>
              <a:t>9%,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4" dirty="0" smtClean="0">
                <a:latin typeface="Constantia"/>
                <a:cs typeface="Constantia"/>
              </a:rPr>
              <a:t>84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22181">
              <a:lnSpc>
                <a:spcPct val="101725"/>
              </a:lnSpc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upe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4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6,</a:t>
            </a:r>
            <a:r>
              <a:rPr sz="1500" spc="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19" dirty="0" smtClean="0">
                <a:latin typeface="Constantia"/>
                <a:cs typeface="Constantia"/>
              </a:rPr>
              <a:t>i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eles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añ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ev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crisi</a:t>
            </a:r>
            <a:r>
              <a:rPr sz="1500" spc="-25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372707"/>
            <a:ext cx="153074" cy="43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68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195667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973161"/>
            <a:ext cx="153074" cy="663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68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245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841841"/>
            <a:ext cx="153074" cy="206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436531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1022946"/>
            <a:ext cx="8640953" cy="5286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1016596"/>
            <a:ext cx="8653653" cy="5299075"/>
          </a:xfrm>
          <a:custGeom>
            <a:avLst/>
            <a:gdLst/>
            <a:ahLst/>
            <a:cxnLst/>
            <a:rect l="l" t="t" r="r" b="b"/>
            <a:pathLst>
              <a:path w="8653653" h="5299075">
                <a:moveTo>
                  <a:pt x="0" y="5299075"/>
                </a:moveTo>
                <a:lnTo>
                  <a:pt x="8653653" y="5299075"/>
                </a:lnTo>
                <a:lnTo>
                  <a:pt x="8653653" y="0"/>
                </a:lnTo>
                <a:lnTo>
                  <a:pt x="0" y="0"/>
                </a:lnTo>
                <a:lnTo>
                  <a:pt x="0" y="5299075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1016596"/>
            <a:ext cx="8653653" cy="5299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908773"/>
            <a:ext cx="8640953" cy="538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902423"/>
            <a:ext cx="8653653" cy="5399024"/>
          </a:xfrm>
          <a:custGeom>
            <a:avLst/>
            <a:gdLst/>
            <a:ahLst/>
            <a:cxnLst/>
            <a:rect l="l" t="t" r="r" b="b"/>
            <a:pathLst>
              <a:path w="8653653" h="5399024">
                <a:moveTo>
                  <a:pt x="0" y="5399024"/>
                </a:moveTo>
                <a:lnTo>
                  <a:pt x="8653653" y="5399024"/>
                </a:lnTo>
                <a:lnTo>
                  <a:pt x="8653653" y="0"/>
                </a:lnTo>
                <a:lnTo>
                  <a:pt x="0" y="0"/>
                </a:lnTo>
                <a:lnTo>
                  <a:pt x="0" y="5399024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902423"/>
            <a:ext cx="8653653" cy="5399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1247" y="1600200"/>
            <a:ext cx="8046720" cy="1659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0036" y="1268806"/>
            <a:ext cx="3744467" cy="5025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3686" y="1262443"/>
            <a:ext cx="3757167" cy="5038471"/>
          </a:xfrm>
          <a:custGeom>
            <a:avLst/>
            <a:gdLst/>
            <a:ahLst/>
            <a:cxnLst/>
            <a:rect l="l" t="t" r="r" b="b"/>
            <a:pathLst>
              <a:path w="3757167" h="5038471">
                <a:moveTo>
                  <a:pt x="0" y="5038471"/>
                </a:moveTo>
                <a:lnTo>
                  <a:pt x="3757167" y="5038471"/>
                </a:lnTo>
                <a:lnTo>
                  <a:pt x="3757167" y="0"/>
                </a:lnTo>
                <a:lnTo>
                  <a:pt x="0" y="0"/>
                </a:lnTo>
                <a:lnTo>
                  <a:pt x="0" y="5038471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500" y="681507"/>
            <a:ext cx="4232826" cy="11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é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6150" spc="-9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cit</a:t>
            </a:r>
            <a:r>
              <a:rPr sz="6150" spc="-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6150" spc="-9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al, deuda</a:t>
            </a:r>
            <a:endParaRPr sz="4100">
              <a:latin typeface="Calibri"/>
              <a:cs typeface="Calibri"/>
            </a:endParaRPr>
          </a:p>
          <a:p>
            <a:pPr marL="12700" marR="78226">
              <a:lnSpc>
                <a:spcPts val="4920"/>
              </a:lnSpc>
              <a:spcBef>
                <a:spcPts val="32"/>
              </a:spcBef>
            </a:pP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-34" baseline="1332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39" baseline="1332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erna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6485" y="681507"/>
            <a:ext cx="1716450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-64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erna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3213" y="681507"/>
            <a:ext cx="339682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5235" y="681507"/>
            <a:ext cx="1434910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deuda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12078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1914084"/>
            <a:ext cx="3563028" cy="4102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1"/>
              </a:lnSpc>
              <a:spcBef>
                <a:spcPts val="380"/>
              </a:spcBef>
            </a:pP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dé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icit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iscal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ina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cuando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ierno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sup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9" dirty="0" smtClean="0">
                <a:latin typeface="Constantia"/>
                <a:cs typeface="Constantia"/>
              </a:rPr>
              <a:t> i</a:t>
            </a:r>
            <a:r>
              <a:rPr sz="1500" spc="0" dirty="0" smtClean="0">
                <a:latin typeface="Constantia"/>
                <a:cs typeface="Constantia"/>
              </a:rPr>
              <a:t>ng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 </a:t>
            </a:r>
            <a:r>
              <a:rPr sz="1500" spc="-50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or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sí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sm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 no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lema;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sino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cuand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ursos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arios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tar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omis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(pa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)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1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dé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icit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elat</a:t>
            </a:r>
            <a:r>
              <a:rPr sz="1500" spc="-19" dirty="0" smtClean="0">
                <a:latin typeface="Constantia"/>
                <a:cs typeface="Constantia"/>
              </a:rPr>
              <a:t>i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por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qué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causar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lemas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una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ná</a:t>
            </a:r>
            <a:r>
              <a:rPr sz="1500" spc="-4" dirty="0" smtClean="0">
                <a:latin typeface="Constantia"/>
                <a:cs typeface="Constantia"/>
              </a:rPr>
              <a:t>mi</a:t>
            </a:r>
            <a:r>
              <a:rPr sz="1500" spc="0" dirty="0" smtClean="0">
                <a:latin typeface="Constantia"/>
                <a:cs typeface="Constantia"/>
              </a:rPr>
              <a:t>ca,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ortale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nacio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al,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ola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lació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omue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n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anje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mant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capa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idad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edit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cia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a,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ariables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cioe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ómica</a:t>
            </a:r>
            <a:r>
              <a:rPr sz="1500" spc="-1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-4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or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ari</a:t>
            </a:r>
            <a:r>
              <a:rPr sz="1500" spc="-3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cuando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G</a:t>
            </a:r>
            <a:r>
              <a:rPr sz="1500" spc="4" dirty="0" smtClean="0">
                <a:latin typeface="Constantia"/>
                <a:cs typeface="Constantia"/>
              </a:rPr>
              <a:t>ob</a:t>
            </a:r>
            <a:r>
              <a:rPr sz="1500" spc="0" dirty="0" smtClean="0">
                <a:latin typeface="Constantia"/>
                <a:cs typeface="Constantia"/>
              </a:rPr>
              <a:t>ierno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ig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urrir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deudamien</a:t>
            </a:r>
            <a:r>
              <a:rPr sz="1500" spc="-2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(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a)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(deuda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a)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sup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capa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idad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dé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icit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iscal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que,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aria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incide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erio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dad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vi</a:t>
            </a:r>
            <a:r>
              <a:rPr sz="1500" spc="0" dirty="0" smtClean="0">
                <a:latin typeface="Constantia"/>
                <a:cs typeface="Constantia"/>
              </a:rPr>
              <a:t>da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lació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pues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f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lo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ur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9" dirty="0" smtClean="0">
                <a:latin typeface="Constantia"/>
                <a:cs typeface="Constantia"/>
              </a:rPr>
              <a:t> i</a:t>
            </a:r>
            <a:r>
              <a:rPr sz="1500" spc="0" dirty="0" smtClean="0">
                <a:latin typeface="Constantia"/>
                <a:cs typeface="Constantia"/>
              </a:rPr>
              <a:t>mpues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os,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nue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os,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si</a:t>
            </a:r>
            <a:r>
              <a:rPr sz="1500" spc="4" dirty="0" smtClean="0">
                <a:latin typeface="Constantia"/>
                <a:cs typeface="Constantia"/>
              </a:rPr>
              <a:t>ó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dine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áni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edu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ción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n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erio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25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icio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públi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tabil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dad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1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alor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mon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da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sta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inf</a:t>
            </a:r>
            <a:r>
              <a:rPr sz="1500" spc="-2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lación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que,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cu</a:t>
            </a:r>
            <a:r>
              <a:rPr sz="1500" spc="-1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em</a:t>
            </a:r>
            <a:r>
              <a:rPr sz="1500" spc="-9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-9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erio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er </a:t>
            </a:r>
            <a:endParaRPr sz="1500">
              <a:latin typeface="Constantia"/>
              <a:cs typeface="Constantia"/>
            </a:endParaRPr>
          </a:p>
          <a:p>
            <a:pPr marL="12700" marR="23581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adqu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sit</a:t>
            </a:r>
            <a:r>
              <a:rPr sz="1500" spc="-19" dirty="0" smtClean="0">
                <a:latin typeface="Constantia"/>
                <a:cs typeface="Constantia"/>
              </a:rPr>
              <a:t>i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lació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741258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3686" y="1262443"/>
            <a:ext cx="3757167" cy="5038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681507"/>
            <a:ext cx="7755645" cy="11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é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6150" spc="-9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cit</a:t>
            </a:r>
            <a:r>
              <a:rPr sz="6150" spc="-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6150" spc="-9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al, deuda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-64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erna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deuda</a:t>
            </a:r>
            <a:endParaRPr sz="4100">
              <a:latin typeface="Calibri"/>
              <a:cs typeface="Calibri"/>
            </a:endParaRPr>
          </a:p>
          <a:p>
            <a:pPr marL="12700" marR="78226">
              <a:lnSpc>
                <a:spcPts val="4920"/>
              </a:lnSpc>
              <a:spcBef>
                <a:spcPts val="32"/>
              </a:spcBef>
            </a:pP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-34" baseline="1332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39" baseline="1332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erna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31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60"/>
            <a:ext cx="7711839" cy="4584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124">
              <a:lnSpc>
                <a:spcPts val="2319"/>
              </a:lnSpc>
              <a:spcBef>
                <a:spcPts val="100"/>
              </a:spcBef>
            </a:pPr>
            <a:r>
              <a:rPr sz="1900" spc="25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6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impues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19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nta</a:t>
            </a:r>
            <a:r>
              <a:rPr sz="1900" spc="4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5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6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xi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</a:t>
            </a:r>
            <a:r>
              <a:rPr sz="1900" spc="-150" dirty="0" smtClean="0">
                <a:latin typeface="Constantia"/>
                <a:cs typeface="Constantia"/>
              </a:rPr>
              <a:t>7</a:t>
            </a:r>
            <a:r>
              <a:rPr sz="1900" spc="0" dirty="0" smtClean="0">
                <a:latin typeface="Constantia"/>
                <a:cs typeface="Constantia"/>
              </a:rPr>
              <a:t>4%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ing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esos </a:t>
            </a:r>
            <a:endParaRPr sz="1900">
              <a:latin typeface="Constantia"/>
              <a:cs typeface="Constantia"/>
            </a:endParaRPr>
          </a:p>
          <a:p>
            <a:pPr marL="12700" marR="88124">
              <a:lnSpc>
                <a:spcPts val="2319"/>
              </a:lnSpc>
            </a:pPr>
            <a:r>
              <a:rPr sz="1900" spc="44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iscales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bie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5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6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7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mant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enen</a:t>
            </a:r>
            <a:r>
              <a:rPr sz="1900" spc="-15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ele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ado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eni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38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eg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4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o </a:t>
            </a:r>
            <a:endParaRPr sz="1900">
              <a:latin typeface="Constantia"/>
              <a:cs typeface="Constantia"/>
            </a:endParaRPr>
          </a:p>
          <a:p>
            <a:pPr marL="12700" marR="8812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sob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blación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120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so</a:t>
            </a:r>
            <a:r>
              <a:rPr sz="1900" spc="-2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8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aga</a:t>
            </a:r>
            <a:r>
              <a:rPr sz="1900" spc="-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r </a:t>
            </a:r>
            <a:endParaRPr sz="1900">
              <a:latin typeface="Constantia"/>
              <a:cs typeface="Constantia"/>
            </a:endParaRPr>
          </a:p>
          <a:p>
            <a:pPr marL="12700" marR="8812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can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13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impues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7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-44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és</a:t>
            </a:r>
            <a:r>
              <a:rPr sz="1900" spc="-12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impues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2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(en</a:t>
            </a:r>
            <a:r>
              <a:rPr sz="1900" spc="-10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espec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7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</a:t>
            </a:r>
            <a:endParaRPr sz="1900">
              <a:latin typeface="Constantia"/>
              <a:cs typeface="Constantia"/>
            </a:endParaRPr>
          </a:p>
          <a:p>
            <a:pPr marL="12700" marR="8812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29" dirty="0" smtClean="0">
                <a:latin typeface="Constantia"/>
                <a:cs typeface="Constantia"/>
              </a:rPr>
              <a:t> 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as).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má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6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ga</a:t>
            </a:r>
            <a:r>
              <a:rPr sz="1900" spc="-123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ae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sob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7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asala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1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 </a:t>
            </a:r>
            <a:endParaRPr sz="1900">
              <a:latin typeface="Constantia"/>
              <a:cs typeface="Constantia"/>
            </a:endParaRPr>
          </a:p>
          <a:p>
            <a:pPr marL="12700" marR="8812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quien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5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les</a:t>
            </a:r>
            <a:r>
              <a:rPr sz="1900" spc="-8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du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mpues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(del</a:t>
            </a:r>
            <a:r>
              <a:rPr sz="1900" spc="-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salar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)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sus </a:t>
            </a:r>
            <a:endParaRPr sz="1900">
              <a:latin typeface="Constantia"/>
              <a:cs typeface="Constantia"/>
            </a:endParaRPr>
          </a:p>
          <a:p>
            <a:pPr marL="12700" marR="88124">
              <a:lnSpc>
                <a:spcPts val="2319"/>
              </a:lnSpc>
            </a:pP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une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ne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más</a:t>
            </a:r>
            <a:r>
              <a:rPr sz="1900" spc="-1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</a:t>
            </a:r>
            <a:r>
              <a:rPr sz="1900" spc="4" dirty="0" smtClean="0">
                <a:latin typeface="Constantia"/>
                <a:cs typeface="Constantia"/>
              </a:rPr>
              <a:t>rr</a:t>
            </a:r>
            <a:r>
              <a:rPr sz="1900" spc="0" dirty="0" smtClean="0">
                <a:latin typeface="Constantia"/>
                <a:cs typeface="Constantia"/>
              </a:rPr>
              <a:t>ir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aum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ntar</a:t>
            </a:r>
            <a:r>
              <a:rPr sz="1900" spc="-17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mon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impues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3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66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nue</a:t>
            </a:r>
            <a:r>
              <a:rPr sz="1900" spc="-44" dirty="0" smtClean="0">
                <a:latin typeface="Constantia"/>
                <a:cs typeface="Constantia"/>
              </a:rPr>
              <a:t>v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67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cub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ir</a:t>
            </a:r>
            <a:r>
              <a:rPr sz="1900" spc="-1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uda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na,</a:t>
            </a:r>
            <a:r>
              <a:rPr sz="1900" spc="-1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G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bi</a:t>
            </a:r>
            <a:r>
              <a:rPr sz="1900" spc="4" dirty="0" smtClean="0">
                <a:latin typeface="Constantia"/>
                <a:cs typeface="Constantia"/>
              </a:rPr>
              <a:t>er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ta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bi</a:t>
            </a:r>
            <a:r>
              <a:rPr sz="1900" spc="4" dirty="0" smtClean="0">
                <a:latin typeface="Constantia"/>
                <a:cs typeface="Constantia"/>
              </a:rPr>
              <a:t>é</a:t>
            </a:r>
            <a:r>
              <a:rPr sz="1900" spc="0" dirty="0" smtClean="0">
                <a:latin typeface="Constantia"/>
                <a:cs typeface="Constantia"/>
              </a:rPr>
              <a:t>n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63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sos</a:t>
            </a:r>
            <a:r>
              <a:rPr sz="1900" spc="-15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nómi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nst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tuciones</a:t>
            </a:r>
            <a:r>
              <a:rPr sz="1900" spc="-14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úblicas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cla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mo</a:t>
            </a:r>
            <a:r>
              <a:rPr sz="1900" spc="-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ia</a:t>
            </a:r>
            <a:r>
              <a:rPr sz="1900" spc="-17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sus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bligaciones</a:t>
            </a:r>
            <a:r>
              <a:rPr sz="1900" spc="-12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moneta</a:t>
            </a:r>
            <a:r>
              <a:rPr sz="1900" spc="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ias</a:t>
            </a:r>
            <a:r>
              <a:rPr sz="1900" spc="-152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46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mo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o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cuotas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-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at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nale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im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nta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6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xi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9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50%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tal</a:t>
            </a:r>
            <a:r>
              <a:rPr sz="1900" spc="-6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uda,</a:t>
            </a:r>
            <a:r>
              <a:rPr sz="1900" spc="-61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vitablem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limi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5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7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vicios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úbli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má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0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sminuir</a:t>
            </a:r>
            <a:r>
              <a:rPr sz="1900" spc="-11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cial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uda,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9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unas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casiones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ecu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nomina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ndonac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uda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na;</a:t>
            </a:r>
            <a:r>
              <a:rPr sz="1900" spc="-1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ci</a:t>
            </a:r>
            <a:r>
              <a:rPr sz="1900" spc="-1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0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ic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ta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ins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uc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nes</a:t>
            </a:r>
            <a:r>
              <a:rPr sz="1900" spc="-13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"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dona</a:t>
            </a:r>
            <a:r>
              <a:rPr sz="1900" spc="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“</a:t>
            </a:r>
            <a:r>
              <a:rPr sz="1900" spc="-1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mon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3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G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bi</a:t>
            </a:r>
            <a:r>
              <a:rPr sz="1900" spc="4" dirty="0" smtClean="0">
                <a:latin typeface="Constantia"/>
                <a:cs typeface="Constantia"/>
              </a:rPr>
              <a:t>er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11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les</a:t>
            </a:r>
            <a:r>
              <a:rPr sz="1900" spc="-8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eu</a:t>
            </a:r>
            <a:r>
              <a:rPr sz="1900" spc="9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a;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-5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3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13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aún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á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vicio</a:t>
            </a:r>
            <a:r>
              <a:rPr sz="1900" spc="-13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úbli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6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856994" marR="31483">
              <a:lnSpc>
                <a:spcPct val="95825"/>
              </a:lnSpc>
              <a:spcBef>
                <a:spcPts val="755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639460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1268818"/>
            <a:ext cx="8640953" cy="5040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1262468"/>
            <a:ext cx="8653653" cy="5053203"/>
          </a:xfrm>
          <a:custGeom>
            <a:avLst/>
            <a:gdLst/>
            <a:ahLst/>
            <a:cxnLst/>
            <a:rect l="l" t="t" r="r" b="b"/>
            <a:pathLst>
              <a:path w="8653653" h="5053203">
                <a:moveTo>
                  <a:pt x="0" y="5053203"/>
                </a:moveTo>
                <a:lnTo>
                  <a:pt x="8653653" y="5053203"/>
                </a:lnTo>
                <a:lnTo>
                  <a:pt x="8653653" y="0"/>
                </a:lnTo>
                <a:lnTo>
                  <a:pt x="0" y="0"/>
                </a:lnTo>
                <a:lnTo>
                  <a:pt x="0" y="5053203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1262468"/>
            <a:ext cx="8653653" cy="5053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9927" y="1600200"/>
            <a:ext cx="7173468" cy="1659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681507"/>
            <a:ext cx="7015619" cy="1171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Endeudam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50" baseline="333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6150" spc="-5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-64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erno</a:t>
            </a:r>
            <a:r>
              <a:rPr sz="6150" spc="-2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deuda</a:t>
            </a:r>
            <a:endParaRPr sz="4100">
              <a:latin typeface="Calibri"/>
              <a:cs typeface="Calibri"/>
            </a:endParaRPr>
          </a:p>
          <a:p>
            <a:pPr marL="12700" marR="78226">
              <a:lnSpc>
                <a:spcPts val="4920"/>
              </a:lnSpc>
              <a:spcBef>
                <a:spcPts val="32"/>
              </a:spcBef>
            </a:pP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-34" baseline="1332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39" baseline="1332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1332" dirty="0" smtClean="0">
                <a:solidFill>
                  <a:srgbClr val="04607A"/>
                </a:solidFill>
                <a:latin typeface="Calibri"/>
                <a:cs typeface="Calibri"/>
              </a:rPr>
              <a:t>erna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83406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84888"/>
            <a:ext cx="7754701" cy="4561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08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onstantia"/>
                <a:cs typeface="Constantia"/>
              </a:rPr>
              <a:t>El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endeuda</a:t>
            </a:r>
            <a:r>
              <a:rPr sz="3000" spc="4" baseline="2730" dirty="0" smtClean="0">
                <a:latin typeface="Constantia"/>
                <a:cs typeface="Constantia"/>
              </a:rPr>
              <a:t>m</a:t>
            </a:r>
            <a:r>
              <a:rPr sz="3000" spc="0" baseline="2730" dirty="0" smtClean="0">
                <a:latin typeface="Constantia"/>
                <a:cs typeface="Constantia"/>
              </a:rPr>
              <a:t>ien</a:t>
            </a:r>
            <a:r>
              <a:rPr sz="3000" spc="-29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11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ex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erno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ro</a:t>
            </a:r>
            <a:r>
              <a:rPr sz="3000" spc="0" baseline="2730" dirty="0" smtClean="0">
                <a:latin typeface="Constantia"/>
                <a:cs typeface="Constantia"/>
              </a:rPr>
              <a:t>viene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ésta</a:t>
            </a:r>
            <a:r>
              <a:rPr sz="3000" spc="4" baseline="2730" dirty="0" smtClean="0">
                <a:latin typeface="Constantia"/>
                <a:cs typeface="Constantia"/>
              </a:rPr>
              <a:t>m</a:t>
            </a:r>
            <a:r>
              <a:rPr sz="3000" spc="0" baseline="2730" dirty="0" smtClean="0">
                <a:latin typeface="Constantia"/>
                <a:cs typeface="Constantia"/>
              </a:rPr>
              <a:t>os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t</a:t>
            </a:r>
            <a:r>
              <a:rPr sz="3000" spc="-3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aídos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5"/>
              </a:lnSpc>
              <a:spcBef>
                <a:spcPts val="1"/>
              </a:spcBef>
            </a:pPr>
            <a:r>
              <a:rPr sz="3000" spc="0" baseline="2730" dirty="0" smtClean="0">
                <a:latin typeface="Constantia"/>
                <a:cs typeface="Constantia"/>
              </a:rPr>
              <a:t>i</a:t>
            </a:r>
            <a:r>
              <a:rPr sz="3000" spc="-9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stituc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9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es</a:t>
            </a:r>
            <a:r>
              <a:rPr sz="3000" spc="-1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5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ga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ismos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50" baseline="2730" dirty="0" smtClean="0">
                <a:latin typeface="Constantia"/>
                <a:cs typeface="Constantia"/>
              </a:rPr>
              <a:t>f</a:t>
            </a:r>
            <a:r>
              <a:rPr sz="3000" spc="0" baseline="2730" dirty="0" smtClean="0">
                <a:latin typeface="Constantia"/>
                <a:cs typeface="Constantia"/>
              </a:rPr>
              <a:t>i</a:t>
            </a:r>
            <a:r>
              <a:rPr sz="3000" spc="-9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cie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os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</a:t>
            </a:r>
            <a:r>
              <a:rPr sz="3000" spc="-9" baseline="2730" dirty="0" smtClean="0">
                <a:latin typeface="Constantia"/>
                <a:cs typeface="Constantia"/>
              </a:rPr>
              <a:t>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ern</a:t>
            </a:r>
            <a:r>
              <a:rPr sz="3000" spc="-9" baseline="2730" dirty="0" smtClean="0">
                <a:latin typeface="Constantia"/>
                <a:cs typeface="Constantia"/>
              </a:rPr>
              <a:t>a</a:t>
            </a:r>
            <a:r>
              <a:rPr sz="3000" spc="0" baseline="2730" dirty="0" smtClean="0">
                <a:latin typeface="Constantia"/>
                <a:cs typeface="Constantia"/>
              </a:rPr>
              <a:t>ci</a:t>
            </a:r>
            <a:r>
              <a:rPr sz="3000" spc="-9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n</a:t>
            </a:r>
            <a:r>
              <a:rPr sz="3000" spc="-4" baseline="2730" dirty="0" smtClean="0">
                <a:latin typeface="Constantia"/>
                <a:cs typeface="Constantia"/>
              </a:rPr>
              <a:t>a</a:t>
            </a:r>
            <a:r>
              <a:rPr sz="3000" spc="0" baseline="2730" dirty="0" smtClean="0">
                <a:latin typeface="Constantia"/>
                <a:cs typeface="Constantia"/>
              </a:rPr>
              <a:t>les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omo</a:t>
            </a:r>
            <a:r>
              <a:rPr sz="3000" spc="-12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el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-69" baseline="2730" dirty="0" smtClean="0">
                <a:latin typeface="Constantia"/>
                <a:cs typeface="Constantia"/>
              </a:rPr>
              <a:t>F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do</a:t>
            </a:r>
            <a:r>
              <a:rPr sz="3000" spc="-79" baseline="2730" dirty="0" smtClean="0">
                <a:latin typeface="Constantia"/>
                <a:cs typeface="Constantia"/>
              </a:rPr>
              <a:t> </a:t>
            </a:r>
            <a:r>
              <a:rPr sz="3000" spc="-39" baseline="2730" dirty="0" smtClean="0">
                <a:latin typeface="Constantia"/>
                <a:cs typeface="Constantia"/>
              </a:rPr>
              <a:t>M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etario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ernac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al,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el</a:t>
            </a:r>
            <a:r>
              <a:rPr sz="3000" spc="-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Ban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59" baseline="2730" dirty="0" smtClean="0">
                <a:latin typeface="Constantia"/>
                <a:cs typeface="Constantia"/>
              </a:rPr>
              <a:t> </a:t>
            </a:r>
            <a:r>
              <a:rPr sz="3000" spc="-50" baseline="2730" dirty="0" smtClean="0">
                <a:latin typeface="Constantia"/>
                <a:cs typeface="Constantia"/>
              </a:rPr>
              <a:t>M</a:t>
            </a:r>
            <a:r>
              <a:rPr sz="3000" spc="0" baseline="2730" dirty="0" smtClean="0">
                <a:latin typeface="Constantia"/>
                <a:cs typeface="Constantia"/>
              </a:rPr>
              <a:t>undial</a:t>
            </a:r>
            <a:r>
              <a:rPr sz="3000" spc="-5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10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el Ban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In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3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americano</a:t>
            </a:r>
            <a:r>
              <a:rPr sz="3000" spc="-1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Desar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oll</a:t>
            </a:r>
            <a:r>
              <a:rPr sz="3000" spc="-4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;</a:t>
            </a:r>
            <a:r>
              <a:rPr sz="3000" spc="-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instituc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es</a:t>
            </a:r>
            <a:r>
              <a:rPr sz="3000" spc="-10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que,</a:t>
            </a:r>
            <a:r>
              <a:rPr sz="3000" spc="-19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gar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c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édi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25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imp</a:t>
            </a:r>
            <a:r>
              <a:rPr sz="3000" spc="-4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ní</a:t>
            </a:r>
            <a:r>
              <a:rPr sz="3000" spc="-9" baseline="2730" dirty="0" smtClean="0">
                <a:latin typeface="Constantia"/>
                <a:cs typeface="Constantia"/>
              </a:rPr>
              <a:t>a</a:t>
            </a:r>
            <a:r>
              <a:rPr sz="3000" spc="0" baseline="2730" dirty="0" smtClean="0">
                <a:latin typeface="Constantia"/>
                <a:cs typeface="Constantia"/>
              </a:rPr>
              <a:t>n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una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serie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me</a:t>
            </a:r>
            <a:r>
              <a:rPr sz="3000" spc="4" baseline="2730" dirty="0" smtClean="0">
                <a:latin typeface="Constantia"/>
                <a:cs typeface="Constantia"/>
              </a:rPr>
              <a:t>d</a:t>
            </a:r>
            <a:r>
              <a:rPr sz="3000" spc="0" baseline="2730" dirty="0" smtClean="0">
                <a:latin typeface="Constantia"/>
                <a:cs typeface="Constantia"/>
              </a:rPr>
              <a:t>idas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estrict</a:t>
            </a:r>
            <a:r>
              <a:rPr sz="3000" spc="-25" baseline="2730" dirty="0" smtClean="0">
                <a:latin typeface="Constantia"/>
                <a:cs typeface="Constantia"/>
              </a:rPr>
              <a:t>i</a:t>
            </a:r>
            <a:r>
              <a:rPr sz="3000" spc="-19" baseline="2730" dirty="0" smtClean="0">
                <a:latin typeface="Constantia"/>
                <a:cs typeface="Constantia"/>
              </a:rPr>
              <a:t>v</a:t>
            </a:r>
            <a:r>
              <a:rPr sz="3000" spc="0" baseline="2730" dirty="0" smtClean="0">
                <a:latin typeface="Constantia"/>
                <a:cs typeface="Constantia"/>
              </a:rPr>
              <a:t>as</a:t>
            </a:r>
            <a:r>
              <a:rPr sz="3000" spc="-12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que,</a:t>
            </a:r>
            <a:r>
              <a:rPr sz="3000" spc="-19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or</a:t>
            </a:r>
            <a:r>
              <a:rPr sz="3000" spc="-8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-44" baseline="2730" dirty="0" smtClean="0">
                <a:latin typeface="Constantia"/>
                <a:cs typeface="Constantia"/>
              </a:rPr>
              <a:t>g</a:t>
            </a:r>
            <a:r>
              <a:rPr sz="3000" spc="0" baseline="2730" dirty="0" smtClean="0">
                <a:latin typeface="Constantia"/>
                <a:cs typeface="Constantia"/>
              </a:rPr>
              <a:t>ene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al,</a:t>
            </a:r>
            <a:r>
              <a:rPr sz="3000" spc="-1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impl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can</a:t>
            </a:r>
            <a:r>
              <a:rPr sz="3000" spc="-3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licac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ón</a:t>
            </a:r>
            <a:r>
              <a:rPr sz="3000" spc="-8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og</a:t>
            </a:r>
            <a:r>
              <a:rPr sz="3000" spc="-3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amas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ajus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estructu</a:t>
            </a:r>
            <a:r>
              <a:rPr sz="3000" spc="-3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al</a:t>
            </a:r>
            <a:r>
              <a:rPr sz="3000" spc="-7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9" baseline="2730" dirty="0" smtClean="0">
                <a:latin typeface="Constantia"/>
                <a:cs typeface="Constantia"/>
              </a:rPr>
              <a:t>f</a:t>
            </a:r>
            <a:r>
              <a:rPr sz="3000" spc="0" baseline="2730" dirty="0" smtClean="0">
                <a:latin typeface="Constantia"/>
                <a:cs typeface="Constantia"/>
              </a:rPr>
              <a:t>orma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del E</a:t>
            </a:r>
            <a:r>
              <a:rPr sz="3000" spc="9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tad</a:t>
            </a:r>
            <a:r>
              <a:rPr sz="3000" spc="-50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4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8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cuales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se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9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ía</a:t>
            </a:r>
            <a:r>
              <a:rPr sz="3000" spc="-8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un</a:t>
            </a:r>
            <a:r>
              <a:rPr sz="3000" spc="-7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amplio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sec</a:t>
            </a:r>
            <a:r>
              <a:rPr sz="3000" spc="-19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or</a:t>
            </a:r>
            <a:r>
              <a:rPr sz="3000" spc="-14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160"/>
              </a:lnSpc>
            </a:pP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oblac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ó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que</a:t>
            </a:r>
            <a:r>
              <a:rPr sz="3000" spc="-109" baseline="2730" dirty="0" smtClean="0">
                <a:latin typeface="Constantia"/>
                <a:cs typeface="Constantia"/>
              </a:rPr>
              <a:t> </a:t>
            </a:r>
            <a:r>
              <a:rPr sz="3000" spc="-44" baseline="2730" dirty="0" smtClean="0">
                <a:latin typeface="Constantia"/>
                <a:cs typeface="Constantia"/>
              </a:rPr>
              <a:t>v</a:t>
            </a:r>
            <a:r>
              <a:rPr sz="3000" spc="0" baseline="2730" dirty="0" smtClean="0">
                <a:latin typeface="Constantia"/>
                <a:cs typeface="Constantia"/>
              </a:rPr>
              <a:t>eía</a:t>
            </a:r>
            <a:r>
              <a:rPr sz="3000" spc="-10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en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elig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-50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log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os</a:t>
            </a:r>
            <a:r>
              <a:rPr sz="3000" spc="-1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sociales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su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calidad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vida.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  <a:spcBef>
                <a:spcPts val="307"/>
              </a:spcBef>
            </a:pP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iados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añ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enta,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é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ansi</a:t>
            </a:r>
            <a:r>
              <a:rPr sz="2000" spc="-4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guerrilla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omunista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érica,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ca,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dis</a:t>
            </a:r>
            <a:r>
              <a:rPr sz="2000" spc="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ru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erí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bon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nza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-18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ma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guer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fría,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donac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édi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eses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blandos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hasta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algu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deudas;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cual,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fact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ble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r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gas</a:t>
            </a:r>
            <a:r>
              <a:rPr sz="2000" spc="-1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eali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algunas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nv</a:t>
            </a:r>
            <a:r>
              <a:rPr sz="2000" spc="0" dirty="0" smtClean="0">
                <a:latin typeface="Constantia"/>
                <a:cs typeface="Constantia"/>
              </a:rPr>
              <a:t>ersiones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úblicas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ia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adquisic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ésti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856994" marR="33808">
              <a:lnSpc>
                <a:spcPct val="95825"/>
              </a:lnSpc>
              <a:spcBef>
                <a:spcPts val="1375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39561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0036" y="1268755"/>
            <a:ext cx="3744467" cy="5027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3686" y="1262405"/>
            <a:ext cx="3757167" cy="5040249"/>
          </a:xfrm>
          <a:custGeom>
            <a:avLst/>
            <a:gdLst/>
            <a:ahLst/>
            <a:cxnLst/>
            <a:rect l="l" t="t" r="r" b="b"/>
            <a:pathLst>
              <a:path w="3757167" h="5040249">
                <a:moveTo>
                  <a:pt x="0" y="5040249"/>
                </a:moveTo>
                <a:lnTo>
                  <a:pt x="3757167" y="5040249"/>
                </a:lnTo>
                <a:lnTo>
                  <a:pt x="3757167" y="0"/>
                </a:lnTo>
                <a:lnTo>
                  <a:pt x="0" y="0"/>
                </a:lnTo>
                <a:lnTo>
                  <a:pt x="0" y="5040249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4500" y="681507"/>
            <a:ext cx="5217542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Endeudam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50" baseline="333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6150" spc="-5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-64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erno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3187" y="681507"/>
            <a:ext cx="339682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5208" y="681507"/>
            <a:ext cx="1434910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deuda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306576"/>
            <a:ext cx="1626335" cy="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erna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12078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1914084"/>
            <a:ext cx="3624319" cy="4423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3139">
              <a:lnSpc>
                <a:spcPts val="1831"/>
              </a:lnSpc>
              <a:spcBef>
                <a:spcPts val="380"/>
              </a:spcBef>
            </a:pPr>
            <a:r>
              <a:rPr sz="1500" spc="-4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or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crisis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pet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óle</a:t>
            </a:r>
            <a:r>
              <a:rPr sz="1500" spc="-25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part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ibi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idad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dism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9" dirty="0" smtClean="0">
                <a:latin typeface="Constantia"/>
                <a:cs typeface="Constantia"/>
              </a:rPr>
              <a:t>u</a:t>
            </a:r>
            <a:r>
              <a:rPr sz="1500" spc="-39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-1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dm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nist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Sá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ez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14" dirty="0" smtClean="0">
                <a:latin typeface="Constantia"/>
                <a:cs typeface="Constantia"/>
              </a:rPr>
              <a:t>u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ie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úl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tamos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os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a.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-2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cuen</a:t>
            </a:r>
            <a:r>
              <a:rPr sz="1500" spc="-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ia</a:t>
            </a:r>
            <a:r>
              <a:rPr sz="1500" spc="-1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situación,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édi</a:t>
            </a:r>
            <a:r>
              <a:rPr sz="1500" spc="-2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alca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9" dirty="0" smtClean="0">
                <a:latin typeface="Constantia"/>
                <a:cs typeface="Constantia"/>
              </a:rPr>
              <a:t>z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r>
              <a:rPr sz="1500" spc="-34" dirty="0" smtClean="0">
                <a:latin typeface="Constantia"/>
                <a:cs typeface="Constantia"/>
              </a:rPr>
              <a:t>7</a:t>
            </a:r>
            <a:r>
              <a:rPr sz="1500" spc="0" dirty="0" smtClean="0">
                <a:latin typeface="Constantia"/>
                <a:cs typeface="Constantia"/>
              </a:rPr>
              <a:t>9%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 </a:t>
            </a:r>
            <a:endParaRPr sz="1500">
              <a:latin typeface="Constantia"/>
              <a:cs typeface="Constantia"/>
            </a:endParaRPr>
          </a:p>
          <a:p>
            <a:pPr marL="12700" marR="63139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pública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29" dirty="0" smtClean="0">
                <a:latin typeface="Constantia"/>
                <a:cs typeface="Constantia"/>
              </a:rPr>
              <a:t>8</a:t>
            </a:r>
            <a:r>
              <a:rPr sz="1500" spc="0" dirty="0" smtClean="0">
                <a:latin typeface="Constantia"/>
                <a:cs typeface="Constantia"/>
              </a:rPr>
              <a:t>3,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9" dirty="0" smtClean="0">
                <a:latin typeface="Constantia"/>
                <a:cs typeface="Constantia"/>
              </a:rPr>
              <a:t>7</a:t>
            </a:r>
            <a:r>
              <a:rPr sz="1500" spc="0" dirty="0" smtClean="0">
                <a:latin typeface="Constantia"/>
                <a:cs typeface="Constantia"/>
              </a:rPr>
              <a:t>%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part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14" dirty="0" smtClean="0">
                <a:latin typeface="Constantia"/>
                <a:cs typeface="Constantia"/>
              </a:rPr>
              <a:t>1</a:t>
            </a:r>
            <a:r>
              <a:rPr sz="1500" spc="0" dirty="0" smtClean="0">
                <a:latin typeface="Constantia"/>
                <a:cs typeface="Constantia"/>
              </a:rPr>
              <a:t>9</a:t>
            </a:r>
            <a:r>
              <a:rPr sz="1500" spc="-19" dirty="0" smtClean="0">
                <a:latin typeface="Constantia"/>
                <a:cs typeface="Constantia"/>
              </a:rPr>
              <a:t>9</a:t>
            </a:r>
            <a:r>
              <a:rPr sz="1500" spc="0" dirty="0" smtClean="0">
                <a:latin typeface="Constantia"/>
                <a:cs typeface="Constantia"/>
              </a:rPr>
              <a:t>3.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-19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pl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omp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fu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cionam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tatal,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ierno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14" dirty="0" smtClean="0">
                <a:latin typeface="Constantia"/>
                <a:cs typeface="Constantia"/>
              </a:rPr>
              <a:t>u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urrir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 </a:t>
            </a:r>
            <a:endParaRPr sz="1500">
              <a:latin typeface="Constantia"/>
              <a:cs typeface="Constanti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pues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anismos</a:t>
            </a:r>
            <a:endParaRPr sz="1500">
              <a:latin typeface="Constantia"/>
              <a:cs typeface="Constantia"/>
            </a:endParaRPr>
          </a:p>
          <a:p>
            <a:pPr marL="12700" marR="1354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acionales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dades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ext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anje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as </a:t>
            </a:r>
            <a:endParaRPr sz="1500">
              <a:latin typeface="Constantia"/>
              <a:cs typeface="Constantia"/>
            </a:endParaRPr>
          </a:p>
          <a:p>
            <a:pPr marL="12700" marR="1354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emp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é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no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 </a:t>
            </a:r>
            <a:endParaRPr sz="1500">
              <a:latin typeface="Constantia"/>
              <a:cs typeface="Constantia"/>
            </a:endParaRPr>
          </a:p>
          <a:p>
            <a:pPr marL="12700" marR="135400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apl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ajus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tructu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al.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-19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3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inan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 G</a:t>
            </a:r>
            <a:r>
              <a:rPr sz="1500" spc="4" dirty="0" smtClean="0">
                <a:latin typeface="Constantia"/>
                <a:cs typeface="Constantia"/>
              </a:rPr>
              <a:t>ob</a:t>
            </a:r>
            <a:r>
              <a:rPr sz="1500" spc="0" dirty="0" smtClean="0">
                <a:latin typeface="Constantia"/>
                <a:cs typeface="Constantia"/>
              </a:rPr>
              <a:t>ierno 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inc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pue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os,</a:t>
            </a:r>
            <a:r>
              <a:rPr sz="1500" spc="-4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us</a:t>
            </a:r>
            <a:r>
              <a:rPr sz="1500" spc="-1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mejo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ar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 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audación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iscal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plemen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cion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 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acionalizar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edu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ir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sus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; 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ism</a:t>
            </a:r>
            <a:r>
              <a:rPr sz="1500" spc="-3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urrió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si</a:t>
            </a:r>
            <a:r>
              <a:rPr sz="1500" spc="4" dirty="0" smtClean="0">
                <a:latin typeface="Constantia"/>
                <a:cs typeface="Constantia"/>
              </a:rPr>
              <a:t>ó</a:t>
            </a:r>
            <a:r>
              <a:rPr sz="1500" spc="0" dirty="0" smtClean="0">
                <a:latin typeface="Constantia"/>
                <a:cs typeface="Constantia"/>
              </a:rPr>
              <a:t>n 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mon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taria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tulos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 </a:t>
            </a:r>
            <a:endParaRPr sz="1500">
              <a:latin typeface="Constantia"/>
              <a:cs typeface="Constantia"/>
            </a:endParaRPr>
          </a:p>
          <a:p>
            <a:pPr marL="12700" marR="15534">
              <a:lnSpc>
                <a:spcPts val="1831"/>
              </a:lnSpc>
            </a:pP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ol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cación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cambio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cuale</a:t>
            </a:r>
            <a:r>
              <a:rPr sz="1500" spc="-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-19" dirty="0" smtClean="0">
                <a:latin typeface="Constantia"/>
                <a:cs typeface="Constantia"/>
              </a:rPr>
              <a:t>n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ionistas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</a:t>
            </a:r>
            <a:r>
              <a:rPr sz="1500" spc="-14" dirty="0" smtClean="0">
                <a:latin typeface="Constantia"/>
                <a:cs typeface="Constantia"/>
              </a:rPr>
              <a:t>iv</a:t>
            </a:r>
            <a:r>
              <a:rPr sz="1500" spc="0" dirty="0" smtClean="0">
                <a:latin typeface="Constantia"/>
                <a:cs typeface="Constantia"/>
              </a:rPr>
              <a:t>ad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ibir</a:t>
            </a:r>
            <a:r>
              <a:rPr sz="1500" spc="-9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an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sin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emba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trib</a:t>
            </a:r>
            <a:r>
              <a:rPr sz="1500" spc="-14" dirty="0" smtClean="0">
                <a:latin typeface="Constantia"/>
                <a:cs typeface="Constantia"/>
              </a:rPr>
              <a:t>u</a:t>
            </a:r>
            <a:r>
              <a:rPr sz="1500" spc="-39" dirty="0" smtClean="0">
                <a:latin typeface="Constantia"/>
                <a:cs typeface="Constantia"/>
              </a:rPr>
              <a:t>y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ementar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pues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14" dirty="0" smtClean="0">
                <a:latin typeface="Constantia"/>
                <a:cs typeface="Constantia"/>
              </a:rPr>
              <a:t>u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n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erti</a:t>
            </a:r>
            <a:r>
              <a:rPr sz="1500" spc="-1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-4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x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madamen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par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cubri</a:t>
            </a:r>
            <a:r>
              <a:rPr sz="1500" spc="-1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lo</a:t>
            </a:r>
            <a:r>
              <a:rPr sz="1500" spc="-1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deuda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4" dirty="0" smtClean="0">
                <a:latin typeface="Constantia"/>
                <a:cs typeface="Constantia"/>
              </a:rPr>
              <a:t>n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ir</a:t>
            </a:r>
            <a:r>
              <a:rPr sz="1500" spc="-4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ió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uno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princi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ales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lemas </a:t>
            </a:r>
            <a:endParaRPr sz="1500">
              <a:latin typeface="Constantia"/>
              <a:cs typeface="Constantia"/>
            </a:endParaRPr>
          </a:p>
          <a:p>
            <a:pPr marL="12700" marR="42706">
              <a:lnSpc>
                <a:spcPts val="1831"/>
              </a:lnSpc>
            </a:pP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cioe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-3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-1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5215"/>
            <a:ext cx="153289" cy="207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98459"/>
            <a:ext cx="153074" cy="20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3686" y="1262405"/>
            <a:ext cx="3757167" cy="5040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766" y="908697"/>
            <a:ext cx="8640953" cy="539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550" y="1254074"/>
            <a:ext cx="8724900" cy="5040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200" y="1247711"/>
            <a:ext cx="8737600" cy="5053203"/>
          </a:xfrm>
          <a:custGeom>
            <a:avLst/>
            <a:gdLst/>
            <a:ahLst/>
            <a:cxnLst/>
            <a:rect l="l" t="t" r="r" b="b"/>
            <a:pathLst>
              <a:path w="8737600" h="5053203">
                <a:moveTo>
                  <a:pt x="0" y="5053203"/>
                </a:moveTo>
                <a:lnTo>
                  <a:pt x="8737600" y="5053203"/>
                </a:lnTo>
                <a:lnTo>
                  <a:pt x="8737600" y="0"/>
                </a:lnTo>
                <a:lnTo>
                  <a:pt x="0" y="0"/>
                </a:lnTo>
                <a:lnTo>
                  <a:pt x="0" y="5053203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3200" y="1247711"/>
            <a:ext cx="8737600" cy="5053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3739" y="1988820"/>
            <a:ext cx="4176522" cy="422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7389" y="1982470"/>
            <a:ext cx="4189222" cy="4234180"/>
          </a:xfrm>
          <a:custGeom>
            <a:avLst/>
            <a:gdLst/>
            <a:ahLst/>
            <a:cxnLst/>
            <a:rect l="l" t="t" r="r" b="b"/>
            <a:pathLst>
              <a:path w="4189222" h="4234180">
                <a:moveTo>
                  <a:pt x="0" y="4234180"/>
                </a:moveTo>
                <a:lnTo>
                  <a:pt x="4189222" y="4234180"/>
                </a:lnTo>
                <a:lnTo>
                  <a:pt x="4189222" y="0"/>
                </a:lnTo>
                <a:lnTo>
                  <a:pt x="0" y="0"/>
                </a:lnTo>
                <a:lnTo>
                  <a:pt x="0" y="4234180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242949"/>
            <a:ext cx="2637392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80"/>
              </a:lnSpc>
              <a:spcBef>
                <a:spcPts val="239"/>
              </a:spcBef>
            </a:pP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6900" spc="-6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og</a:t>
            </a:r>
            <a:r>
              <a:rPr sz="6900" spc="-9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amas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7380" y="1242949"/>
            <a:ext cx="710041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80"/>
              </a:lnSpc>
              <a:spcBef>
                <a:spcPts val="239"/>
              </a:spcBef>
            </a:pP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de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411" y="1242949"/>
            <a:ext cx="1599359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80"/>
              </a:lnSpc>
              <a:spcBef>
                <a:spcPts val="239"/>
              </a:spcBef>
            </a:pP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Aju</a:t>
            </a:r>
            <a:r>
              <a:rPr sz="6900" spc="-44" baseline="3561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900" spc="-50" baseline="3561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4989" y="1242949"/>
            <a:ext cx="2679737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80"/>
              </a:lnSpc>
              <a:spcBef>
                <a:spcPts val="239"/>
              </a:spcBef>
            </a:pP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900" spc="-50" baseline="3561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tructu</a:t>
            </a:r>
            <a:r>
              <a:rPr sz="6900" spc="-9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77389" y="1982470"/>
            <a:ext cx="4189222" cy="423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242949"/>
            <a:ext cx="8032703" cy="225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832">
              <a:lnSpc>
                <a:spcPts val="4780"/>
              </a:lnSpc>
              <a:spcBef>
                <a:spcPts val="239"/>
              </a:spcBef>
            </a:pP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6900" spc="-6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og</a:t>
            </a:r>
            <a:r>
              <a:rPr sz="6900" spc="-9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amas</a:t>
            </a:r>
            <a:r>
              <a:rPr sz="6900" spc="-128" baseline="3561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de Aju</a:t>
            </a:r>
            <a:r>
              <a:rPr sz="6900" spc="-44" baseline="3561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900" spc="-50" baseline="3561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900" spc="-79" baseline="3561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900" spc="-50" baseline="3561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tructu</a:t>
            </a:r>
            <a:r>
              <a:rPr sz="6900" spc="-9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600">
              <a:latin typeface="Calibri"/>
              <a:cs typeface="Calibri"/>
            </a:endParaRPr>
          </a:p>
          <a:p>
            <a:pPr marL="378459" marR="229573" indent="-274319">
              <a:lnSpc>
                <a:spcPts val="2095"/>
              </a:lnSpc>
              <a:spcBef>
                <a:spcPts val="743"/>
              </a:spcBef>
              <a:tabLst>
                <a:tab pos="368300" algn="l"/>
              </a:tabLst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6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700" spc="25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P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amas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j</a:t>
            </a:r>
            <a:r>
              <a:rPr sz="1700" spc="0" dirty="0" smtClean="0">
                <a:latin typeface="Constantia"/>
                <a:cs typeface="Constantia"/>
              </a:rPr>
              <a:t>us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medidas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ómi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olíticas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 </a:t>
            </a:r>
            <a:endParaRPr sz="1700">
              <a:latin typeface="Constantia"/>
              <a:cs typeface="Constantia"/>
            </a:endParaRPr>
          </a:p>
          <a:p>
            <a:pPr marL="378459" marR="229573">
              <a:lnSpc>
                <a:spcPts val="2075"/>
              </a:lnSpc>
              <a:tabLst>
                <a:tab pos="368300" algn="l"/>
              </a:tabLst>
            </a:pP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les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g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ni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mos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inancie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na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ionales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378459" marR="229573">
              <a:lnSpc>
                <a:spcPts val="2075"/>
              </a:lnSpc>
              <a:tabLst>
                <a:tab pos="368300" algn="l"/>
              </a:tabLst>
            </a:pP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leme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tadas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r>
              <a:rPr sz="1700" spc="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obie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tir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henta,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anear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inanzas </a:t>
            </a:r>
            <a:endParaRPr sz="1700">
              <a:latin typeface="Constantia"/>
              <a:cs typeface="Constantia"/>
            </a:endParaRPr>
          </a:p>
          <a:p>
            <a:pPr marL="378459" marR="229573">
              <a:lnSpc>
                <a:spcPts val="2075"/>
              </a:lnSpc>
              <a:tabLst>
                <a:tab pos="368300" algn="l"/>
              </a:tabLst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úbli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eact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ar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omía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om</a:t>
            </a:r>
            <a:r>
              <a:rPr sz="1700" spc="-14" dirty="0" smtClean="0">
                <a:latin typeface="Constantia"/>
                <a:cs typeface="Constantia"/>
              </a:rPr>
              <a:t>o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4" dirty="0" smtClean="0">
                <a:latin typeface="Constantia"/>
                <a:cs typeface="Constantia"/>
              </a:rPr>
              <a:t>x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ione</a:t>
            </a:r>
            <a:r>
              <a:rPr sz="1700" spc="-25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  <a:p>
            <a:pPr marL="378459" indent="-274319">
              <a:lnSpc>
                <a:spcPts val="2095"/>
              </a:lnSpc>
              <a:tabLst>
                <a:tab pos="368300" algn="l"/>
              </a:tabLst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6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mediados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-25" dirty="0" smtClean="0">
                <a:latin typeface="Constantia"/>
                <a:cs typeface="Constantia"/>
              </a:rPr>
              <a:t>8</a:t>
            </a:r>
            <a:r>
              <a:rPr sz="1700" spc="0" dirty="0" smtClean="0">
                <a:latin typeface="Constantia"/>
                <a:cs typeface="Constantia"/>
              </a:rPr>
              <a:t>2,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r>
              <a:rPr sz="1700" spc="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obie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Luis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Alber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M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uso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ha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378459">
              <a:lnSpc>
                <a:spcPts val="2075"/>
              </a:lnSpc>
              <a:tabLst>
                <a:tab pos="368300" algn="l"/>
              </a:tabLst>
            </a:pP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medidas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acar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aís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em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ob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imien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au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ad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 </a:t>
            </a:r>
            <a:endParaRPr sz="1700">
              <a:latin typeface="Constantia"/>
              <a:cs typeface="Constantia"/>
            </a:endParaRPr>
          </a:p>
          <a:p>
            <a:pPr marL="378459">
              <a:lnSpc>
                <a:spcPts val="2075"/>
              </a:lnSpc>
              <a:tabLst>
                <a:tab pos="368300" algn="l"/>
              </a:tabLst>
            </a:pP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óleo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y: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324" y="3514654"/>
            <a:ext cx="7353860" cy="2472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07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onstantia"/>
                <a:cs typeface="Constantia"/>
              </a:rPr>
              <a:t>Estabili</a:t>
            </a:r>
            <a:r>
              <a:rPr sz="2400" spc="4" baseline="3413" dirty="0" smtClean="0">
                <a:latin typeface="Constantia"/>
                <a:cs typeface="Constantia"/>
              </a:rPr>
              <a:t>z</a:t>
            </a:r>
            <a:r>
              <a:rPr sz="2400" spc="0" baseline="3413" dirty="0" smtClean="0">
                <a:latin typeface="Constantia"/>
                <a:cs typeface="Constantia"/>
              </a:rPr>
              <a:t>ar</a:t>
            </a:r>
            <a:r>
              <a:rPr sz="2400" spc="-157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los</a:t>
            </a:r>
            <a:r>
              <a:rPr sz="2400" spc="-69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p</a:t>
            </a:r>
            <a:r>
              <a:rPr sz="2400" spc="-25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ecio</a:t>
            </a:r>
            <a:r>
              <a:rPr sz="2400" spc="-14" baseline="3413" dirty="0" smtClean="0">
                <a:latin typeface="Constantia"/>
                <a:cs typeface="Constantia"/>
              </a:rPr>
              <a:t>s</a:t>
            </a:r>
            <a:r>
              <a:rPr sz="2400" spc="0" baseline="3413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700" marR="24507">
              <a:lnSpc>
                <a:spcPts val="1920"/>
              </a:lnSpc>
              <a:spcBef>
                <a:spcPts val="9"/>
              </a:spcBef>
            </a:pP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ene</a:t>
            </a:r>
            <a:r>
              <a:rPr sz="2400" spc="-34" baseline="1706" dirty="0" smtClean="0">
                <a:latin typeface="Constantia"/>
                <a:cs typeface="Constantia"/>
              </a:rPr>
              <a:t>g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4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iar</a:t>
            </a:r>
            <a:r>
              <a:rPr sz="2400" spc="-133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l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75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4" baseline="1706" dirty="0" smtClean="0">
                <a:latin typeface="Constantia"/>
                <a:cs typeface="Constantia"/>
              </a:rPr>
              <a:t>u</a:t>
            </a:r>
            <a:r>
              <a:rPr sz="2400" spc="-4" baseline="1706" dirty="0" smtClean="0">
                <a:latin typeface="Constantia"/>
                <a:cs typeface="Constantia"/>
              </a:rPr>
              <a:t>d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99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ex</a:t>
            </a:r>
            <a:r>
              <a:rPr sz="2400" spc="-19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erna.</a:t>
            </a:r>
            <a:endParaRPr sz="1600">
              <a:latin typeface="Constantia"/>
              <a:cs typeface="Constantia"/>
            </a:endParaRPr>
          </a:p>
          <a:p>
            <a:pPr marL="12700" marR="24507">
              <a:lnSpc>
                <a:spcPts val="1920"/>
              </a:lnSpc>
            </a:pPr>
            <a:r>
              <a:rPr sz="2400" spc="-24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ecupe</a:t>
            </a:r>
            <a:r>
              <a:rPr sz="2400" spc="-24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ar</a:t>
            </a:r>
            <a:r>
              <a:rPr sz="2400" spc="-91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el</a:t>
            </a:r>
            <a:r>
              <a:rPr sz="2400" spc="-52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c</a:t>
            </a:r>
            <a:r>
              <a:rPr sz="2400" spc="-29" baseline="1706" dirty="0" smtClean="0">
                <a:latin typeface="Constantia"/>
                <a:cs typeface="Constantia"/>
              </a:rPr>
              <a:t>r</a:t>
            </a:r>
            <a:r>
              <a:rPr sz="2400" spc="0" baseline="1706" dirty="0" smtClean="0">
                <a:latin typeface="Constantia"/>
                <a:cs typeface="Constantia"/>
              </a:rPr>
              <a:t>ecim</a:t>
            </a:r>
            <a:r>
              <a:rPr sz="2400" spc="4" baseline="1706" dirty="0" smtClean="0">
                <a:latin typeface="Constantia"/>
                <a:cs typeface="Constantia"/>
              </a:rPr>
              <a:t>i</a:t>
            </a:r>
            <a:r>
              <a:rPr sz="2400" spc="0" baseline="1706" dirty="0" smtClean="0">
                <a:latin typeface="Constantia"/>
                <a:cs typeface="Constantia"/>
              </a:rPr>
              <a:t>en</a:t>
            </a:r>
            <a:r>
              <a:rPr sz="2400" spc="-25" baseline="1706" dirty="0" smtClean="0">
                <a:latin typeface="Constantia"/>
                <a:cs typeface="Constantia"/>
              </a:rPr>
              <a:t>t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157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e</a:t>
            </a:r>
            <a:r>
              <a:rPr sz="2400" spc="-34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onó</a:t>
            </a:r>
            <a:r>
              <a:rPr sz="2400" spc="-4" baseline="1706" dirty="0" smtClean="0">
                <a:latin typeface="Constantia"/>
                <a:cs typeface="Constantia"/>
              </a:rPr>
              <a:t>m</a:t>
            </a:r>
            <a:r>
              <a:rPr sz="2400" spc="0" baseline="1706" dirty="0" smtClean="0">
                <a:latin typeface="Constantia"/>
                <a:cs typeface="Constantia"/>
              </a:rPr>
              <a:t>i</a:t>
            </a:r>
            <a:r>
              <a:rPr sz="2400" spc="-34" baseline="1706" dirty="0" smtClean="0">
                <a:latin typeface="Constantia"/>
                <a:cs typeface="Constantia"/>
              </a:rPr>
              <a:t>c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125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a</a:t>
            </a:r>
            <a:r>
              <a:rPr sz="2400" spc="-42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m</a:t>
            </a:r>
            <a:r>
              <a:rPr sz="2400" spc="0" baseline="1706" dirty="0" smtClean="0">
                <a:latin typeface="Constantia"/>
                <a:cs typeface="Constantia"/>
              </a:rPr>
              <a:t>edia</a:t>
            </a:r>
            <a:r>
              <a:rPr sz="2400" spc="-4" baseline="1706" dirty="0" smtClean="0">
                <a:latin typeface="Constantia"/>
                <a:cs typeface="Constantia"/>
              </a:rPr>
              <a:t>n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135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y</a:t>
            </a:r>
            <a:r>
              <a:rPr sz="2400" spc="-37" baseline="1706" dirty="0" smtClean="0">
                <a:latin typeface="Constantia"/>
                <a:cs typeface="Constantia"/>
              </a:rPr>
              <a:t> </a:t>
            </a:r>
            <a:r>
              <a:rPr sz="2400" spc="0" baseline="1706" dirty="0" smtClean="0">
                <a:latin typeface="Constantia"/>
                <a:cs typeface="Constantia"/>
              </a:rPr>
              <a:t>la</a:t>
            </a:r>
            <a:r>
              <a:rPr sz="2400" spc="-25" baseline="1706" dirty="0" smtClean="0">
                <a:latin typeface="Constantia"/>
                <a:cs typeface="Constantia"/>
              </a:rPr>
              <a:t>r</a:t>
            </a:r>
            <a:r>
              <a:rPr sz="2400" spc="-29" baseline="1706" dirty="0" smtClean="0">
                <a:latin typeface="Constantia"/>
                <a:cs typeface="Constantia"/>
              </a:rPr>
              <a:t>g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94" baseline="1706" dirty="0" smtClean="0">
                <a:latin typeface="Constantia"/>
                <a:cs typeface="Constantia"/>
              </a:rPr>
              <a:t> </a:t>
            </a:r>
            <a:r>
              <a:rPr sz="2400" spc="-4" baseline="1706" dirty="0" smtClean="0">
                <a:latin typeface="Constantia"/>
                <a:cs typeface="Constantia"/>
              </a:rPr>
              <a:t>p</a:t>
            </a:r>
            <a:r>
              <a:rPr sz="2400" spc="0" baseline="1706" dirty="0" smtClean="0">
                <a:latin typeface="Constantia"/>
                <a:cs typeface="Constantia"/>
              </a:rPr>
              <a:t>la</a:t>
            </a:r>
            <a:r>
              <a:rPr sz="2400" spc="-9" baseline="1706" dirty="0" smtClean="0">
                <a:latin typeface="Constantia"/>
                <a:cs typeface="Constantia"/>
              </a:rPr>
              <a:t>z</a:t>
            </a:r>
            <a:r>
              <a:rPr sz="2400" spc="0" baseline="1706" dirty="0" smtClean="0">
                <a:latin typeface="Constantia"/>
                <a:cs typeface="Constantia"/>
              </a:rPr>
              <a:t>o</a:t>
            </a:r>
            <a:r>
              <a:rPr sz="2400" spc="-19" baseline="1706" dirty="0" smtClean="0">
                <a:latin typeface="Constantia"/>
                <a:cs typeface="Constantia"/>
              </a:rPr>
              <a:t>s</a:t>
            </a:r>
            <a:r>
              <a:rPr sz="2400" spc="0" baseline="1706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700" marR="316894">
              <a:lnSpc>
                <a:spcPts val="1953"/>
              </a:lnSpc>
              <a:spcBef>
                <a:spcPts val="194"/>
              </a:spcBef>
            </a:pP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educir</a:t>
            </a:r>
            <a:r>
              <a:rPr sz="1600" spc="-13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é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icit</a:t>
            </a:r>
            <a:r>
              <a:rPr sz="1600" spc="-78" dirty="0" smtClean="0">
                <a:latin typeface="Constantia"/>
                <a:cs typeface="Constantia"/>
              </a:rPr>
              <a:t> </a:t>
            </a:r>
            <a:r>
              <a:rPr sz="1600" spc="2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ca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1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median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9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7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ut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lizaci</a:t>
            </a:r>
            <a:r>
              <a:rPr sz="1600" spc="4" dirty="0" smtClean="0">
                <a:latin typeface="Constantia"/>
                <a:cs typeface="Constantia"/>
              </a:rPr>
              <a:t>ó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15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icien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2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los</a:t>
            </a:r>
            <a:r>
              <a:rPr sz="1600" spc="-69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ecur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0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úbli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os </a:t>
            </a:r>
            <a:endParaRPr sz="1600">
              <a:latin typeface="Constantia"/>
              <a:cs typeface="Constantia"/>
            </a:endParaRPr>
          </a:p>
          <a:p>
            <a:pPr marL="12700" marR="316894">
              <a:lnSpc>
                <a:spcPts val="1953"/>
              </a:lnSpc>
            </a:pP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minución</a:t>
            </a:r>
            <a:r>
              <a:rPr sz="1600" spc="-13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1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as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o),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men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3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5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tarifas</a:t>
            </a:r>
            <a:r>
              <a:rPr sz="1600" spc="-11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6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34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vicios</a:t>
            </a:r>
            <a:r>
              <a:rPr sz="1600" spc="-11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úbli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 </a:t>
            </a:r>
            <a:endParaRPr sz="1600">
              <a:latin typeface="Constantia"/>
              <a:cs typeface="Constantia"/>
            </a:endParaRPr>
          </a:p>
          <a:p>
            <a:pPr marL="12700" marR="316894">
              <a:lnSpc>
                <a:spcPts val="1953"/>
              </a:lnSpc>
            </a:pP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3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elami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4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7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6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lazas</a:t>
            </a:r>
            <a:r>
              <a:rPr sz="1600" spc="-112" dirty="0" smtClean="0">
                <a:latin typeface="Constantia"/>
                <a:cs typeface="Constantia"/>
              </a:rPr>
              <a:t> </a:t>
            </a:r>
            <a:r>
              <a:rPr sz="1600" spc="-14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aca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8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omb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3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5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adie</a:t>
            </a:r>
            <a:r>
              <a:rPr sz="1600" spc="-9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7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as).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ts val="1953"/>
              </a:lnSpc>
            </a:pPr>
            <a:r>
              <a:rPr sz="1600" spc="-24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omar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ol</a:t>
            </a:r>
            <a:r>
              <a:rPr sz="1600" spc="-70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me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ca</a:t>
            </a:r>
            <a:r>
              <a:rPr sz="1600" spc="-9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cam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rio</a:t>
            </a:r>
            <a:r>
              <a:rPr sz="1600" spc="-11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-9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vis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-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0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cam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),</a:t>
            </a:r>
            <a:r>
              <a:rPr sz="1600" spc="-7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0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34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4" dirty="0" smtClean="0">
                <a:latin typeface="Constantia"/>
                <a:cs typeface="Constantia"/>
              </a:rPr>
              <a:t>l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 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ts val="1953"/>
              </a:lnSpc>
            </a:pP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2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za</a:t>
            </a:r>
            <a:r>
              <a:rPr sz="1600" spc="-12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5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los</a:t>
            </a:r>
            <a:r>
              <a:rPr sz="1600" spc="-84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9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sec</a:t>
            </a:r>
            <a:r>
              <a:rPr sz="1600" spc="-2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es</a:t>
            </a:r>
            <a:r>
              <a:rPr sz="1600" spc="-12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3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onó</a:t>
            </a:r>
            <a:r>
              <a:rPr sz="1600" spc="-4" dirty="0" smtClean="0">
                <a:latin typeface="Constantia"/>
                <a:cs typeface="Constantia"/>
              </a:rPr>
              <a:t>m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3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acionales</a:t>
            </a:r>
            <a:r>
              <a:rPr sz="1600" spc="-13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3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ernaciona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)</a:t>
            </a:r>
            <a:r>
              <a:rPr sz="1600" spc="-14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 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ts val="1953"/>
              </a:lnSpc>
            </a:pP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edu</a:t>
            </a:r>
            <a:r>
              <a:rPr sz="1600" spc="-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ir</a:t>
            </a:r>
            <a:r>
              <a:rPr sz="1600" spc="-1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6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inf</a:t>
            </a:r>
            <a:r>
              <a:rPr sz="1600" spc="-28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ació</a:t>
            </a:r>
            <a:r>
              <a:rPr sz="1600" spc="-9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700" marR="3387770">
              <a:lnSpc>
                <a:spcPts val="1920"/>
              </a:lnSpc>
            </a:pPr>
            <a:r>
              <a:rPr sz="1600" spc="0" dirty="0" smtClean="0">
                <a:latin typeface="Constantia"/>
                <a:cs typeface="Constantia"/>
              </a:rPr>
              <a:t>D</a:t>
            </a:r>
            <a:r>
              <a:rPr sz="1600" spc="-4" dirty="0" smtClean="0">
                <a:latin typeface="Constantia"/>
                <a:cs typeface="Constantia"/>
              </a:rPr>
              <a:t>i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3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icar</a:t>
            </a:r>
            <a:r>
              <a:rPr sz="1600" spc="-11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5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omocionar</a:t>
            </a:r>
            <a:r>
              <a:rPr sz="1600" spc="-11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9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xp</a:t>
            </a:r>
            <a:r>
              <a:rPr sz="1600" spc="0" dirty="0" smtClean="0">
                <a:latin typeface="Constantia"/>
                <a:cs typeface="Constantia"/>
              </a:rPr>
              <a:t>ortaci</a:t>
            </a:r>
            <a:r>
              <a:rPr sz="1600" spc="4" dirty="0" smtClean="0">
                <a:latin typeface="Constantia"/>
                <a:cs typeface="Constantia"/>
              </a:rPr>
              <a:t>o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. I</a:t>
            </a:r>
            <a:r>
              <a:rPr sz="1600" spc="-9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c</a:t>
            </a:r>
            <a:r>
              <a:rPr sz="1600" spc="-2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em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tar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los</a:t>
            </a:r>
            <a:r>
              <a:rPr sz="1600" spc="-8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salar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11" dirty="0" smtClean="0">
                <a:latin typeface="Constantia"/>
                <a:cs typeface="Constantia"/>
              </a:rPr>
              <a:t> 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a</a:t>
            </a:r>
            <a:r>
              <a:rPr sz="1600" spc="0" dirty="0" smtClean="0">
                <a:latin typeface="Constantia"/>
                <a:cs typeface="Constantia"/>
              </a:rPr>
              <a:t>le</a:t>
            </a:r>
            <a:r>
              <a:rPr sz="1600" spc="-25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" y="3529117"/>
            <a:ext cx="146637" cy="92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0"/>
              </a:lnSpc>
              <a:spcBef>
                <a:spcPts val="73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46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420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420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132" y="4894875"/>
            <a:ext cx="146637" cy="197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0"/>
              </a:lnSpc>
              <a:spcBef>
                <a:spcPts val="73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5529189"/>
            <a:ext cx="146637" cy="44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0"/>
              </a:lnSpc>
              <a:spcBef>
                <a:spcPts val="73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46"/>
              </a:spcBef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242949"/>
            <a:ext cx="8184966" cy="5303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4780"/>
              </a:lnSpc>
              <a:spcBef>
                <a:spcPts val="239"/>
              </a:spcBef>
            </a:pP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6900" spc="-6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og</a:t>
            </a:r>
            <a:r>
              <a:rPr sz="6900" spc="-9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amas</a:t>
            </a:r>
            <a:r>
              <a:rPr sz="6900" spc="-128" baseline="3561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de Aju</a:t>
            </a:r>
            <a:r>
              <a:rPr sz="6900" spc="-44" baseline="3561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900" spc="-50" baseline="3561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900" spc="-79" baseline="3561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900" spc="-50" baseline="3561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tructu</a:t>
            </a:r>
            <a:r>
              <a:rPr sz="6900" spc="-94" baseline="3561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900" spc="0" baseline="3561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600">
              <a:latin typeface="Calibri"/>
              <a:cs typeface="Calibri"/>
            </a:endParaRPr>
          </a:p>
          <a:p>
            <a:pPr marL="378459" marR="546438" indent="-274319">
              <a:lnSpc>
                <a:spcPts val="2706"/>
              </a:lnSpc>
              <a:spcBef>
                <a:spcPts val="729"/>
              </a:spcBef>
              <a:tabLst>
                <a:tab pos="368300" algn="l"/>
              </a:tabLst>
            </a:pPr>
            <a:r>
              <a:rPr sz="205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j</a:t>
            </a:r>
            <a:r>
              <a:rPr sz="2200" spc="0" dirty="0" smtClean="0">
                <a:latin typeface="Constantia"/>
                <a:cs typeface="Constantia"/>
              </a:rPr>
              <a:t>us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al,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8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da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ó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eso</a:t>
            </a:r>
            <a:r>
              <a:rPr sz="2200" spc="-1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chi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378459" marR="546438">
              <a:lnSpc>
                <a:spcPts val="2685"/>
              </a:lnSpc>
              <a:tabLst>
                <a:tab pos="368300" algn="l"/>
              </a:tabLst>
            </a:pP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ef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rma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onóm</a:t>
            </a:r>
            <a:r>
              <a:rPr sz="2200" spc="9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217" dirty="0" smtClean="0">
                <a:latin typeface="Constantia"/>
                <a:cs typeface="Constantia"/>
              </a:rPr>
              <a:t> </a:t>
            </a:r>
            <a:r>
              <a:rPr sz="2200" spc="-194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79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artir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-14" dirty="0" smtClean="0">
                <a:latin typeface="Constantia"/>
                <a:cs typeface="Constantia"/>
              </a:rPr>
              <a:t>1</a:t>
            </a:r>
            <a:r>
              <a:rPr sz="2200" spc="0" dirty="0" smtClean="0">
                <a:latin typeface="Constantia"/>
                <a:cs typeface="Constantia"/>
              </a:rPr>
              <a:t>990,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lincamie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 </a:t>
            </a:r>
            <a:endParaRPr sz="2200">
              <a:latin typeface="Constantia"/>
              <a:cs typeface="Constantia"/>
            </a:endParaRPr>
          </a:p>
          <a:p>
            <a:pPr marL="378459" marR="546438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ablecidos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26" dirty="0" smtClean="0">
                <a:latin typeface="Constantia"/>
                <a:cs typeface="Constantia"/>
              </a:rPr>
              <a:t> </a:t>
            </a:r>
            <a:r>
              <a:rPr sz="2200" spc="-25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nso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-139" dirty="0" smtClean="0">
                <a:latin typeface="Constantia"/>
                <a:cs typeface="Constantia"/>
              </a:rPr>
              <a:t>W</a:t>
            </a:r>
            <a:r>
              <a:rPr sz="2200" spc="0" dirty="0" smtClean="0">
                <a:latin typeface="Constantia"/>
                <a:cs typeface="Constantia"/>
              </a:rPr>
              <a:t>ashi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on,</a:t>
            </a:r>
            <a:r>
              <a:rPr sz="2200" spc="-1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3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oponía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 marL="497331" marR="38459">
              <a:lnSpc>
                <a:spcPct val="101725"/>
              </a:lnSpc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70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</a:t>
            </a:r>
            <a:r>
              <a:rPr sz="1700" spc="64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ortar</a:t>
            </a:r>
            <a:r>
              <a:rPr sz="2000" spc="-1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gas</a:t>
            </a:r>
            <a:r>
              <a:rPr sz="2000" spc="-1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úbli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ati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E</a:t>
            </a:r>
            <a:r>
              <a:rPr sz="2000" spc="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tad</a:t>
            </a:r>
            <a:r>
              <a:rPr sz="2000" spc="-75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744524" marR="154488" indent="-247192">
              <a:lnSpc>
                <a:spcPts val="2441"/>
              </a:lnSpc>
              <a:spcBef>
                <a:spcPts val="365"/>
              </a:spcBef>
              <a:tabLst>
                <a:tab pos="736600" algn="l"/>
              </a:tabLst>
            </a:pPr>
            <a:r>
              <a:rPr sz="170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70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zar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educir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egulaci</a:t>
            </a:r>
            <a:r>
              <a:rPr sz="2000" spc="-4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gubernamental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1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endParaRPr sz="2000">
              <a:latin typeface="Constantia"/>
              <a:cs typeface="Constantia"/>
            </a:endParaRPr>
          </a:p>
          <a:p>
            <a:pPr marL="744524" marR="154488">
              <a:lnSpc>
                <a:spcPts val="2441"/>
              </a:lnSpc>
              <a:tabLst>
                <a:tab pos="736600" algn="l"/>
              </a:tabLst>
            </a:pPr>
            <a:r>
              <a:rPr sz="2000" spc="0" dirty="0" smtClean="0">
                <a:latin typeface="Constantia"/>
                <a:cs typeface="Constantia"/>
              </a:rPr>
              <a:t>libe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cados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ncie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abrir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omía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nv</a:t>
            </a:r>
            <a:r>
              <a:rPr sz="2000" spc="0" dirty="0" smtClean="0">
                <a:latin typeface="Constantia"/>
                <a:cs typeface="Constantia"/>
              </a:rPr>
              <a:t>ersión </a:t>
            </a:r>
            <a:endParaRPr sz="2000">
              <a:latin typeface="Constantia"/>
              <a:cs typeface="Constantia"/>
            </a:endParaRPr>
          </a:p>
          <a:p>
            <a:pPr marL="744524" marR="154488">
              <a:lnSpc>
                <a:spcPts val="2441"/>
              </a:lnSpc>
              <a:tabLst>
                <a:tab pos="736600" algn="l"/>
              </a:tabLst>
            </a:pPr>
            <a:r>
              <a:rPr sz="2000" spc="0" dirty="0" smtClean="0">
                <a:latin typeface="Constantia"/>
                <a:cs typeface="Constantia"/>
              </a:rPr>
              <a:t>ext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érminos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ompet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497331" marR="38459">
              <a:lnSpc>
                <a:spcPct val="101725"/>
              </a:lnSpc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70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</a:t>
            </a:r>
            <a:r>
              <a:rPr sz="1700" spc="64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ni</a:t>
            </a:r>
            <a:r>
              <a:rPr sz="2000" spc="4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icar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tasas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cambio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eles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ompet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497331" marR="38459">
              <a:lnSpc>
                <a:spcPts val="2400"/>
              </a:lnSpc>
              <a:spcBef>
                <a:spcPts val="120"/>
              </a:spcBef>
            </a:pPr>
            <a:r>
              <a:rPr sz="2550" spc="0" baseline="1766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2550" spc="0" baseline="170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</a:t>
            </a:r>
            <a:r>
              <a:rPr sz="2550" spc="64" baseline="170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3000" spc="0" baseline="1365" dirty="0" smtClean="0">
                <a:latin typeface="Constantia"/>
                <a:cs typeface="Constantia"/>
              </a:rPr>
              <a:t>Ga</a:t>
            </a:r>
            <a:r>
              <a:rPr sz="3000" spc="-39" baseline="1365" dirty="0" smtClean="0">
                <a:latin typeface="Constantia"/>
                <a:cs typeface="Constantia"/>
              </a:rPr>
              <a:t>r</a:t>
            </a:r>
            <a:r>
              <a:rPr sz="3000" spc="0" baseline="1365" dirty="0" smtClean="0">
                <a:latin typeface="Constantia"/>
                <a:cs typeface="Constantia"/>
              </a:rPr>
              <a:t>ant</a:t>
            </a:r>
            <a:r>
              <a:rPr sz="3000" spc="-4" baseline="1365" dirty="0" smtClean="0">
                <a:latin typeface="Constantia"/>
                <a:cs typeface="Constantia"/>
              </a:rPr>
              <a:t>i</a:t>
            </a:r>
            <a:r>
              <a:rPr sz="3000" spc="0" baseline="1365" dirty="0" smtClean="0">
                <a:latin typeface="Constantia"/>
                <a:cs typeface="Constantia"/>
              </a:rPr>
              <a:t>zar</a:t>
            </a:r>
            <a:r>
              <a:rPr sz="3000" spc="-94" baseline="1365" dirty="0" smtClean="0">
                <a:latin typeface="Constantia"/>
                <a:cs typeface="Constantia"/>
              </a:rPr>
              <a:t> </a:t>
            </a:r>
            <a:r>
              <a:rPr sz="3000" spc="0" baseline="1365" dirty="0" smtClean="0">
                <a:latin typeface="Constantia"/>
                <a:cs typeface="Constantia"/>
              </a:rPr>
              <a:t>los</a:t>
            </a:r>
            <a:r>
              <a:rPr sz="3000" spc="-100" baseline="1365" dirty="0" smtClean="0">
                <a:latin typeface="Constantia"/>
                <a:cs typeface="Constantia"/>
              </a:rPr>
              <a:t> </a:t>
            </a:r>
            <a:r>
              <a:rPr sz="3000" spc="0" baseline="1365" dirty="0" smtClean="0">
                <a:latin typeface="Constantia"/>
                <a:cs typeface="Constantia"/>
              </a:rPr>
              <a:t>de</a:t>
            </a:r>
            <a:r>
              <a:rPr sz="3000" spc="-19" baseline="1365" dirty="0" smtClean="0">
                <a:latin typeface="Constantia"/>
                <a:cs typeface="Constantia"/>
              </a:rPr>
              <a:t>r</a:t>
            </a:r>
            <a:r>
              <a:rPr sz="3000" spc="0" baseline="1365" dirty="0" smtClean="0">
                <a:latin typeface="Constantia"/>
                <a:cs typeface="Constantia"/>
              </a:rPr>
              <a:t>echos</a:t>
            </a:r>
            <a:r>
              <a:rPr sz="3000" spc="-100" baseline="1365" dirty="0" smtClean="0">
                <a:latin typeface="Constantia"/>
                <a:cs typeface="Constantia"/>
              </a:rPr>
              <a:t> </a:t>
            </a:r>
            <a:r>
              <a:rPr sz="3000" spc="0" baseline="1365" dirty="0" smtClean="0">
                <a:latin typeface="Constantia"/>
                <a:cs typeface="Constantia"/>
              </a:rPr>
              <a:t>de</a:t>
            </a:r>
            <a:r>
              <a:rPr sz="3000" spc="-75" baseline="1365" dirty="0" smtClean="0">
                <a:latin typeface="Constantia"/>
                <a:cs typeface="Constantia"/>
              </a:rPr>
              <a:t> </a:t>
            </a:r>
            <a:r>
              <a:rPr sz="3000" spc="-4" baseline="1365" dirty="0" smtClean="0">
                <a:latin typeface="Constantia"/>
                <a:cs typeface="Constantia"/>
              </a:rPr>
              <a:t>p</a:t>
            </a:r>
            <a:r>
              <a:rPr sz="3000" spc="-25" baseline="1365" dirty="0" smtClean="0">
                <a:latin typeface="Constantia"/>
                <a:cs typeface="Constantia"/>
              </a:rPr>
              <a:t>r</a:t>
            </a:r>
            <a:r>
              <a:rPr sz="3000" spc="0" baseline="1365" dirty="0" smtClean="0">
                <a:latin typeface="Constantia"/>
                <a:cs typeface="Constantia"/>
              </a:rPr>
              <a:t>o</a:t>
            </a:r>
            <a:r>
              <a:rPr sz="3000" spc="-9" baseline="1365" dirty="0" smtClean="0">
                <a:latin typeface="Constantia"/>
                <a:cs typeface="Constantia"/>
              </a:rPr>
              <a:t>p</a:t>
            </a:r>
            <a:r>
              <a:rPr sz="3000" spc="0" baseline="1365" dirty="0" smtClean="0">
                <a:latin typeface="Constantia"/>
                <a:cs typeface="Constantia"/>
              </a:rPr>
              <a:t>iedad.</a:t>
            </a:r>
            <a:endParaRPr sz="2000">
              <a:latin typeface="Constantia"/>
              <a:cs typeface="Constantia"/>
            </a:endParaRPr>
          </a:p>
          <a:p>
            <a:pPr marL="378459" indent="-274319">
              <a:lnSpc>
                <a:spcPts val="2706"/>
              </a:lnSpc>
              <a:spcBef>
                <a:spcPts val="284"/>
              </a:spcBef>
              <a:tabLst>
                <a:tab pos="368300" algn="l"/>
              </a:tabLst>
            </a:pPr>
            <a:r>
              <a:rPr sz="205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acias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ue</a:t>
            </a:r>
            <a:r>
              <a:rPr sz="2200" spc="-25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í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icas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-14" dirty="0" smtClean="0">
                <a:latin typeface="Constantia"/>
                <a:cs typeface="Constantia"/>
              </a:rPr>
              <a:t>1</a:t>
            </a:r>
            <a:r>
              <a:rPr sz="2200" spc="0" dirty="0" smtClean="0">
                <a:latin typeface="Constantia"/>
                <a:cs typeface="Constantia"/>
              </a:rPr>
              <a:t>9</a:t>
            </a:r>
            <a:r>
              <a:rPr sz="2200" spc="-34" dirty="0" smtClean="0">
                <a:latin typeface="Constantia"/>
                <a:cs typeface="Constantia"/>
              </a:rPr>
              <a:t>8</a:t>
            </a:r>
            <a:r>
              <a:rPr sz="2200" spc="0" dirty="0" smtClean="0">
                <a:latin typeface="Constantia"/>
                <a:cs typeface="Constantia"/>
              </a:rPr>
              <a:t>2</a:t>
            </a:r>
            <a:r>
              <a:rPr sz="2200" spc="-8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60" dirty="0" smtClean="0">
                <a:latin typeface="Constantia"/>
                <a:cs typeface="Constantia"/>
              </a:rPr>
              <a:t> </a:t>
            </a:r>
            <a:r>
              <a:rPr sz="2200" spc="-14" dirty="0" smtClean="0">
                <a:latin typeface="Constantia"/>
                <a:cs typeface="Constantia"/>
              </a:rPr>
              <a:t>1</a:t>
            </a:r>
            <a:r>
              <a:rPr sz="2200" spc="0" dirty="0" smtClean="0">
                <a:latin typeface="Constantia"/>
                <a:cs typeface="Constantia"/>
              </a:rPr>
              <a:t>984,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país</a:t>
            </a:r>
            <a:r>
              <a:rPr sz="2200" spc="-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ó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55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ado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6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ersi</a:t>
            </a:r>
            <a:r>
              <a:rPr sz="2200" spc="5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icación</a:t>
            </a:r>
            <a:r>
              <a:rPr sz="2200" spc="-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pansión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leos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25" dirty="0" smtClean="0">
                <a:latin typeface="Constantia"/>
                <a:cs typeface="Constantia"/>
              </a:rPr>
              <a:t>(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acias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exis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</a:t>
            </a:r>
            <a:r>
              <a:rPr sz="2200" spc="-1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no</a:t>
            </a:r>
            <a:r>
              <a:rPr sz="2200" spc="-18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ob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elat</a:t>
            </a:r>
            <a:r>
              <a:rPr sz="2200" spc="-14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icada),</a:t>
            </a:r>
            <a:r>
              <a:rPr sz="2200" spc="-1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au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endParaRPr sz="2200">
              <a:latin typeface="Constantia"/>
              <a:cs typeface="Constantia"/>
            </a:endParaRPr>
          </a:p>
          <a:p>
            <a:pPr marL="378459" marR="38459">
              <a:lnSpc>
                <a:spcPts val="2240"/>
              </a:lnSpc>
            </a:pPr>
            <a:r>
              <a:rPr sz="3300" spc="0" baseline="3723" dirty="0" smtClean="0">
                <a:latin typeface="Constantia"/>
                <a:cs typeface="Constantia"/>
              </a:rPr>
              <a:t>salarios</a:t>
            </a:r>
            <a:r>
              <a:rPr sz="3300" spc="-176" baseline="3723" dirty="0" smtClean="0">
                <a:latin typeface="Constantia"/>
                <a:cs typeface="Constantia"/>
              </a:rPr>
              <a:t> </a:t>
            </a:r>
            <a:r>
              <a:rPr sz="3300" spc="-39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eales</a:t>
            </a:r>
            <a:r>
              <a:rPr sz="3300" spc="-165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y</a:t>
            </a:r>
            <a:r>
              <a:rPr sz="3300" spc="-60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la</a:t>
            </a:r>
            <a:r>
              <a:rPr sz="3300" spc="-11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dis</a:t>
            </a:r>
            <a:r>
              <a:rPr sz="3300" spc="9" baseline="3723" dirty="0" smtClean="0">
                <a:latin typeface="Constantia"/>
                <a:cs typeface="Constantia"/>
              </a:rPr>
              <a:t>m</a:t>
            </a:r>
            <a:r>
              <a:rPr sz="3300" spc="0" baseline="3723" dirty="0" smtClean="0">
                <a:latin typeface="Constantia"/>
                <a:cs typeface="Constantia"/>
              </a:rPr>
              <a:t>i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ución</a:t>
            </a:r>
            <a:r>
              <a:rPr sz="3300" spc="-20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de</a:t>
            </a:r>
            <a:r>
              <a:rPr sz="3300" spc="-72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la</a:t>
            </a:r>
            <a:r>
              <a:rPr sz="3300" spc="-9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pob</a:t>
            </a:r>
            <a:r>
              <a:rPr sz="3300" spc="-39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ez</a:t>
            </a:r>
            <a:r>
              <a:rPr sz="3300" spc="4" baseline="3723" dirty="0" smtClean="0">
                <a:latin typeface="Constantia"/>
                <a:cs typeface="Constantia"/>
              </a:rPr>
              <a:t>a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2222754" marR="38459">
              <a:lnSpc>
                <a:spcPct val="95825"/>
              </a:lnSpc>
              <a:spcBef>
                <a:spcPts val="1332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1190371"/>
            <a:ext cx="8191993" cy="1292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Obj</a:t>
            </a:r>
            <a:r>
              <a:rPr sz="7500" spc="-29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ti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2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del Aju</a:t>
            </a:r>
            <a:r>
              <a:rPr sz="7500" spc="-69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2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tructu</a:t>
            </a:r>
            <a:r>
              <a:rPr sz="7500" spc="-1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5000">
              <a:latin typeface="Calibri"/>
              <a:cs typeface="Calibri"/>
            </a:endParaRPr>
          </a:p>
          <a:p>
            <a:pPr marL="378459" marR="137499" indent="-274319">
              <a:lnSpc>
                <a:spcPts val="1845"/>
              </a:lnSpc>
              <a:spcBef>
                <a:spcPts val="737"/>
              </a:spcBef>
              <a:tabLst>
                <a:tab pos="368300" algn="l"/>
              </a:tabLst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4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ajus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tructu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al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equería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ma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1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tructu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ación </a:t>
            </a:r>
            <a:endParaRPr sz="1500">
              <a:latin typeface="Constantia"/>
              <a:cs typeface="Constantia"/>
            </a:endParaRPr>
          </a:p>
          <a:p>
            <a:pPr marL="378459" marR="13749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instit</a:t>
            </a:r>
            <a:r>
              <a:rPr sz="1500" spc="-4" dirty="0" smtClean="0">
                <a:latin typeface="Constantia"/>
                <a:cs typeface="Constantia"/>
              </a:rPr>
              <a:t>u</a:t>
            </a:r>
            <a:r>
              <a:rPr sz="1500" spc="0" dirty="0" smtClean="0">
                <a:latin typeface="Constantia"/>
                <a:cs typeface="Constantia"/>
              </a:rPr>
              <a:t>cional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dism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nuir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tam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ño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au</a:t>
            </a:r>
            <a:r>
              <a:rPr sz="1500" spc="-4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tar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icienci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;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ademá</a:t>
            </a:r>
            <a:r>
              <a:rPr sz="1500" spc="-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 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mp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pue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 </a:t>
            </a:r>
            <a:endParaRPr sz="1500">
              <a:latin typeface="Constantia"/>
              <a:cs typeface="Constantia"/>
            </a:endParaRPr>
          </a:p>
          <a:p>
            <a:pPr marL="378459" marR="13749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áct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ca</a:t>
            </a:r>
            <a:r>
              <a:rPr sz="1500" spc="-10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edidas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olibe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al;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ellas: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324" y="2470737"/>
            <a:ext cx="7433185" cy="3383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856">
              <a:lnSpc>
                <a:spcPts val="1405"/>
              </a:lnSpc>
              <a:spcBef>
                <a:spcPts val="70"/>
              </a:spcBef>
            </a:pPr>
            <a:r>
              <a:rPr sz="2100" spc="9" baseline="-1950" dirty="0" smtClean="0">
                <a:latin typeface="Constantia"/>
                <a:cs typeface="Constantia"/>
              </a:rPr>
              <a:t>L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4" baseline="-1950" dirty="0" smtClean="0">
                <a:latin typeface="Constantia"/>
                <a:cs typeface="Constantia"/>
              </a:rPr>
              <a:t>g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ar</a:t>
            </a:r>
            <a:r>
              <a:rPr sz="2100" spc="-50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75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a</a:t>
            </a:r>
            <a:r>
              <a:rPr sz="2100" spc="-9" baseline="-1950" dirty="0" smtClean="0">
                <a:latin typeface="Constantia"/>
                <a:cs typeface="Constantia"/>
              </a:rPr>
              <a:t>p</a:t>
            </a:r>
            <a:r>
              <a:rPr sz="2100" spc="0" baseline="-1950" dirty="0" smtClean="0">
                <a:latin typeface="Constantia"/>
                <a:cs typeface="Constantia"/>
              </a:rPr>
              <a:t>ertu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a</a:t>
            </a:r>
            <a:r>
              <a:rPr sz="2100" spc="-50" baseline="-1950" dirty="0" smtClean="0">
                <a:latin typeface="Constantia"/>
                <a:cs typeface="Constantia"/>
              </a:rPr>
              <a:t> </a:t>
            </a:r>
            <a:r>
              <a:rPr sz="2100" spc="-25" baseline="-1950" dirty="0" smtClean="0">
                <a:latin typeface="Constantia"/>
                <a:cs typeface="Constantia"/>
              </a:rPr>
              <a:t>c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4" baseline="-1950" dirty="0" smtClean="0">
                <a:latin typeface="Constantia"/>
                <a:cs typeface="Constantia"/>
              </a:rPr>
              <a:t>m</a:t>
            </a:r>
            <a:r>
              <a:rPr sz="2100" spc="0" baseline="-1950" dirty="0" smtClean="0">
                <a:latin typeface="Constantia"/>
                <a:cs typeface="Constantia"/>
              </a:rPr>
              <a:t>e</a:t>
            </a:r>
            <a:r>
              <a:rPr sz="2100" spc="-25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cial</a:t>
            </a:r>
            <a:r>
              <a:rPr sz="2100" spc="-14" baseline="-1950" dirty="0" smtClean="0">
                <a:latin typeface="Constantia"/>
                <a:cs typeface="Constantia"/>
              </a:rPr>
              <a:t> </a:t>
            </a:r>
            <a:r>
              <a:rPr sz="2100" spc="-4" baseline="-1950" dirty="0" smtClean="0">
                <a:latin typeface="Constantia"/>
                <a:cs typeface="Constantia"/>
              </a:rPr>
              <a:t>p</a:t>
            </a:r>
            <a:r>
              <a:rPr sz="2100" spc="0" baseline="-1950" dirty="0" smtClean="0">
                <a:latin typeface="Constantia"/>
                <a:cs typeface="Constantia"/>
              </a:rPr>
              <a:t>or</a:t>
            </a:r>
            <a:r>
              <a:rPr sz="2100" spc="-3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m</a:t>
            </a:r>
            <a:r>
              <a:rPr sz="2100" spc="-4" baseline="-1950" dirty="0" smtClean="0">
                <a:latin typeface="Constantia"/>
                <a:cs typeface="Constantia"/>
              </a:rPr>
              <a:t>e</a:t>
            </a:r>
            <a:r>
              <a:rPr sz="2100" spc="0" baseline="-1950" dirty="0" smtClean="0">
                <a:latin typeface="Constantia"/>
                <a:cs typeface="Constantia"/>
              </a:rPr>
              <a:t>d</a:t>
            </a:r>
            <a:r>
              <a:rPr sz="2100" spc="-4" baseline="-1950" dirty="0" smtClean="0">
                <a:latin typeface="Constantia"/>
                <a:cs typeface="Constantia"/>
              </a:rPr>
              <a:t>i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3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de</a:t>
            </a:r>
            <a:r>
              <a:rPr sz="2100" spc="-3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59" baseline="-1950" dirty="0" smtClean="0">
                <a:latin typeface="Constantia"/>
                <a:cs typeface="Constantia"/>
              </a:rPr>
              <a:t> 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e</a:t>
            </a:r>
            <a:r>
              <a:rPr sz="2100" spc="-4" baseline="-1950" dirty="0" smtClean="0">
                <a:latin typeface="Constantia"/>
                <a:cs typeface="Constantia"/>
              </a:rPr>
              <a:t>d</a:t>
            </a:r>
            <a:r>
              <a:rPr sz="2100" spc="4" baseline="-1950" dirty="0" smtClean="0">
                <a:latin typeface="Constantia"/>
                <a:cs typeface="Constantia"/>
              </a:rPr>
              <a:t>u</a:t>
            </a:r>
            <a:r>
              <a:rPr sz="2100" spc="-25" baseline="-1950" dirty="0" smtClean="0">
                <a:latin typeface="Constantia"/>
                <a:cs typeface="Constantia"/>
              </a:rPr>
              <a:t>c</a:t>
            </a:r>
            <a:r>
              <a:rPr sz="2100" spc="0" baseline="-1950" dirty="0" smtClean="0">
                <a:latin typeface="Constantia"/>
                <a:cs typeface="Constantia"/>
              </a:rPr>
              <a:t>ción</a:t>
            </a:r>
            <a:r>
              <a:rPr sz="2100" spc="-4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</a:t>
            </a:r>
            <a:r>
              <a:rPr sz="2100" spc="-4" baseline="-1950" dirty="0" smtClean="0">
                <a:latin typeface="Constantia"/>
                <a:cs typeface="Constantia"/>
              </a:rPr>
              <a:t>e</a:t>
            </a:r>
            <a:r>
              <a:rPr sz="2100" spc="0" baseline="-1950" dirty="0" smtClean="0">
                <a:latin typeface="Constantia"/>
                <a:cs typeface="Constantia"/>
              </a:rPr>
              <a:t>l</a:t>
            </a:r>
            <a:r>
              <a:rPr sz="2100" spc="-14" baseline="-1950" dirty="0" smtClean="0">
                <a:latin typeface="Constantia"/>
                <a:cs typeface="Constantia"/>
              </a:rPr>
              <a:t> </a:t>
            </a:r>
            <a:r>
              <a:rPr sz="2100" spc="-4" baseline="-1950" dirty="0" smtClean="0">
                <a:latin typeface="Constantia"/>
                <a:cs typeface="Constantia"/>
              </a:rPr>
              <a:t>p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29" baseline="-1950" dirty="0" smtClean="0">
                <a:latin typeface="Constantia"/>
                <a:cs typeface="Constantia"/>
              </a:rPr>
              <a:t>t</a:t>
            </a:r>
            <a:r>
              <a:rPr sz="2100" spc="0" baseline="-1950" dirty="0" smtClean="0">
                <a:latin typeface="Constantia"/>
                <a:cs typeface="Constantia"/>
              </a:rPr>
              <a:t>e</a:t>
            </a:r>
            <a:r>
              <a:rPr sz="2100" spc="-25" baseline="-1950" dirty="0" smtClean="0">
                <a:latin typeface="Constantia"/>
                <a:cs typeface="Constantia"/>
              </a:rPr>
              <a:t>c</a:t>
            </a:r>
            <a:r>
              <a:rPr sz="2100" spc="0" baseline="-1950" dirty="0" smtClean="0">
                <a:latin typeface="Constantia"/>
                <a:cs typeface="Constantia"/>
              </a:rPr>
              <a:t>cio</a:t>
            </a:r>
            <a:r>
              <a:rPr sz="2100" spc="-4" baseline="-1950" dirty="0" smtClean="0">
                <a:latin typeface="Constantia"/>
                <a:cs typeface="Constantia"/>
              </a:rPr>
              <a:t>n</a:t>
            </a:r>
            <a:r>
              <a:rPr sz="2100" spc="0" baseline="-1950" dirty="0" smtClean="0">
                <a:latin typeface="Constantia"/>
                <a:cs typeface="Constantia"/>
              </a:rPr>
              <a:t>i</a:t>
            </a:r>
            <a:r>
              <a:rPr sz="2100" spc="-4" baseline="-1950" dirty="0" smtClean="0">
                <a:latin typeface="Constantia"/>
                <a:cs typeface="Constantia"/>
              </a:rPr>
              <a:t>s</a:t>
            </a:r>
            <a:r>
              <a:rPr sz="2100" spc="0" baseline="-1950" dirty="0" smtClean="0">
                <a:latin typeface="Constantia"/>
                <a:cs typeface="Constantia"/>
              </a:rPr>
              <a:t>mo</a:t>
            </a:r>
            <a:r>
              <a:rPr sz="2100" spc="-4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y</a:t>
            </a:r>
            <a:r>
              <a:rPr sz="2100" spc="-2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75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eli</a:t>
            </a:r>
            <a:r>
              <a:rPr sz="2100" spc="-4" baseline="-1950" dirty="0" smtClean="0">
                <a:latin typeface="Constantia"/>
                <a:cs typeface="Constantia"/>
              </a:rPr>
              <a:t>m</a:t>
            </a:r>
            <a:r>
              <a:rPr sz="2100" spc="0" baseline="-1950" dirty="0" smtClean="0">
                <a:latin typeface="Constantia"/>
                <a:cs typeface="Constantia"/>
              </a:rPr>
              <a:t>in</a:t>
            </a:r>
            <a:r>
              <a:rPr sz="2100" spc="-4" baseline="-1950" dirty="0" smtClean="0">
                <a:latin typeface="Constantia"/>
                <a:cs typeface="Constantia"/>
              </a:rPr>
              <a:t>a</a:t>
            </a:r>
            <a:r>
              <a:rPr sz="2100" spc="0" baseline="-1950" dirty="0" smtClean="0">
                <a:latin typeface="Constantia"/>
                <a:cs typeface="Constantia"/>
              </a:rPr>
              <a:t>ción</a:t>
            </a:r>
            <a:r>
              <a:rPr sz="2100" spc="-4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de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las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ab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al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cio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ex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erio</a:t>
            </a:r>
            <a:r>
              <a:rPr sz="1400" spc="-10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eje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lo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las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las 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14" dirty="0" smtClean="0">
                <a:latin typeface="Constantia"/>
                <a:cs typeface="Constantia"/>
              </a:rPr>
              <a:t>x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ne</a:t>
            </a:r>
            <a:r>
              <a:rPr sz="1400" spc="-29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401095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Di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nuir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las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as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oci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les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q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enca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ción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alor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l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 </a:t>
            </a:r>
            <a:endParaRPr sz="1400">
              <a:latin typeface="Constantia"/>
              <a:cs typeface="Constantia"/>
            </a:endParaRPr>
          </a:p>
          <a:p>
            <a:pPr marL="12700" marR="401095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bie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9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453398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Elim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nar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bs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á</a:t>
            </a:r>
            <a:r>
              <a:rPr sz="1400" spc="0" dirty="0" smtClean="0">
                <a:latin typeface="Constantia"/>
                <a:cs typeface="Constantia"/>
              </a:rPr>
              <a:t>c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6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ab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q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f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c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 </a:t>
            </a:r>
            <a:endParaRPr sz="1400">
              <a:latin typeface="Constantia"/>
              <a:cs typeface="Constantia"/>
            </a:endParaRPr>
          </a:p>
          <a:p>
            <a:pPr marL="12700" marR="453398">
              <a:lnSpc>
                <a:spcPts val="1708"/>
              </a:lnSpc>
            </a:pP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ció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: 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ier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al,</a:t>
            </a:r>
            <a:r>
              <a:rPr sz="1400" spc="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ab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jo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9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ad e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arial.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ts val="1500"/>
              </a:lnSpc>
            </a:pPr>
            <a:r>
              <a:rPr sz="2100" spc="-25" baseline="-1950" dirty="0" smtClean="0">
                <a:latin typeface="Constantia"/>
                <a:cs typeface="Constantia"/>
              </a:rPr>
              <a:t>M</a:t>
            </a:r>
            <a:r>
              <a:rPr sz="2100" spc="0" baseline="-1950" dirty="0" smtClean="0">
                <a:latin typeface="Constantia"/>
                <a:cs typeface="Constantia"/>
              </a:rPr>
              <a:t>ejo</a:t>
            </a:r>
            <a:r>
              <a:rPr sz="2100" spc="-25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ar</a:t>
            </a:r>
            <a:r>
              <a:rPr sz="2100" spc="-100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el</a:t>
            </a:r>
            <a:r>
              <a:rPr sz="2100" spc="-1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funcio</a:t>
            </a:r>
            <a:r>
              <a:rPr sz="2100" spc="-4" baseline="-1950" dirty="0" smtClean="0">
                <a:latin typeface="Constantia"/>
                <a:cs typeface="Constantia"/>
              </a:rPr>
              <a:t>n</a:t>
            </a:r>
            <a:r>
              <a:rPr sz="2100" spc="0" baseline="-1950" dirty="0" smtClean="0">
                <a:latin typeface="Constantia"/>
                <a:cs typeface="Constantia"/>
              </a:rPr>
              <a:t>a</a:t>
            </a:r>
            <a:r>
              <a:rPr sz="2100" spc="-4" baseline="-1950" dirty="0" smtClean="0">
                <a:latin typeface="Constantia"/>
                <a:cs typeface="Constantia"/>
              </a:rPr>
              <a:t>m</a:t>
            </a:r>
            <a:r>
              <a:rPr sz="2100" spc="0" baseline="-1950" dirty="0" smtClean="0">
                <a:latin typeface="Constantia"/>
                <a:cs typeface="Constantia"/>
              </a:rPr>
              <a:t>ien</a:t>
            </a:r>
            <a:r>
              <a:rPr sz="2100" spc="-29" baseline="-1950" dirty="0" smtClean="0">
                <a:latin typeface="Constantia"/>
                <a:cs typeface="Constantia"/>
              </a:rPr>
              <a:t>t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3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</a:t>
            </a:r>
            <a:r>
              <a:rPr sz="2100" spc="-4" baseline="-1950" dirty="0" smtClean="0">
                <a:latin typeface="Constantia"/>
                <a:cs typeface="Constantia"/>
              </a:rPr>
              <a:t>e</a:t>
            </a:r>
            <a:r>
              <a:rPr sz="2100" spc="0" baseline="-1950" dirty="0" smtClean="0">
                <a:latin typeface="Constantia"/>
                <a:cs typeface="Constantia"/>
              </a:rPr>
              <a:t>l</a:t>
            </a:r>
            <a:r>
              <a:rPr sz="2100" spc="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m</a:t>
            </a:r>
            <a:r>
              <a:rPr sz="2100" spc="-4" baseline="-1950" dirty="0" smtClean="0">
                <a:latin typeface="Constantia"/>
                <a:cs typeface="Constantia"/>
              </a:rPr>
              <a:t>e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ca</a:t>
            </a:r>
            <a:r>
              <a:rPr sz="2100" spc="-4" baseline="-1950" dirty="0" smtClean="0">
                <a:latin typeface="Constantia"/>
                <a:cs typeface="Constantia"/>
              </a:rPr>
              <a:t>d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1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in</a:t>
            </a:r>
            <a:r>
              <a:rPr sz="2100" spc="-29" baseline="-1950" dirty="0" smtClean="0">
                <a:latin typeface="Constantia"/>
                <a:cs typeface="Constantia"/>
              </a:rPr>
              <a:t>t</a:t>
            </a:r>
            <a:r>
              <a:rPr sz="2100" spc="0" baseline="-1950" dirty="0" smtClean="0">
                <a:latin typeface="Constantia"/>
                <a:cs typeface="Constantia"/>
              </a:rPr>
              <a:t>erno</a:t>
            </a:r>
            <a:r>
              <a:rPr sz="2100" spc="-6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y</a:t>
            </a:r>
            <a:r>
              <a:rPr sz="2100" spc="-2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lo</a:t>
            </a:r>
            <a:r>
              <a:rPr sz="2100" spc="-4" baseline="-1950" dirty="0" smtClean="0">
                <a:latin typeface="Constantia"/>
                <a:cs typeface="Constantia"/>
              </a:rPr>
              <a:t>g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ar</a:t>
            </a:r>
            <a:r>
              <a:rPr sz="2100" spc="-8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q</a:t>
            </a:r>
            <a:r>
              <a:rPr sz="2100" spc="4" baseline="-1950" dirty="0" smtClean="0">
                <a:latin typeface="Constantia"/>
                <a:cs typeface="Constantia"/>
              </a:rPr>
              <a:t>u</a:t>
            </a:r>
            <a:r>
              <a:rPr sz="2100" spc="0" baseline="-1950" dirty="0" smtClean="0">
                <a:latin typeface="Constantia"/>
                <a:cs typeface="Constantia"/>
              </a:rPr>
              <a:t>e</a:t>
            </a:r>
            <a:r>
              <a:rPr sz="2100" spc="-59" baseline="-1950" dirty="0" smtClean="0">
                <a:latin typeface="Constantia"/>
                <a:cs typeface="Constantia"/>
              </a:rPr>
              <a:t> </a:t>
            </a:r>
            <a:r>
              <a:rPr sz="2100" spc="-4" baseline="-1950" dirty="0" smtClean="0">
                <a:latin typeface="Constantia"/>
                <a:cs typeface="Constantia"/>
              </a:rPr>
              <a:t>s</a:t>
            </a:r>
            <a:r>
              <a:rPr sz="2100" spc="0" baseline="-1950" dirty="0" smtClean="0">
                <a:latin typeface="Constantia"/>
                <a:cs typeface="Constantia"/>
              </a:rPr>
              <a:t>e</a:t>
            </a:r>
            <a:r>
              <a:rPr sz="2100" spc="-50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rija</a:t>
            </a:r>
            <a:r>
              <a:rPr sz="2100" spc="-50" baseline="-1950" dirty="0" smtClean="0">
                <a:latin typeface="Constantia"/>
                <a:cs typeface="Constantia"/>
              </a:rPr>
              <a:t> </a:t>
            </a:r>
            <a:r>
              <a:rPr sz="2100" spc="-4" baseline="-1950" dirty="0" smtClean="0">
                <a:latin typeface="Constantia"/>
                <a:cs typeface="Constantia"/>
              </a:rPr>
              <a:t>p</a:t>
            </a:r>
            <a:r>
              <a:rPr sz="2100" spc="0" baseline="-1950" dirty="0" smtClean="0">
                <a:latin typeface="Constantia"/>
                <a:cs typeface="Constantia"/>
              </a:rPr>
              <a:t>or</a:t>
            </a:r>
            <a:r>
              <a:rPr sz="2100" spc="-3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3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ley</a:t>
            </a:r>
            <a:r>
              <a:rPr sz="2100" spc="-75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de</a:t>
            </a:r>
            <a:r>
              <a:rPr sz="2100" spc="-3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75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14" baseline="-1950" dirty="0" smtClean="0">
                <a:latin typeface="Constantia"/>
                <a:cs typeface="Constantia"/>
              </a:rPr>
              <a:t>f</a:t>
            </a:r>
            <a:r>
              <a:rPr sz="2100" spc="0" baseline="-1950" dirty="0" smtClean="0">
                <a:latin typeface="Constantia"/>
                <a:cs typeface="Constantia"/>
              </a:rPr>
              <a:t>erta</a:t>
            </a:r>
            <a:r>
              <a:rPr sz="2100" spc="-5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y</a:t>
            </a:r>
            <a:r>
              <a:rPr sz="2100" spc="-2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ts val="1305"/>
              </a:lnSpc>
            </a:pPr>
            <a:r>
              <a:rPr sz="2100" spc="-4" baseline="3900" dirty="0" smtClean="0">
                <a:latin typeface="Constantia"/>
                <a:cs typeface="Constantia"/>
              </a:rPr>
              <a:t>d</a:t>
            </a:r>
            <a:r>
              <a:rPr sz="2100" spc="0" baseline="3900" dirty="0" smtClean="0">
                <a:latin typeface="Constantia"/>
                <a:cs typeface="Constantia"/>
              </a:rPr>
              <a:t>e</a:t>
            </a:r>
            <a:r>
              <a:rPr sz="2100" spc="-4" baseline="3900" dirty="0" smtClean="0">
                <a:latin typeface="Constantia"/>
                <a:cs typeface="Constantia"/>
              </a:rPr>
              <a:t>m</a:t>
            </a:r>
            <a:r>
              <a:rPr sz="2100" spc="0" baseline="3900" dirty="0" smtClean="0">
                <a:latin typeface="Constantia"/>
                <a:cs typeface="Constantia"/>
              </a:rPr>
              <a:t>a</a:t>
            </a:r>
            <a:r>
              <a:rPr sz="2100" spc="-4" baseline="3900" dirty="0" smtClean="0">
                <a:latin typeface="Constantia"/>
                <a:cs typeface="Constantia"/>
              </a:rPr>
              <a:t>nd</a:t>
            </a:r>
            <a:r>
              <a:rPr sz="2100" spc="0" baseline="3900" dirty="0" smtClean="0">
                <a:latin typeface="Constantia"/>
                <a:cs typeface="Constantia"/>
              </a:rPr>
              <a:t>a.</a:t>
            </a:r>
            <a:endParaRPr sz="1400">
              <a:latin typeface="Constantia"/>
              <a:cs typeface="Constantia"/>
            </a:endParaRPr>
          </a:p>
          <a:p>
            <a:pPr marL="12700" marR="1523">
              <a:lnSpc>
                <a:spcPts val="1708"/>
              </a:lnSpc>
              <a:spcBef>
                <a:spcPts val="149"/>
              </a:spcBef>
            </a:pPr>
            <a:r>
              <a:rPr sz="1400" spc="0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-25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er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14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tri</a:t>
            </a:r>
            <a:r>
              <a:rPr sz="1400" spc="-4" dirty="0" smtClean="0">
                <a:latin typeface="Constantia"/>
                <a:cs typeface="Constantia"/>
              </a:rPr>
              <a:t>b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ria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(</a:t>
            </a:r>
            <a:r>
              <a:rPr sz="1400" spc="9" dirty="0" smtClean="0">
                <a:latin typeface="Constantia"/>
                <a:cs typeface="Constantia"/>
              </a:rPr>
              <a:t>L</a:t>
            </a:r>
            <a:r>
              <a:rPr sz="1400" spc="0" dirty="0" smtClean="0">
                <a:latin typeface="Constantia"/>
                <a:cs typeface="Constantia"/>
              </a:rPr>
              <a:t>ey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34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iciencia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-7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ributaria</a:t>
            </a:r>
            <a:r>
              <a:rPr sz="1400" spc="-4" dirty="0" smtClean="0">
                <a:latin typeface="Constantia"/>
                <a:cs typeface="Constantia"/>
              </a:rPr>
              <a:t>)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ocu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an</a:t>
            </a:r>
            <a:r>
              <a:rPr sz="1400" spc="-9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q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-14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a </a:t>
            </a:r>
            <a:endParaRPr sz="1400">
              <a:latin typeface="Constantia"/>
              <a:cs typeface="Constantia"/>
            </a:endParaRPr>
          </a:p>
          <a:p>
            <a:pPr marL="12700" marR="1523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no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14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 los</a:t>
            </a:r>
            <a:r>
              <a:rPr sz="1400" spc="-6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ción</a:t>
            </a:r>
            <a:r>
              <a:rPr sz="1400" spc="-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ni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ahor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-50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15374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-25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er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14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ncie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l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4" dirty="0" smtClean="0">
                <a:latin typeface="Constantia"/>
                <a:cs typeface="Constantia"/>
              </a:rPr>
              <a:t>ú</a:t>
            </a:r>
            <a:r>
              <a:rPr sz="1400" spc="0" dirty="0" smtClean="0">
                <a:latin typeface="Constantia"/>
                <a:cs typeface="Constantia"/>
              </a:rPr>
              <a:t>bli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-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le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29" dirty="0" smtClean="0">
                <a:latin typeface="Constantia"/>
                <a:cs typeface="Constantia"/>
              </a:rPr>
              <a:t>a</a:t>
            </a:r>
            <a:r>
              <a:rPr sz="1400" spc="-39" dirty="0" smtClean="0">
                <a:latin typeface="Constantia"/>
                <a:cs typeface="Constantia"/>
              </a:rPr>
              <a:t>y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au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ía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l</a:t>
            </a:r>
            <a:r>
              <a:rPr sz="1400" spc="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Ban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-14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al </a:t>
            </a:r>
            <a:endParaRPr sz="1400">
              <a:latin typeface="Constantia"/>
              <a:cs typeface="Constantia"/>
            </a:endParaRPr>
          </a:p>
          <a:p>
            <a:pPr marL="12700" marR="15374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9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ertu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sp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ba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r</a:t>
            </a:r>
            <a:r>
              <a:rPr sz="1400" spc="-9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a;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leme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r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 </a:t>
            </a:r>
            <a:endParaRPr sz="1400">
              <a:latin typeface="Constantia"/>
              <a:cs typeface="Constantia"/>
            </a:endParaRPr>
          </a:p>
          <a:p>
            <a:pPr marL="12700" marR="15374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bili</a:t>
            </a:r>
            <a:r>
              <a:rPr sz="1400" spc="-4" dirty="0" smtClean="0">
                <a:latin typeface="Constantia"/>
                <a:cs typeface="Constantia"/>
              </a:rPr>
              <a:t>z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ni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icar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lar</a:t>
            </a:r>
            <a:r>
              <a:rPr sz="1400" spc="-8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ip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bi</a:t>
            </a:r>
            <a:r>
              <a:rPr sz="1400" spc="-4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eq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ilib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bal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nza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 </a:t>
            </a:r>
            <a:endParaRPr sz="1400">
              <a:latin typeface="Constantia"/>
              <a:cs typeface="Constantia"/>
            </a:endParaRPr>
          </a:p>
          <a:p>
            <a:pPr marL="12700" marR="15374">
              <a:lnSpc>
                <a:spcPts val="1708"/>
              </a:lnSpc>
            </a:pP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19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-25" dirty="0" smtClean="0">
                <a:latin typeface="Constantia"/>
                <a:cs typeface="Constantia"/>
              </a:rPr>
              <a:t> 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ener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inf</a:t>
            </a:r>
            <a:r>
              <a:rPr sz="1400" spc="-2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n,</a:t>
            </a:r>
            <a:r>
              <a:rPr sz="1400" spc="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inc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ahor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l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4" dirty="0" smtClean="0">
                <a:latin typeface="Constantia"/>
                <a:cs typeface="Constantia"/>
              </a:rPr>
              <a:t>ú</a:t>
            </a:r>
            <a:r>
              <a:rPr sz="1400" spc="0" dirty="0" smtClean="0">
                <a:latin typeface="Constantia"/>
                <a:cs typeface="Constantia"/>
              </a:rPr>
              <a:t>bli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no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ncie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-39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ble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er </a:t>
            </a:r>
            <a:endParaRPr sz="1400">
              <a:latin typeface="Constantia"/>
              <a:cs typeface="Constantia"/>
            </a:endParaRPr>
          </a:p>
          <a:p>
            <a:pPr marL="12700" marR="15374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las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elaci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nes</a:t>
            </a:r>
            <a:r>
              <a:rPr sz="1400" spc="-69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on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ba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ciales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an</a:t>
            </a:r>
            <a:r>
              <a:rPr sz="1400" spc="-4" dirty="0" smtClean="0">
                <a:latin typeface="Constantia"/>
                <a:cs typeface="Constantia"/>
              </a:rPr>
              <a:t>is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ernaci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nale</a:t>
            </a:r>
            <a:r>
              <a:rPr sz="1400" spc="-29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ts val="1505"/>
              </a:lnSpc>
            </a:pPr>
            <a:r>
              <a:rPr sz="2100" spc="0" baseline="-1950" dirty="0" smtClean="0">
                <a:latin typeface="Constantia"/>
                <a:cs typeface="Constantia"/>
              </a:rPr>
              <a:t>P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4" baseline="-1950" dirty="0" smtClean="0">
                <a:latin typeface="Constantia"/>
                <a:cs typeface="Constantia"/>
              </a:rPr>
              <a:t>m</a:t>
            </a:r>
            <a:r>
              <a:rPr sz="2100" spc="-25" baseline="-1950" dirty="0" smtClean="0">
                <a:latin typeface="Constantia"/>
                <a:cs typeface="Constantia"/>
              </a:rPr>
              <a:t>o</a:t>
            </a:r>
            <a:r>
              <a:rPr sz="2100" spc="-29" baseline="-1950" dirty="0" smtClean="0">
                <a:latin typeface="Constantia"/>
                <a:cs typeface="Constantia"/>
              </a:rPr>
              <a:t>v</a:t>
            </a:r>
            <a:r>
              <a:rPr sz="2100" spc="0" baseline="-1950" dirty="0" smtClean="0">
                <a:latin typeface="Constantia"/>
                <a:cs typeface="Constantia"/>
              </a:rPr>
              <a:t>er</a:t>
            </a:r>
            <a:r>
              <a:rPr sz="2100" spc="-8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el</a:t>
            </a:r>
            <a:r>
              <a:rPr sz="2100" spc="-3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</a:t>
            </a:r>
            <a:r>
              <a:rPr sz="2100" spc="-4" baseline="-1950" dirty="0" smtClean="0">
                <a:latin typeface="Constantia"/>
                <a:cs typeface="Constantia"/>
              </a:rPr>
              <a:t>es</a:t>
            </a:r>
            <a:r>
              <a:rPr sz="2100" spc="0" baseline="-1950" dirty="0" smtClean="0">
                <a:latin typeface="Constantia"/>
                <a:cs typeface="Constantia"/>
              </a:rPr>
              <a:t>ar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ollo</a:t>
            </a:r>
            <a:r>
              <a:rPr sz="2100" spc="-2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in</a:t>
            </a:r>
            <a:r>
              <a:rPr sz="2100" spc="-9" baseline="-1950" dirty="0" smtClean="0">
                <a:latin typeface="Constantia"/>
                <a:cs typeface="Constantia"/>
              </a:rPr>
              <a:t>d</a:t>
            </a:r>
            <a:r>
              <a:rPr sz="2100" spc="4" baseline="-1950" dirty="0" smtClean="0">
                <a:latin typeface="Constantia"/>
                <a:cs typeface="Constantia"/>
              </a:rPr>
              <a:t>u</a:t>
            </a:r>
            <a:r>
              <a:rPr sz="2100" spc="-4" baseline="-1950" dirty="0" smtClean="0">
                <a:latin typeface="Constantia"/>
                <a:cs typeface="Constantia"/>
              </a:rPr>
              <a:t>s</a:t>
            </a:r>
            <a:r>
              <a:rPr sz="2100" spc="0" baseline="-1950" dirty="0" smtClean="0">
                <a:latin typeface="Constantia"/>
                <a:cs typeface="Constantia"/>
              </a:rPr>
              <a:t>tri</a:t>
            </a:r>
            <a:r>
              <a:rPr sz="2100" spc="-4" baseline="-1950" dirty="0" smtClean="0">
                <a:latin typeface="Constantia"/>
                <a:cs typeface="Constantia"/>
              </a:rPr>
              <a:t>a</a:t>
            </a:r>
            <a:r>
              <a:rPr sz="2100" spc="0" baseline="-1950" dirty="0" smtClean="0">
                <a:latin typeface="Constantia"/>
                <a:cs typeface="Constantia"/>
              </a:rPr>
              <a:t>l</a:t>
            </a:r>
            <a:r>
              <a:rPr sz="2100" spc="-3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y</a:t>
            </a:r>
            <a:r>
              <a:rPr sz="2100" spc="-29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75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</a:t>
            </a:r>
            <a:r>
              <a:rPr sz="2100" spc="-19" baseline="-1950" dirty="0" smtClean="0">
                <a:latin typeface="Constantia"/>
                <a:cs typeface="Constantia"/>
              </a:rPr>
              <a:t>i</a:t>
            </a:r>
            <a:r>
              <a:rPr sz="2100" spc="-29" baseline="-1950" dirty="0" smtClean="0">
                <a:latin typeface="Constantia"/>
                <a:cs typeface="Constantia"/>
              </a:rPr>
              <a:t>v</a:t>
            </a:r>
            <a:r>
              <a:rPr sz="2100" spc="0" baseline="-1950" dirty="0" smtClean="0">
                <a:latin typeface="Constantia"/>
                <a:cs typeface="Constantia"/>
              </a:rPr>
              <a:t>ersi</a:t>
            </a:r>
            <a:r>
              <a:rPr sz="2100" spc="25" baseline="-1950" dirty="0" smtClean="0">
                <a:latin typeface="Constantia"/>
                <a:cs typeface="Constantia"/>
              </a:rPr>
              <a:t>f</a:t>
            </a:r>
            <a:r>
              <a:rPr sz="2100" spc="0" baseline="-1950" dirty="0" smtClean="0">
                <a:latin typeface="Constantia"/>
                <a:cs typeface="Constantia"/>
              </a:rPr>
              <a:t>icaci</a:t>
            </a:r>
            <a:r>
              <a:rPr sz="2100" spc="-9" baseline="-1950" dirty="0" smtClean="0">
                <a:latin typeface="Constantia"/>
                <a:cs typeface="Constantia"/>
              </a:rPr>
              <a:t>ó</a:t>
            </a:r>
            <a:r>
              <a:rPr sz="2100" spc="0" baseline="-1950" dirty="0" smtClean="0">
                <a:latin typeface="Constantia"/>
                <a:cs typeface="Constantia"/>
              </a:rPr>
              <a:t>n</a:t>
            </a:r>
            <a:r>
              <a:rPr sz="2100" spc="-25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de</a:t>
            </a:r>
            <a:r>
              <a:rPr sz="2100" spc="-3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la</a:t>
            </a:r>
            <a:r>
              <a:rPr sz="2100" spc="-59" baseline="-1950" dirty="0" smtClean="0">
                <a:latin typeface="Constantia"/>
                <a:cs typeface="Constantia"/>
              </a:rPr>
              <a:t> </a:t>
            </a:r>
            <a:r>
              <a:rPr sz="2100" spc="-4" baseline="-1950" dirty="0" smtClean="0">
                <a:latin typeface="Constantia"/>
                <a:cs typeface="Constantia"/>
              </a:rPr>
              <a:t>p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4" baseline="-1950" dirty="0" smtClean="0">
                <a:latin typeface="Constantia"/>
                <a:cs typeface="Constantia"/>
              </a:rPr>
              <a:t>d</a:t>
            </a:r>
            <a:r>
              <a:rPr sz="2100" spc="4" baseline="-1950" dirty="0" smtClean="0">
                <a:latin typeface="Constantia"/>
                <a:cs typeface="Constantia"/>
              </a:rPr>
              <a:t>u</a:t>
            </a:r>
            <a:r>
              <a:rPr sz="2100" spc="-25" baseline="-1950" dirty="0" smtClean="0">
                <a:latin typeface="Constantia"/>
                <a:cs typeface="Constantia"/>
              </a:rPr>
              <a:t>c</a:t>
            </a:r>
            <a:r>
              <a:rPr sz="2100" spc="0" baseline="-1950" dirty="0" smtClean="0">
                <a:latin typeface="Constantia"/>
                <a:cs typeface="Constantia"/>
              </a:rPr>
              <a:t>ció</a:t>
            </a:r>
            <a:r>
              <a:rPr sz="2100" spc="-4" baseline="-1950" dirty="0" smtClean="0">
                <a:latin typeface="Constantia"/>
                <a:cs typeface="Constantia"/>
              </a:rPr>
              <a:t>n</a:t>
            </a:r>
            <a:r>
              <a:rPr sz="2100" spc="0" baseline="-1950" dirty="0" smtClean="0">
                <a:latin typeface="Constantia"/>
                <a:cs typeface="Constantia"/>
              </a:rPr>
              <a:t>;</a:t>
            </a:r>
            <a:r>
              <a:rPr sz="2100" spc="34" baseline="-1950" dirty="0" smtClean="0">
                <a:latin typeface="Constantia"/>
                <a:cs typeface="Constantia"/>
              </a:rPr>
              <a:t> </a:t>
            </a:r>
            <a:r>
              <a:rPr sz="2100" spc="0" baseline="-1950" dirty="0" smtClean="0">
                <a:latin typeface="Constantia"/>
                <a:cs typeface="Constantia"/>
              </a:rPr>
              <a:t>in</a:t>
            </a:r>
            <a:r>
              <a:rPr sz="2100" spc="-4" baseline="-1950" dirty="0" smtClean="0">
                <a:latin typeface="Constantia"/>
                <a:cs typeface="Constantia"/>
              </a:rPr>
              <a:t>t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4" baseline="-1950" dirty="0" smtClean="0">
                <a:latin typeface="Constantia"/>
                <a:cs typeface="Constantia"/>
              </a:rPr>
              <a:t>d</a:t>
            </a:r>
            <a:r>
              <a:rPr sz="2100" spc="4" baseline="-1950" dirty="0" smtClean="0">
                <a:latin typeface="Constantia"/>
                <a:cs typeface="Constantia"/>
              </a:rPr>
              <a:t>u</a:t>
            </a:r>
            <a:r>
              <a:rPr sz="2100" spc="0" baseline="-1950" dirty="0" smtClean="0">
                <a:latin typeface="Constantia"/>
                <a:cs typeface="Constantia"/>
              </a:rPr>
              <a:t>cir</a:t>
            </a:r>
            <a:r>
              <a:rPr sz="2100" spc="-50" baseline="-1950" dirty="0" smtClean="0">
                <a:latin typeface="Constantia"/>
                <a:cs typeface="Constantia"/>
              </a:rPr>
              <a:t> </a:t>
            </a:r>
            <a:r>
              <a:rPr sz="2100" spc="-4" baseline="-1950" dirty="0" smtClean="0">
                <a:latin typeface="Constantia"/>
                <a:cs typeface="Constantia"/>
              </a:rPr>
              <a:t>p</a:t>
            </a:r>
            <a:r>
              <a:rPr sz="2100" spc="-19" baseline="-1950" dirty="0" smtClean="0">
                <a:latin typeface="Constantia"/>
                <a:cs typeface="Constantia"/>
              </a:rPr>
              <a:t>r</a:t>
            </a:r>
            <a:r>
              <a:rPr sz="2100" spc="0" baseline="-1950" dirty="0" smtClean="0">
                <a:latin typeface="Constantia"/>
                <a:cs typeface="Constantia"/>
              </a:rPr>
              <a:t>o</a:t>
            </a:r>
            <a:r>
              <a:rPr sz="2100" spc="-4" baseline="-1950" dirty="0" smtClean="0">
                <a:latin typeface="Constantia"/>
                <a:cs typeface="Constantia"/>
              </a:rPr>
              <a:t>d</a:t>
            </a:r>
            <a:r>
              <a:rPr sz="2100" spc="4" baseline="-1950" dirty="0" smtClean="0">
                <a:latin typeface="Constantia"/>
                <a:cs typeface="Constantia"/>
              </a:rPr>
              <a:t>u</a:t>
            </a:r>
            <a:r>
              <a:rPr sz="2100" spc="0" baseline="-1950" dirty="0" smtClean="0">
                <a:latin typeface="Constantia"/>
                <a:cs typeface="Constantia"/>
              </a:rPr>
              <a:t>c</a:t>
            </a:r>
            <a:r>
              <a:rPr sz="2100" spc="-25" baseline="-1950" dirty="0" smtClean="0">
                <a:latin typeface="Constantia"/>
                <a:cs typeface="Constantia"/>
              </a:rPr>
              <a:t>t</a:t>
            </a:r>
            <a:r>
              <a:rPr sz="2100" spc="0" baseline="-1950" dirty="0" smtClean="0">
                <a:latin typeface="Constantia"/>
                <a:cs typeface="Constantia"/>
              </a:rPr>
              <a:t>os no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ts val="1305"/>
              </a:lnSpc>
            </a:pPr>
            <a:r>
              <a:rPr sz="2100" spc="-4" baseline="3900" dirty="0" smtClean="0">
                <a:latin typeface="Constantia"/>
                <a:cs typeface="Constantia"/>
              </a:rPr>
              <a:t>t</a:t>
            </a:r>
            <a:r>
              <a:rPr sz="2100" spc="-25" baseline="3900" dirty="0" smtClean="0">
                <a:latin typeface="Constantia"/>
                <a:cs typeface="Constantia"/>
              </a:rPr>
              <a:t>r</a:t>
            </a:r>
            <a:r>
              <a:rPr sz="2100" spc="0" baseline="3900" dirty="0" smtClean="0">
                <a:latin typeface="Constantia"/>
                <a:cs typeface="Constantia"/>
              </a:rPr>
              <a:t>a</a:t>
            </a:r>
            <a:r>
              <a:rPr sz="2100" spc="-9" baseline="3900" dirty="0" smtClean="0">
                <a:latin typeface="Constantia"/>
                <a:cs typeface="Constantia"/>
              </a:rPr>
              <a:t>d</a:t>
            </a:r>
            <a:r>
              <a:rPr sz="2100" spc="0" baseline="3900" dirty="0" smtClean="0">
                <a:latin typeface="Constantia"/>
                <a:cs typeface="Constantia"/>
              </a:rPr>
              <a:t>ic</a:t>
            </a:r>
            <a:r>
              <a:rPr sz="2100" spc="-4" baseline="3900" dirty="0" smtClean="0">
                <a:latin typeface="Constantia"/>
                <a:cs typeface="Constantia"/>
              </a:rPr>
              <a:t>io</a:t>
            </a:r>
            <a:r>
              <a:rPr sz="2100" spc="0" baseline="3900" dirty="0" smtClean="0">
                <a:latin typeface="Constantia"/>
                <a:cs typeface="Constantia"/>
              </a:rPr>
              <a:t>n</a:t>
            </a:r>
            <a:r>
              <a:rPr sz="2100" spc="-4" baseline="3900" dirty="0" smtClean="0">
                <a:latin typeface="Constantia"/>
                <a:cs typeface="Constantia"/>
              </a:rPr>
              <a:t>a</a:t>
            </a:r>
            <a:r>
              <a:rPr sz="2100" spc="0" baseline="3900" dirty="0" smtClean="0">
                <a:latin typeface="Constantia"/>
                <a:cs typeface="Constantia"/>
              </a:rPr>
              <a:t>les</a:t>
            </a:r>
            <a:r>
              <a:rPr sz="2100" spc="-54" baseline="3900" dirty="0" smtClean="0">
                <a:latin typeface="Constantia"/>
                <a:cs typeface="Constantia"/>
              </a:rPr>
              <a:t> </a:t>
            </a:r>
            <a:r>
              <a:rPr sz="2100" spc="0" baseline="3900" dirty="0" smtClean="0">
                <a:latin typeface="Constantia"/>
                <a:cs typeface="Constantia"/>
              </a:rPr>
              <a:t>y</a:t>
            </a:r>
            <a:r>
              <a:rPr sz="2100" spc="-44" baseline="3900" dirty="0" smtClean="0">
                <a:latin typeface="Constantia"/>
                <a:cs typeface="Constantia"/>
              </a:rPr>
              <a:t> </a:t>
            </a:r>
            <a:r>
              <a:rPr sz="2100" spc="0" baseline="3900" dirty="0" smtClean="0">
                <a:latin typeface="Constantia"/>
                <a:cs typeface="Constantia"/>
              </a:rPr>
              <a:t>bu</a:t>
            </a:r>
            <a:r>
              <a:rPr sz="2100" spc="-4" baseline="3900" dirty="0" smtClean="0">
                <a:latin typeface="Constantia"/>
                <a:cs typeface="Constantia"/>
              </a:rPr>
              <a:t>s</a:t>
            </a:r>
            <a:r>
              <a:rPr sz="2100" spc="0" baseline="3900" dirty="0" smtClean="0">
                <a:latin typeface="Constantia"/>
                <a:cs typeface="Constantia"/>
              </a:rPr>
              <a:t>car</a:t>
            </a:r>
            <a:r>
              <a:rPr sz="2100" spc="-64" baseline="3900" dirty="0" smtClean="0">
                <a:latin typeface="Constantia"/>
                <a:cs typeface="Constantia"/>
              </a:rPr>
              <a:t> </a:t>
            </a:r>
            <a:r>
              <a:rPr sz="2100" spc="-29" baseline="3900" dirty="0" smtClean="0">
                <a:latin typeface="Constantia"/>
                <a:cs typeface="Constantia"/>
              </a:rPr>
              <a:t>t</a:t>
            </a:r>
            <a:r>
              <a:rPr sz="2100" spc="0" baseline="3900" dirty="0" smtClean="0">
                <a:latin typeface="Constantia"/>
                <a:cs typeface="Constantia"/>
              </a:rPr>
              <a:t>e</a:t>
            </a:r>
            <a:r>
              <a:rPr sz="2100" spc="-25" baseline="3900" dirty="0" smtClean="0">
                <a:latin typeface="Constantia"/>
                <a:cs typeface="Constantia"/>
              </a:rPr>
              <a:t>rc</a:t>
            </a:r>
            <a:r>
              <a:rPr sz="2100" spc="0" baseline="3900" dirty="0" smtClean="0">
                <a:latin typeface="Constantia"/>
                <a:cs typeface="Constantia"/>
              </a:rPr>
              <a:t>e</a:t>
            </a:r>
            <a:r>
              <a:rPr sz="2100" spc="-25" baseline="3900" dirty="0" smtClean="0">
                <a:latin typeface="Constantia"/>
                <a:cs typeface="Constantia"/>
              </a:rPr>
              <a:t>r</a:t>
            </a:r>
            <a:r>
              <a:rPr sz="2100" spc="-4" baseline="3900" dirty="0" smtClean="0">
                <a:latin typeface="Constantia"/>
                <a:cs typeface="Constantia"/>
              </a:rPr>
              <a:t>o</a:t>
            </a:r>
            <a:r>
              <a:rPr sz="2100" spc="0" baseline="3900" dirty="0" smtClean="0">
                <a:latin typeface="Constantia"/>
                <a:cs typeface="Constantia"/>
              </a:rPr>
              <a:t>s</a:t>
            </a:r>
            <a:r>
              <a:rPr sz="2100" spc="-19" baseline="3900" dirty="0" smtClean="0">
                <a:latin typeface="Constantia"/>
                <a:cs typeface="Constantia"/>
              </a:rPr>
              <a:t> </a:t>
            </a:r>
            <a:r>
              <a:rPr sz="2100" spc="-4" baseline="3900" dirty="0" smtClean="0">
                <a:latin typeface="Constantia"/>
                <a:cs typeface="Constantia"/>
              </a:rPr>
              <a:t>m</a:t>
            </a:r>
            <a:r>
              <a:rPr sz="2100" spc="0" baseline="3900" dirty="0" smtClean="0">
                <a:latin typeface="Constantia"/>
                <a:cs typeface="Constantia"/>
              </a:rPr>
              <a:t>e</a:t>
            </a:r>
            <a:r>
              <a:rPr sz="2100" spc="-25" baseline="3900" dirty="0" smtClean="0">
                <a:latin typeface="Constantia"/>
                <a:cs typeface="Constantia"/>
              </a:rPr>
              <a:t>r</a:t>
            </a:r>
            <a:r>
              <a:rPr sz="2100" spc="0" baseline="3900" dirty="0" smtClean="0">
                <a:latin typeface="Constantia"/>
                <a:cs typeface="Constantia"/>
              </a:rPr>
              <a:t>ca</a:t>
            </a:r>
            <a:r>
              <a:rPr sz="2100" spc="-9" baseline="3900" dirty="0" smtClean="0">
                <a:latin typeface="Constantia"/>
                <a:cs typeface="Constantia"/>
              </a:rPr>
              <a:t>d</a:t>
            </a:r>
            <a:r>
              <a:rPr sz="2100" spc="-4" baseline="3900" dirty="0" smtClean="0">
                <a:latin typeface="Constantia"/>
                <a:cs typeface="Constantia"/>
              </a:rPr>
              <a:t>o</a:t>
            </a:r>
            <a:r>
              <a:rPr sz="2100" spc="-19" baseline="3900" dirty="0" smtClean="0">
                <a:latin typeface="Constantia"/>
                <a:cs typeface="Constantia"/>
              </a:rPr>
              <a:t>s</a:t>
            </a:r>
            <a:r>
              <a:rPr sz="2100" spc="0" baseline="3900" dirty="0" smtClean="0">
                <a:latin typeface="Constantia"/>
                <a:cs typeface="Constantia"/>
              </a:rPr>
              <a:t>, </a:t>
            </a:r>
            <a:r>
              <a:rPr sz="2100" spc="-25" baseline="3900" dirty="0" smtClean="0">
                <a:latin typeface="Constantia"/>
                <a:cs typeface="Constantia"/>
              </a:rPr>
              <a:t>c</a:t>
            </a:r>
            <a:r>
              <a:rPr sz="2100" spc="-4" baseline="3900" dirty="0" smtClean="0">
                <a:latin typeface="Constantia"/>
                <a:cs typeface="Constantia"/>
              </a:rPr>
              <a:t>o</a:t>
            </a:r>
            <a:r>
              <a:rPr sz="2100" spc="0" baseline="3900" dirty="0" smtClean="0">
                <a:latin typeface="Constantia"/>
                <a:cs typeface="Constantia"/>
              </a:rPr>
              <a:t>n</a:t>
            </a:r>
            <a:r>
              <a:rPr sz="2100" spc="-29" baseline="3900" dirty="0" smtClean="0">
                <a:latin typeface="Constantia"/>
                <a:cs typeface="Constantia"/>
              </a:rPr>
              <a:t> </a:t>
            </a:r>
            <a:r>
              <a:rPr sz="2100" spc="-4" baseline="3900" dirty="0" smtClean="0">
                <a:latin typeface="Constantia"/>
                <a:cs typeface="Constantia"/>
              </a:rPr>
              <a:t>m</a:t>
            </a:r>
            <a:r>
              <a:rPr sz="2100" spc="-25" baseline="3900" dirty="0" smtClean="0">
                <a:latin typeface="Constantia"/>
                <a:cs typeface="Constantia"/>
              </a:rPr>
              <a:t>a</a:t>
            </a:r>
            <a:r>
              <a:rPr sz="2100" spc="-39" baseline="3900" dirty="0" smtClean="0">
                <a:latin typeface="Constantia"/>
                <a:cs typeface="Constantia"/>
              </a:rPr>
              <a:t>y</a:t>
            </a:r>
            <a:r>
              <a:rPr sz="2100" spc="-4" baseline="3900" dirty="0" smtClean="0">
                <a:latin typeface="Constantia"/>
                <a:cs typeface="Constantia"/>
              </a:rPr>
              <a:t>o</a:t>
            </a:r>
            <a:r>
              <a:rPr sz="2100" spc="0" baseline="3900" dirty="0" smtClean="0">
                <a:latin typeface="Constantia"/>
                <a:cs typeface="Constantia"/>
              </a:rPr>
              <a:t>r</a:t>
            </a:r>
            <a:r>
              <a:rPr sz="2100" spc="-75" baseline="3900" dirty="0" smtClean="0">
                <a:latin typeface="Constantia"/>
                <a:cs typeface="Constantia"/>
              </a:rPr>
              <a:t> </a:t>
            </a:r>
            <a:r>
              <a:rPr sz="2100" spc="0" baseline="3900" dirty="0" smtClean="0">
                <a:latin typeface="Constantia"/>
                <a:cs typeface="Constantia"/>
              </a:rPr>
              <a:t>ca</a:t>
            </a:r>
            <a:r>
              <a:rPr sz="2100" spc="-9" baseline="3900" dirty="0" smtClean="0">
                <a:latin typeface="Constantia"/>
                <a:cs typeface="Constantia"/>
              </a:rPr>
              <a:t>p</a:t>
            </a:r>
            <a:r>
              <a:rPr sz="2100" spc="0" baseline="3900" dirty="0" smtClean="0">
                <a:latin typeface="Constantia"/>
                <a:cs typeface="Constantia"/>
              </a:rPr>
              <a:t>ac</a:t>
            </a:r>
            <a:r>
              <a:rPr sz="2100" spc="-4" baseline="3900" dirty="0" smtClean="0">
                <a:latin typeface="Constantia"/>
                <a:cs typeface="Constantia"/>
              </a:rPr>
              <a:t>id</a:t>
            </a:r>
            <a:r>
              <a:rPr sz="2100" spc="0" baseline="3900" dirty="0" smtClean="0">
                <a:latin typeface="Constantia"/>
                <a:cs typeface="Constantia"/>
              </a:rPr>
              <a:t>ad </a:t>
            </a:r>
            <a:r>
              <a:rPr sz="2100" spc="-4" baseline="3900" dirty="0" smtClean="0">
                <a:latin typeface="Constantia"/>
                <a:cs typeface="Constantia"/>
              </a:rPr>
              <a:t>d</a:t>
            </a:r>
            <a:r>
              <a:rPr sz="2100" spc="0" baseline="3900" dirty="0" smtClean="0">
                <a:latin typeface="Constantia"/>
                <a:cs typeface="Constantia"/>
              </a:rPr>
              <a:t>e</a:t>
            </a:r>
            <a:r>
              <a:rPr sz="2100" spc="-64" baseline="3900" dirty="0" smtClean="0">
                <a:latin typeface="Constantia"/>
                <a:cs typeface="Constantia"/>
              </a:rPr>
              <a:t> </a:t>
            </a:r>
            <a:r>
              <a:rPr sz="2100" spc="-25" baseline="3900" dirty="0" smtClean="0">
                <a:latin typeface="Constantia"/>
                <a:cs typeface="Constantia"/>
              </a:rPr>
              <a:t>c</a:t>
            </a:r>
            <a:r>
              <a:rPr sz="2100" spc="-4" baseline="3900" dirty="0" smtClean="0">
                <a:latin typeface="Constantia"/>
                <a:cs typeface="Constantia"/>
              </a:rPr>
              <a:t>omp</a:t>
            </a:r>
            <a:r>
              <a:rPr sz="2100" spc="-25" baseline="3900" dirty="0" smtClean="0">
                <a:latin typeface="Constantia"/>
                <a:cs typeface="Constantia"/>
              </a:rPr>
              <a:t>r</a:t>
            </a:r>
            <a:r>
              <a:rPr sz="2100" spc="0" baseline="3900" dirty="0" smtClean="0">
                <a:latin typeface="Constantia"/>
                <a:cs typeface="Constantia"/>
              </a:rPr>
              <a:t>a</a:t>
            </a:r>
            <a:r>
              <a:rPr sz="2100" spc="-64" baseline="3900" dirty="0" smtClean="0">
                <a:latin typeface="Constantia"/>
                <a:cs typeface="Constantia"/>
              </a:rPr>
              <a:t> </a:t>
            </a:r>
            <a:r>
              <a:rPr sz="2100" spc="0" baseline="3900" dirty="0" smtClean="0">
                <a:latin typeface="Constantia"/>
                <a:cs typeface="Constantia"/>
              </a:rPr>
              <a:t>y</a:t>
            </a:r>
            <a:r>
              <a:rPr sz="2100" spc="-69" baseline="3900" dirty="0" smtClean="0">
                <a:latin typeface="Constantia"/>
                <a:cs typeface="Constantia"/>
              </a:rPr>
              <a:t> </a:t>
            </a:r>
            <a:r>
              <a:rPr sz="2100" spc="-4" baseline="3900" dirty="0" smtClean="0">
                <a:latin typeface="Constantia"/>
                <a:cs typeface="Constantia"/>
              </a:rPr>
              <a:t>d</a:t>
            </a:r>
            <a:r>
              <a:rPr sz="2100" spc="0" baseline="3900" dirty="0" smtClean="0">
                <a:latin typeface="Constantia"/>
                <a:cs typeface="Constantia"/>
              </a:rPr>
              <a:t>e</a:t>
            </a:r>
            <a:r>
              <a:rPr sz="2100" spc="-39" baseline="3900" dirty="0" smtClean="0">
                <a:latin typeface="Constantia"/>
                <a:cs typeface="Constantia"/>
              </a:rPr>
              <a:t> </a:t>
            </a:r>
            <a:r>
              <a:rPr sz="2100" spc="-4" baseline="3900" dirty="0" smtClean="0">
                <a:latin typeface="Constantia"/>
                <a:cs typeface="Constantia"/>
              </a:rPr>
              <a:t>p</a:t>
            </a:r>
            <a:r>
              <a:rPr sz="2100" spc="0" baseline="3900" dirty="0" smtClean="0">
                <a:latin typeface="Constantia"/>
                <a:cs typeface="Constantia"/>
              </a:rPr>
              <a:t>a</a:t>
            </a:r>
            <a:r>
              <a:rPr sz="2100" spc="-44" baseline="3900" dirty="0" smtClean="0">
                <a:latin typeface="Constantia"/>
                <a:cs typeface="Constantia"/>
              </a:rPr>
              <a:t>g</a:t>
            </a:r>
            <a:r>
              <a:rPr sz="2100" spc="-54" baseline="3900" dirty="0" smtClean="0">
                <a:latin typeface="Constantia"/>
                <a:cs typeface="Constantia"/>
              </a:rPr>
              <a:t>o</a:t>
            </a:r>
            <a:r>
              <a:rPr sz="2100" spc="0" baseline="390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ts val="1510"/>
              </a:lnSpc>
              <a:spcBef>
                <a:spcPts val="10"/>
              </a:spcBef>
            </a:pPr>
            <a:r>
              <a:rPr sz="2100" spc="0" baseline="1950" dirty="0" smtClean="0">
                <a:latin typeface="Constantia"/>
                <a:cs typeface="Constantia"/>
              </a:rPr>
              <a:t>Di</a:t>
            </a:r>
            <a:r>
              <a:rPr sz="2100" spc="-4" baseline="1950" dirty="0" smtClean="0">
                <a:latin typeface="Constantia"/>
                <a:cs typeface="Constantia"/>
              </a:rPr>
              <a:t>s</a:t>
            </a:r>
            <a:r>
              <a:rPr sz="2100" spc="0" baseline="1950" dirty="0" smtClean="0">
                <a:latin typeface="Constantia"/>
                <a:cs typeface="Constantia"/>
              </a:rPr>
              <a:t>m</a:t>
            </a:r>
            <a:r>
              <a:rPr sz="2100" spc="-4" baseline="1950" dirty="0" smtClean="0">
                <a:latin typeface="Constantia"/>
                <a:cs typeface="Constantia"/>
              </a:rPr>
              <a:t>i</a:t>
            </a:r>
            <a:r>
              <a:rPr sz="2100" spc="0" baseline="1950" dirty="0" smtClean="0">
                <a:latin typeface="Constantia"/>
                <a:cs typeface="Constantia"/>
              </a:rPr>
              <a:t>nuir</a:t>
            </a:r>
            <a:r>
              <a:rPr sz="2100" spc="-94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el</a:t>
            </a:r>
            <a:r>
              <a:rPr sz="2100" spc="-34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d</a:t>
            </a:r>
            <a:r>
              <a:rPr sz="2100" spc="-4" baseline="1950" dirty="0" smtClean="0">
                <a:latin typeface="Constantia"/>
                <a:cs typeface="Constantia"/>
              </a:rPr>
              <a:t>é</a:t>
            </a:r>
            <a:r>
              <a:rPr sz="2100" spc="29" baseline="1950" dirty="0" smtClean="0">
                <a:latin typeface="Constantia"/>
                <a:cs typeface="Constantia"/>
              </a:rPr>
              <a:t>f</a:t>
            </a:r>
            <a:r>
              <a:rPr sz="2100" spc="0" baseline="1950" dirty="0" smtClean="0">
                <a:latin typeface="Constantia"/>
                <a:cs typeface="Constantia"/>
              </a:rPr>
              <a:t>icit</a:t>
            </a:r>
            <a:r>
              <a:rPr sz="2100" spc="-25" baseline="1950" dirty="0" smtClean="0">
                <a:latin typeface="Constantia"/>
                <a:cs typeface="Constantia"/>
              </a:rPr>
              <a:t> </a:t>
            </a:r>
            <a:r>
              <a:rPr sz="2100" spc="29" baseline="1950" dirty="0" smtClean="0">
                <a:latin typeface="Constantia"/>
                <a:cs typeface="Constantia"/>
              </a:rPr>
              <a:t>f</a:t>
            </a:r>
            <a:r>
              <a:rPr sz="2100" spc="0" baseline="1950" dirty="0" smtClean="0">
                <a:latin typeface="Constantia"/>
                <a:cs typeface="Constantia"/>
              </a:rPr>
              <a:t>i</a:t>
            </a:r>
            <a:r>
              <a:rPr sz="2100" spc="-4" baseline="1950" dirty="0" smtClean="0">
                <a:latin typeface="Constantia"/>
                <a:cs typeface="Constantia"/>
              </a:rPr>
              <a:t>s</a:t>
            </a:r>
            <a:r>
              <a:rPr sz="2100" spc="0" baseline="1950" dirty="0" smtClean="0">
                <a:latin typeface="Constantia"/>
                <a:cs typeface="Constantia"/>
              </a:rPr>
              <a:t>cal</a:t>
            </a:r>
            <a:r>
              <a:rPr sz="2100" spc="-39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y</a:t>
            </a:r>
            <a:r>
              <a:rPr sz="2100" spc="-64" baseline="1950" dirty="0" smtClean="0">
                <a:latin typeface="Constantia"/>
                <a:cs typeface="Constantia"/>
              </a:rPr>
              <a:t> </a:t>
            </a:r>
            <a:r>
              <a:rPr sz="2100" spc="-25" baseline="1950" dirty="0" smtClean="0">
                <a:latin typeface="Constantia"/>
                <a:cs typeface="Constantia"/>
              </a:rPr>
              <a:t>c</a:t>
            </a:r>
            <a:r>
              <a:rPr sz="2100" spc="0" baseline="1950" dirty="0" smtClean="0">
                <a:latin typeface="Constantia"/>
                <a:cs typeface="Constantia"/>
              </a:rPr>
              <a:t>o</a:t>
            </a:r>
            <a:r>
              <a:rPr sz="2100" spc="-4" baseline="1950" dirty="0" smtClean="0">
                <a:latin typeface="Constantia"/>
                <a:cs typeface="Constantia"/>
              </a:rPr>
              <a:t>n</a:t>
            </a:r>
            <a:r>
              <a:rPr sz="2100" spc="0" baseline="1950" dirty="0" smtClean="0">
                <a:latin typeface="Constantia"/>
                <a:cs typeface="Constantia"/>
              </a:rPr>
              <a:t>t</a:t>
            </a:r>
            <a:r>
              <a:rPr sz="2100" spc="-25" baseline="1950" dirty="0" smtClean="0">
                <a:latin typeface="Constantia"/>
                <a:cs typeface="Constantia"/>
              </a:rPr>
              <a:t>r</a:t>
            </a:r>
            <a:r>
              <a:rPr sz="2100" spc="0" baseline="1950" dirty="0" smtClean="0">
                <a:latin typeface="Constantia"/>
                <a:cs typeface="Constantia"/>
              </a:rPr>
              <a:t>olar</a:t>
            </a:r>
            <a:r>
              <a:rPr sz="2100" spc="-39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la</a:t>
            </a:r>
            <a:r>
              <a:rPr sz="2100" spc="-39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inf</a:t>
            </a:r>
            <a:r>
              <a:rPr sz="2100" spc="-250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laci</a:t>
            </a:r>
            <a:r>
              <a:rPr sz="2100" spc="-4" baseline="1950" dirty="0" smtClean="0">
                <a:latin typeface="Constantia"/>
                <a:cs typeface="Constantia"/>
              </a:rPr>
              <a:t>ó</a:t>
            </a:r>
            <a:r>
              <a:rPr sz="2100" spc="0" baseline="1950" dirty="0" smtClean="0">
                <a:latin typeface="Constantia"/>
                <a:cs typeface="Constantia"/>
              </a:rPr>
              <a:t>n.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ts val="1510"/>
              </a:lnSpc>
            </a:pPr>
            <a:r>
              <a:rPr sz="2100" spc="-25" baseline="1950" dirty="0" smtClean="0">
                <a:latin typeface="Constantia"/>
                <a:cs typeface="Constantia"/>
              </a:rPr>
              <a:t>R</a:t>
            </a:r>
            <a:r>
              <a:rPr sz="2100" spc="0" baseline="1950" dirty="0" smtClean="0">
                <a:latin typeface="Constantia"/>
                <a:cs typeface="Constantia"/>
              </a:rPr>
              <a:t>e</a:t>
            </a:r>
            <a:r>
              <a:rPr sz="2100" spc="-14" baseline="1950" dirty="0" smtClean="0">
                <a:latin typeface="Constantia"/>
                <a:cs typeface="Constantia"/>
              </a:rPr>
              <a:t>f</a:t>
            </a:r>
            <a:r>
              <a:rPr sz="2100" spc="0" baseline="1950" dirty="0" smtClean="0">
                <a:latin typeface="Constantia"/>
                <a:cs typeface="Constantia"/>
              </a:rPr>
              <a:t>or</a:t>
            </a:r>
            <a:r>
              <a:rPr sz="2100" spc="-4" baseline="1950" dirty="0" smtClean="0">
                <a:latin typeface="Constantia"/>
                <a:cs typeface="Constantia"/>
              </a:rPr>
              <a:t>m</a:t>
            </a:r>
            <a:r>
              <a:rPr sz="2100" spc="0" baseline="1950" dirty="0" smtClean="0">
                <a:latin typeface="Constantia"/>
                <a:cs typeface="Constantia"/>
              </a:rPr>
              <a:t>ar</a:t>
            </a:r>
            <a:r>
              <a:rPr sz="2100" spc="-75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el</a:t>
            </a:r>
            <a:r>
              <a:rPr sz="2100" spc="-34" baseline="1950" dirty="0" smtClean="0">
                <a:latin typeface="Constantia"/>
                <a:cs typeface="Constantia"/>
              </a:rPr>
              <a:t> </a:t>
            </a:r>
            <a:r>
              <a:rPr sz="2100" spc="-4" baseline="1950" dirty="0" smtClean="0">
                <a:latin typeface="Constantia"/>
                <a:cs typeface="Constantia"/>
              </a:rPr>
              <a:t>s</a:t>
            </a:r>
            <a:r>
              <a:rPr sz="2100" spc="0" baseline="1950" dirty="0" smtClean="0">
                <a:latin typeface="Constantia"/>
                <a:cs typeface="Constantia"/>
              </a:rPr>
              <a:t>i</a:t>
            </a:r>
            <a:r>
              <a:rPr sz="2100" spc="-4" baseline="1950" dirty="0" smtClean="0">
                <a:latin typeface="Constantia"/>
                <a:cs typeface="Constantia"/>
              </a:rPr>
              <a:t>s</a:t>
            </a:r>
            <a:r>
              <a:rPr sz="2100" spc="-29" baseline="1950" dirty="0" smtClean="0">
                <a:latin typeface="Constantia"/>
                <a:cs typeface="Constantia"/>
              </a:rPr>
              <a:t>t</a:t>
            </a:r>
            <a:r>
              <a:rPr sz="2100" spc="0" baseline="1950" dirty="0" smtClean="0">
                <a:latin typeface="Constantia"/>
                <a:cs typeface="Constantia"/>
              </a:rPr>
              <a:t>e</a:t>
            </a:r>
            <a:r>
              <a:rPr sz="2100" spc="-4" baseline="1950" dirty="0" smtClean="0">
                <a:latin typeface="Constantia"/>
                <a:cs typeface="Constantia"/>
              </a:rPr>
              <a:t>m</a:t>
            </a:r>
            <a:r>
              <a:rPr sz="2100" spc="0" baseline="1950" dirty="0" smtClean="0">
                <a:latin typeface="Constantia"/>
                <a:cs typeface="Constantia"/>
              </a:rPr>
              <a:t>a</a:t>
            </a:r>
            <a:r>
              <a:rPr sz="2100" spc="-50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de</a:t>
            </a:r>
            <a:r>
              <a:rPr sz="2100" spc="-44" baseline="1950" dirty="0" smtClean="0">
                <a:latin typeface="Constantia"/>
                <a:cs typeface="Constantia"/>
              </a:rPr>
              <a:t> </a:t>
            </a:r>
            <a:r>
              <a:rPr sz="2100" spc="-4" baseline="1950" dirty="0" smtClean="0">
                <a:latin typeface="Constantia"/>
                <a:cs typeface="Constantia"/>
              </a:rPr>
              <a:t>p</a:t>
            </a:r>
            <a:r>
              <a:rPr sz="2100" spc="0" baseline="1950" dirty="0" smtClean="0">
                <a:latin typeface="Constantia"/>
                <a:cs typeface="Constantia"/>
              </a:rPr>
              <a:t>en</a:t>
            </a:r>
            <a:r>
              <a:rPr sz="2100" spc="-4" baseline="1950" dirty="0" smtClean="0">
                <a:latin typeface="Constantia"/>
                <a:cs typeface="Constantia"/>
              </a:rPr>
              <a:t>s</a:t>
            </a:r>
            <a:r>
              <a:rPr sz="2100" spc="0" baseline="1950" dirty="0" smtClean="0">
                <a:latin typeface="Constantia"/>
                <a:cs typeface="Constantia"/>
              </a:rPr>
              <a:t>i</a:t>
            </a:r>
            <a:r>
              <a:rPr sz="2100" spc="-4" baseline="1950" dirty="0" smtClean="0">
                <a:latin typeface="Constantia"/>
                <a:cs typeface="Constantia"/>
              </a:rPr>
              <a:t>o</a:t>
            </a:r>
            <a:r>
              <a:rPr sz="2100" spc="0" baseline="1950" dirty="0" smtClean="0">
                <a:latin typeface="Constantia"/>
                <a:cs typeface="Constantia"/>
              </a:rPr>
              <a:t>nes</a:t>
            </a:r>
            <a:r>
              <a:rPr sz="2100" spc="-54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y</a:t>
            </a:r>
            <a:r>
              <a:rPr sz="2100" spc="-79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c</a:t>
            </a:r>
            <a:r>
              <a:rPr sz="2100" spc="-19" baseline="1950" dirty="0" smtClean="0">
                <a:latin typeface="Constantia"/>
                <a:cs typeface="Constantia"/>
              </a:rPr>
              <a:t>r</a:t>
            </a:r>
            <a:r>
              <a:rPr sz="2100" spc="0" baseline="1950" dirty="0" smtClean="0">
                <a:latin typeface="Constantia"/>
                <a:cs typeface="Constantia"/>
              </a:rPr>
              <a:t>ear</a:t>
            </a:r>
            <a:r>
              <a:rPr sz="2100" spc="-64" baseline="1950" dirty="0" smtClean="0">
                <a:latin typeface="Constantia"/>
                <a:cs typeface="Constantia"/>
              </a:rPr>
              <a:t> </a:t>
            </a:r>
            <a:r>
              <a:rPr sz="2100" spc="4" baseline="1950" dirty="0" smtClean="0">
                <a:latin typeface="Constantia"/>
                <a:cs typeface="Constantia"/>
              </a:rPr>
              <a:t>u</a:t>
            </a:r>
            <a:r>
              <a:rPr sz="2100" spc="0" baseline="1950" dirty="0" smtClean="0">
                <a:latin typeface="Constantia"/>
                <a:cs typeface="Constantia"/>
              </a:rPr>
              <a:t>n</a:t>
            </a:r>
            <a:r>
              <a:rPr sz="2100" spc="-50" baseline="1950" dirty="0" smtClean="0">
                <a:latin typeface="Constantia"/>
                <a:cs typeface="Constantia"/>
              </a:rPr>
              <a:t> </a:t>
            </a:r>
            <a:r>
              <a:rPr sz="2100" spc="-19" baseline="1950" dirty="0" smtClean="0">
                <a:latin typeface="Constantia"/>
                <a:cs typeface="Constantia"/>
              </a:rPr>
              <a:t>r</a:t>
            </a:r>
            <a:r>
              <a:rPr sz="2100" spc="0" baseline="1950" dirty="0" smtClean="0">
                <a:latin typeface="Constantia"/>
                <a:cs typeface="Constantia"/>
              </a:rPr>
              <a:t>é</a:t>
            </a:r>
            <a:r>
              <a:rPr sz="2100" spc="-4" baseline="1950" dirty="0" smtClean="0">
                <a:latin typeface="Constantia"/>
                <a:cs typeface="Constantia"/>
              </a:rPr>
              <a:t>g</a:t>
            </a:r>
            <a:r>
              <a:rPr sz="2100" spc="0" baseline="1950" dirty="0" smtClean="0">
                <a:latin typeface="Constantia"/>
                <a:cs typeface="Constantia"/>
              </a:rPr>
              <a:t>i</a:t>
            </a:r>
            <a:r>
              <a:rPr sz="2100" spc="-4" baseline="1950" dirty="0" smtClean="0">
                <a:latin typeface="Constantia"/>
                <a:cs typeface="Constantia"/>
              </a:rPr>
              <a:t>m</a:t>
            </a:r>
            <a:r>
              <a:rPr sz="2100" spc="0" baseline="1950" dirty="0" smtClean="0">
                <a:latin typeface="Constantia"/>
                <a:cs typeface="Constantia"/>
              </a:rPr>
              <a:t>en</a:t>
            </a:r>
            <a:r>
              <a:rPr sz="2100" spc="-25" baseline="1950" dirty="0" smtClean="0">
                <a:latin typeface="Constantia"/>
                <a:cs typeface="Constantia"/>
              </a:rPr>
              <a:t> </a:t>
            </a:r>
            <a:r>
              <a:rPr sz="2100" spc="4" baseline="1950" dirty="0" smtClean="0">
                <a:latin typeface="Constantia"/>
                <a:cs typeface="Constantia"/>
              </a:rPr>
              <a:t>ú</a:t>
            </a:r>
            <a:r>
              <a:rPr sz="2100" spc="0" baseline="1950" dirty="0" smtClean="0">
                <a:latin typeface="Constantia"/>
                <a:cs typeface="Constantia"/>
              </a:rPr>
              <a:t>ni</a:t>
            </a:r>
            <a:r>
              <a:rPr sz="2100" spc="-25" baseline="1950" dirty="0" smtClean="0">
                <a:latin typeface="Constantia"/>
                <a:cs typeface="Constantia"/>
              </a:rPr>
              <a:t>c</a:t>
            </a:r>
            <a:r>
              <a:rPr sz="2100" spc="0" baseline="1950" dirty="0" smtClean="0">
                <a:latin typeface="Constantia"/>
                <a:cs typeface="Constantia"/>
              </a:rPr>
              <a:t>o</a:t>
            </a:r>
            <a:r>
              <a:rPr sz="2100" spc="-64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a</a:t>
            </a:r>
            <a:r>
              <a:rPr sz="2100" spc="-64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ca</a:t>
            </a:r>
            <a:r>
              <a:rPr sz="2100" spc="-25" baseline="1950" dirty="0" smtClean="0">
                <a:latin typeface="Constantia"/>
                <a:cs typeface="Constantia"/>
              </a:rPr>
              <a:t>r</a:t>
            </a:r>
            <a:r>
              <a:rPr sz="2100" spc="-39" baseline="1950" dirty="0" smtClean="0">
                <a:latin typeface="Constantia"/>
                <a:cs typeface="Constantia"/>
              </a:rPr>
              <a:t>g</a:t>
            </a:r>
            <a:r>
              <a:rPr sz="2100" spc="0" baseline="1950" dirty="0" smtClean="0">
                <a:latin typeface="Constantia"/>
                <a:cs typeface="Constantia"/>
              </a:rPr>
              <a:t>o</a:t>
            </a:r>
            <a:r>
              <a:rPr sz="2100" spc="-54" baseline="1950" dirty="0" smtClean="0">
                <a:latin typeface="Constantia"/>
                <a:cs typeface="Constantia"/>
              </a:rPr>
              <a:t> </a:t>
            </a:r>
            <a:r>
              <a:rPr sz="2100" spc="0" baseline="1950" dirty="0" smtClean="0">
                <a:latin typeface="Constantia"/>
                <a:cs typeface="Constantia"/>
              </a:rPr>
              <a:t>d</a:t>
            </a:r>
            <a:r>
              <a:rPr sz="2100" spc="-4" baseline="1950" dirty="0" smtClean="0">
                <a:latin typeface="Constantia"/>
                <a:cs typeface="Constantia"/>
              </a:rPr>
              <a:t>e</a:t>
            </a:r>
            <a:r>
              <a:rPr sz="2100" spc="0" baseline="1950" dirty="0" smtClean="0">
                <a:latin typeface="Constantia"/>
                <a:cs typeface="Constantia"/>
              </a:rPr>
              <a:t>l E</a:t>
            </a:r>
            <a:r>
              <a:rPr sz="2100" spc="-4" baseline="1950" dirty="0" smtClean="0">
                <a:latin typeface="Constantia"/>
                <a:cs typeface="Constantia"/>
              </a:rPr>
              <a:t>s</a:t>
            </a:r>
            <a:r>
              <a:rPr sz="2100" spc="0" baseline="1950" dirty="0" smtClean="0">
                <a:latin typeface="Constantia"/>
                <a:cs typeface="Constantia"/>
              </a:rPr>
              <a:t>t</a:t>
            </a:r>
            <a:r>
              <a:rPr sz="2100" spc="-4" baseline="1950" dirty="0" smtClean="0">
                <a:latin typeface="Constantia"/>
                <a:cs typeface="Constantia"/>
              </a:rPr>
              <a:t>a</a:t>
            </a:r>
            <a:r>
              <a:rPr sz="2100" spc="0" baseline="1950" dirty="0" smtClean="0">
                <a:latin typeface="Constantia"/>
                <a:cs typeface="Constantia"/>
              </a:rPr>
              <a:t>d</a:t>
            </a:r>
            <a:r>
              <a:rPr sz="2100" spc="-54" baseline="1950" dirty="0" smtClean="0">
                <a:latin typeface="Constantia"/>
                <a:cs typeface="Constantia"/>
              </a:rPr>
              <a:t>o</a:t>
            </a:r>
            <a:r>
              <a:rPr sz="2100" spc="0" baseline="195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132" y="2483956"/>
            <a:ext cx="131616" cy="176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132" y="2974684"/>
            <a:ext cx="131616" cy="176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132" y="3316060"/>
            <a:ext cx="131616" cy="176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132" y="3657436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" y="3999066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" y="4340442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132" y="5129874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5471580"/>
            <a:ext cx="131616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23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260654"/>
            <a:ext cx="8640953" cy="6033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254304"/>
            <a:ext cx="8653653" cy="6046470"/>
          </a:xfrm>
          <a:custGeom>
            <a:avLst/>
            <a:gdLst/>
            <a:ahLst/>
            <a:cxnLst/>
            <a:rect l="l" t="t" r="r" b="b"/>
            <a:pathLst>
              <a:path w="8653653" h="6046470">
                <a:moveTo>
                  <a:pt x="0" y="6046470"/>
                </a:moveTo>
                <a:lnTo>
                  <a:pt x="8653653" y="6046470"/>
                </a:lnTo>
                <a:lnTo>
                  <a:pt x="8653653" y="0"/>
                </a:lnTo>
                <a:lnTo>
                  <a:pt x="0" y="0"/>
                </a:lnTo>
                <a:lnTo>
                  <a:pt x="0" y="6046470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254304"/>
            <a:ext cx="8653653" cy="6046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1960480"/>
            <a:ext cx="7747853" cy="4585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75"/>
              </a:lnSpc>
              <a:spcBef>
                <a:spcPts val="113"/>
              </a:spcBef>
            </a:pPr>
            <a:r>
              <a:rPr sz="3300" spc="-29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ca</a:t>
            </a:r>
            <a:r>
              <a:rPr sz="3300" spc="-9" baseline="1241" dirty="0" smtClean="0">
                <a:latin typeface="Constantia"/>
                <a:cs typeface="Constantia"/>
              </a:rPr>
              <a:t>p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34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4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0" baseline="1241" dirty="0" smtClean="0">
                <a:latin typeface="Constantia"/>
                <a:cs typeface="Constantia"/>
              </a:rPr>
              <a:t>n</a:t>
            </a:r>
            <a:r>
              <a:rPr sz="3300" spc="-25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o:</a:t>
            </a:r>
            <a:r>
              <a:rPr sz="3300" spc="-221" baseline="1241" dirty="0" smtClean="0">
                <a:latin typeface="Constantia"/>
                <a:cs typeface="Constantia"/>
              </a:rPr>
              <a:t> 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-25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ción</a:t>
            </a:r>
            <a:r>
              <a:rPr sz="3300" spc="-191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7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m</a:t>
            </a:r>
            <a:r>
              <a:rPr sz="3300" spc="9" baseline="1241" dirty="0" smtClean="0">
                <a:latin typeface="Constantia"/>
                <a:cs typeface="Constantia"/>
              </a:rPr>
              <a:t>e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caderí</a:t>
            </a:r>
            <a:r>
              <a:rPr sz="3300" spc="4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s</a:t>
            </a:r>
            <a:r>
              <a:rPr sz="3300" spc="-115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o</a:t>
            </a:r>
            <a:r>
              <a:rPr sz="3300" spc="-101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su</a:t>
            </a:r>
            <a:r>
              <a:rPr sz="3300" spc="-106" baseline="1241" dirty="0" smtClean="0">
                <a:latin typeface="Constantia"/>
                <a:cs typeface="Constantia"/>
              </a:rPr>
              <a:t> </a:t>
            </a:r>
            <a:r>
              <a:rPr sz="3300" spc="-54" baseline="1241" dirty="0" smtClean="0">
                <a:latin typeface="Constantia"/>
                <a:cs typeface="Constantia"/>
              </a:rPr>
              <a:t>v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ta</a:t>
            </a:r>
            <a:r>
              <a:rPr sz="3300" spc="-166" baseline="1241" dirty="0" smtClean="0">
                <a:latin typeface="Constantia"/>
                <a:cs typeface="Constantia"/>
              </a:rPr>
              <a:t> </a:t>
            </a:r>
            <a:r>
              <a:rPr sz="3300" spc="-54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on</a:t>
            </a:r>
            <a:r>
              <a:rPr sz="3300" spc="-12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80"/>
              </a:lnSpc>
            </a:pPr>
            <a:r>
              <a:rPr sz="3300" spc="0" baseline="3723" dirty="0" smtClean="0">
                <a:latin typeface="Constantia"/>
                <a:cs typeface="Constantia"/>
              </a:rPr>
              <a:t>obje</a:t>
            </a:r>
            <a:r>
              <a:rPr sz="3300" spc="-25" baseline="3723" dirty="0" smtClean="0">
                <a:latin typeface="Constantia"/>
                <a:cs typeface="Constantia"/>
              </a:rPr>
              <a:t>t</a:t>
            </a:r>
            <a:r>
              <a:rPr sz="3300" spc="0" baseline="3723" dirty="0" smtClean="0">
                <a:latin typeface="Constantia"/>
                <a:cs typeface="Constantia"/>
              </a:rPr>
              <a:t>o</a:t>
            </a:r>
            <a:r>
              <a:rPr sz="3300" spc="-178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de</a:t>
            </a:r>
            <a:r>
              <a:rPr sz="3300" spc="-122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espe</a:t>
            </a:r>
            <a:r>
              <a:rPr sz="3300" spc="-9" baseline="3723" dirty="0" smtClean="0">
                <a:latin typeface="Constantia"/>
                <a:cs typeface="Constantia"/>
              </a:rPr>
              <a:t>c</a:t>
            </a:r>
            <a:r>
              <a:rPr sz="3300" spc="0" baseline="3723" dirty="0" smtClean="0">
                <a:latin typeface="Constantia"/>
                <a:cs typeface="Constantia"/>
              </a:rPr>
              <a:t>u</a:t>
            </a:r>
            <a:r>
              <a:rPr sz="3300" spc="-9" baseline="3723" dirty="0" smtClean="0">
                <a:latin typeface="Constantia"/>
                <a:cs typeface="Constantia"/>
              </a:rPr>
              <a:t>l</a:t>
            </a:r>
            <a:r>
              <a:rPr sz="3300" spc="0" baseline="3723" dirty="0" smtClean="0">
                <a:latin typeface="Constantia"/>
                <a:cs typeface="Constantia"/>
              </a:rPr>
              <a:t>ar</a:t>
            </a:r>
            <a:r>
              <a:rPr sz="3300" spc="-144" baseline="3723" dirty="0" smtClean="0">
                <a:latin typeface="Constantia"/>
                <a:cs typeface="Constantia"/>
              </a:rPr>
              <a:t> </a:t>
            </a:r>
            <a:r>
              <a:rPr sz="3300" spc="-54" baseline="3723" dirty="0" smtClean="0">
                <a:latin typeface="Constantia"/>
                <a:cs typeface="Constantia"/>
              </a:rPr>
              <a:t>c</a:t>
            </a:r>
            <a:r>
              <a:rPr sz="3300" spc="0" baseline="3723" dirty="0" smtClean="0">
                <a:latin typeface="Constantia"/>
                <a:cs typeface="Constantia"/>
              </a:rPr>
              <a:t>on</a:t>
            </a:r>
            <a:r>
              <a:rPr sz="3300" spc="-104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el</a:t>
            </a:r>
            <a:r>
              <a:rPr sz="3300" spc="-5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alza</a:t>
            </a:r>
            <a:r>
              <a:rPr sz="3300" spc="-129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de</a:t>
            </a:r>
            <a:r>
              <a:rPr sz="3300" spc="-122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su</a:t>
            </a:r>
            <a:r>
              <a:rPr sz="3300" spc="-50" baseline="3723" dirty="0" smtClean="0">
                <a:latin typeface="Constantia"/>
                <a:cs typeface="Constantia"/>
              </a:rPr>
              <a:t> </a:t>
            </a:r>
            <a:r>
              <a:rPr sz="3300" spc="-4" baseline="3723" dirty="0" smtClean="0">
                <a:latin typeface="Constantia"/>
                <a:cs typeface="Constantia"/>
              </a:rPr>
              <a:t>p</a:t>
            </a:r>
            <a:r>
              <a:rPr sz="3300" spc="-39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eci</a:t>
            </a:r>
            <a:r>
              <a:rPr sz="3300" spc="-75" baseline="3723" dirty="0" smtClean="0">
                <a:latin typeface="Constantia"/>
                <a:cs typeface="Constantia"/>
              </a:rPr>
              <a:t>o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177212">
              <a:lnSpc>
                <a:spcPts val="2685"/>
              </a:lnSpc>
              <a:spcBef>
                <a:spcPts val="85"/>
              </a:spcBef>
            </a:pPr>
            <a:r>
              <a:rPr sz="2200" spc="-29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dor: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persona,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ga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6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sti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ución</a:t>
            </a:r>
            <a:r>
              <a:rPr sz="2200" spc="-2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2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9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 </a:t>
            </a:r>
            <a:endParaRPr sz="2200">
              <a:latin typeface="Constantia"/>
              <a:cs typeface="Constantia"/>
            </a:endParaRPr>
          </a:p>
          <a:p>
            <a:pPr marL="12700" marR="17721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echo</a:t>
            </a:r>
            <a:r>
              <a:rPr sz="2200" spc="-18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pedir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cump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uda. </a:t>
            </a:r>
            <a:endParaRPr sz="2200">
              <a:latin typeface="Constantia"/>
              <a:cs typeface="Constantia"/>
            </a:endParaRPr>
          </a:p>
          <a:p>
            <a:pPr marL="12700" marR="177212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Aho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cional:</a:t>
            </a:r>
            <a:r>
              <a:rPr sz="2200" spc="-15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dife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dispon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ble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5"/>
              </a:lnSpc>
            </a:pP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onsu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57" baseline="2482" dirty="0" smtClean="0">
                <a:latin typeface="Constantia"/>
                <a:cs typeface="Constantia"/>
              </a:rPr>
              <a:t> </a:t>
            </a:r>
            <a:r>
              <a:rPr sz="3300" spc="29" baseline="2482" dirty="0" smtClean="0">
                <a:latin typeface="Constantia"/>
                <a:cs typeface="Constantia"/>
              </a:rPr>
              <a:t>(</a:t>
            </a:r>
            <a:r>
              <a:rPr sz="3300" spc="0" baseline="2482" dirty="0" smtClean="0">
                <a:latin typeface="Constantia"/>
                <a:cs typeface="Constantia"/>
              </a:rPr>
              <a:t>gas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o)</a:t>
            </a:r>
            <a:r>
              <a:rPr sz="3300" spc="-13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efectuado</a:t>
            </a:r>
            <a:r>
              <a:rPr sz="3300" spc="-19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por</a:t>
            </a:r>
            <a:r>
              <a:rPr sz="3300" spc="-16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Gobier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6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25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6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g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esos</a:t>
            </a:r>
            <a:r>
              <a:rPr sz="3300" spc="-17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obti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184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dio</a:t>
            </a:r>
            <a:r>
              <a:rPr sz="3300" spc="-14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impues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4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25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vidades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gast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18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39" baseline="2482" dirty="0" smtClean="0">
                <a:latin typeface="Constantia"/>
                <a:cs typeface="Constantia"/>
              </a:rPr>
              <a:t>n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ersión</a:t>
            </a:r>
            <a:r>
              <a:rPr sz="3300" spc="-16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social,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jus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icia,</a:t>
            </a:r>
            <a:r>
              <a:rPr sz="3300" spc="-7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ons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ru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2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f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ru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-9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7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segurid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163" baseline="2482" dirty="0" smtClean="0">
                <a:latin typeface="Constantia"/>
                <a:cs typeface="Constantia"/>
              </a:rPr>
              <a:t> </a:t>
            </a:r>
            <a:r>
              <a:rPr sz="3300" spc="-194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al,</a:t>
            </a:r>
            <a:r>
              <a:rPr sz="3300" spc="-14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3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fu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ciona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4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75"/>
              </a:lnSpc>
              <a:spcBef>
                <a:spcPts val="3"/>
              </a:spcBef>
            </a:pPr>
            <a:r>
              <a:rPr sz="3300" spc="0" baseline="3723" dirty="0" smtClean="0">
                <a:latin typeface="Constantia"/>
                <a:cs typeface="Constantia"/>
              </a:rPr>
              <a:t>Estad</a:t>
            </a:r>
            <a:r>
              <a:rPr sz="3300" spc="-64" baseline="3723" dirty="0" smtClean="0">
                <a:latin typeface="Constantia"/>
                <a:cs typeface="Constantia"/>
              </a:rPr>
              <a:t>o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84191">
              <a:lnSpc>
                <a:spcPts val="2685"/>
              </a:lnSpc>
              <a:spcBef>
                <a:spcPts val="291"/>
              </a:spcBef>
            </a:pPr>
            <a:r>
              <a:rPr sz="2200" spc="0" dirty="0" smtClean="0">
                <a:latin typeface="Constantia"/>
                <a:cs typeface="Constantia"/>
              </a:rPr>
              <a:t>Ajus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al: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cambios</a:t>
            </a:r>
            <a:r>
              <a:rPr sz="2200" spc="-1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í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sociales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os </a:t>
            </a:r>
            <a:endParaRPr sz="2200">
              <a:latin typeface="Constantia"/>
              <a:cs typeface="Constantia"/>
            </a:endParaRPr>
          </a:p>
          <a:p>
            <a:pPr marL="12700" marR="84191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op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2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3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ga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6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mu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le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omo</a:t>
            </a:r>
            <a:r>
              <a:rPr sz="2200" spc="-152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ición</a:t>
            </a:r>
            <a:r>
              <a:rPr sz="2200" spc="-1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84191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ob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-2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és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7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dos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Gobier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84191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acabar</a:t>
            </a:r>
            <a:r>
              <a:rPr sz="2200" spc="-217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sequilibrio</a:t>
            </a:r>
            <a:r>
              <a:rPr sz="2200" spc="-204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iscal,</a:t>
            </a:r>
            <a:r>
              <a:rPr sz="2200" spc="-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-29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 </a:t>
            </a:r>
            <a:endParaRPr sz="2200">
              <a:latin typeface="Constantia"/>
              <a:cs typeface="Constantia"/>
            </a:endParaRPr>
          </a:p>
          <a:p>
            <a:pPr marL="12700" marR="84191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</a:t>
            </a:r>
            <a:r>
              <a:rPr sz="2200" spc="1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4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8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eso</a:t>
            </a:r>
            <a:r>
              <a:rPr sz="2200" spc="-34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856994" marR="41833">
              <a:lnSpc>
                <a:spcPct val="95825"/>
              </a:lnSpc>
              <a:spcBef>
                <a:spcPts val="710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561690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65194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841848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306576"/>
            <a:ext cx="8168491" cy="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Imple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m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ación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del</a:t>
            </a:r>
            <a:r>
              <a:rPr sz="6150" spc="-5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Aju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st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truc</a:t>
            </a:r>
            <a:r>
              <a:rPr sz="6150" spc="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6150" spc="-79" baseline="333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774506" cy="399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14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AE I int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odujo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cambio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ol</a:t>
            </a:r>
            <a:r>
              <a:rPr sz="2000" spc="-4" dirty="0" smtClean="0">
                <a:latin typeface="Constantia"/>
                <a:cs typeface="Constantia"/>
              </a:rPr>
              <a:t>í</a:t>
            </a:r>
            <a:r>
              <a:rPr sz="2000" spc="0" dirty="0" smtClean="0">
                <a:latin typeface="Constantia"/>
                <a:cs typeface="Constantia"/>
              </a:rPr>
              <a:t>tica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 Su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lic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bus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aume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tar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4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visa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medio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ecimien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adici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nales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no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adici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nue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cado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ia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serie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nue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o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ncie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agricul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nv</a:t>
            </a:r>
            <a:r>
              <a:rPr sz="2000" spc="0" dirty="0" smtClean="0">
                <a:latin typeface="Constantia"/>
                <a:cs typeface="Constantia"/>
              </a:rPr>
              <a:t>ersión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39" dirty="0" smtClean="0">
                <a:latin typeface="Constantia"/>
                <a:cs typeface="Constantia"/>
              </a:rPr>
              <a:t>n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estigación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agrí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ola.</a:t>
            </a:r>
            <a:endParaRPr sz="2000">
              <a:latin typeface="Constantia"/>
              <a:cs typeface="Constantia"/>
            </a:endParaRPr>
          </a:p>
          <a:p>
            <a:pPr marL="12700" marR="2827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campo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ob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25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ey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eda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25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ey </a:t>
            </a:r>
            <a:endParaRPr sz="2000">
              <a:latin typeface="Constantia"/>
              <a:cs typeface="Constantia"/>
            </a:endParaRPr>
          </a:p>
          <a:p>
            <a:pPr marL="12700" marR="2827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gá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ica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Ban</a:t>
            </a:r>
            <a:r>
              <a:rPr sz="2000" spc="-4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4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cual</a:t>
            </a:r>
            <a:r>
              <a:rPr sz="2000" spc="-4" dirty="0" smtClean="0">
                <a:latin typeface="Constantia"/>
                <a:cs typeface="Constantia"/>
              </a:rPr>
              <a:t>e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bus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ener </a:t>
            </a:r>
            <a:endParaRPr sz="2000">
              <a:latin typeface="Constantia"/>
              <a:cs typeface="Constantia"/>
            </a:endParaRPr>
          </a:p>
          <a:p>
            <a:pPr marL="12700" marR="2827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ti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és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eale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eder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édi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4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ún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entab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lidad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</a:t>
            </a:r>
            <a:endParaRPr sz="2000">
              <a:latin typeface="Constantia"/>
              <a:cs typeface="Constantia"/>
            </a:endParaRPr>
          </a:p>
          <a:p>
            <a:pPr marL="12700" marR="28279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ro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-50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nci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nci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mien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 </a:t>
            </a:r>
            <a:endParaRPr sz="2000">
              <a:latin typeface="Constantia"/>
              <a:cs typeface="Constantia"/>
            </a:endParaRPr>
          </a:p>
          <a:p>
            <a:pPr marL="12700" marR="2827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-9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ésta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moneda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ext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también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endParaRPr sz="2000">
              <a:latin typeface="Constantia"/>
              <a:cs typeface="Constantia"/>
            </a:endParaRPr>
          </a:p>
          <a:p>
            <a:pPr marL="12700" marR="1267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banca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ada. En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campo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implementa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lanes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1267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ollo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ru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impulsar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orma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aria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asegu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 marR="12674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b</a:t>
            </a:r>
            <a:r>
              <a:rPr sz="2000" spc="0" dirty="0" smtClean="0">
                <a:latin typeface="Constantia"/>
                <a:cs typeface="Constantia"/>
              </a:rPr>
              <a:t>lac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esin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, 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iedad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tier</a:t>
            </a:r>
            <a:r>
              <a:rPr sz="2000" spc="-4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a;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tamb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én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ta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 </a:t>
            </a:r>
            <a:endParaRPr sz="2000">
              <a:latin typeface="Constantia"/>
              <a:cs typeface="Constantia"/>
            </a:endParaRPr>
          </a:p>
          <a:p>
            <a:pPr marL="12700" marR="1267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ormaci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op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aba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ado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stru</a:t>
            </a:r>
            <a:r>
              <a:rPr sz="2000" spc="-2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1267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v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vienda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83403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306576"/>
            <a:ext cx="8168491" cy="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Imple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m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34" baseline="333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ación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del</a:t>
            </a:r>
            <a:r>
              <a:rPr sz="6150" spc="-5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Aju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st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truc</a:t>
            </a:r>
            <a:r>
              <a:rPr sz="6150" spc="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6150" spc="-79" baseline="333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29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84"/>
            <a:ext cx="7792931" cy="4025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-1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log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ar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ans</a:t>
            </a:r>
            <a:r>
              <a:rPr sz="1700" spc="-1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ormacio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ales</a:t>
            </a:r>
            <a:r>
              <a:rPr sz="1700" spc="-11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úbli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obó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25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ey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quil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b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inancie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ual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ía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olar</a:t>
            </a:r>
            <a:r>
              <a:rPr sz="1700" spc="-1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dé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icit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úbli</a:t>
            </a:r>
            <a:r>
              <a:rPr sz="1700" spc="-34" dirty="0" smtClean="0">
                <a:latin typeface="Constantia"/>
                <a:cs typeface="Constantia"/>
              </a:rPr>
              <a:t>co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elar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iones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ala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; 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9" dirty="0" smtClean="0">
                <a:latin typeface="Constantia"/>
                <a:cs typeface="Constantia"/>
              </a:rPr>
              <a:t>M</a:t>
            </a:r>
            <a:r>
              <a:rPr sz="1700" spc="0" dirty="0" smtClean="0">
                <a:latin typeface="Constantia"/>
                <a:cs typeface="Constantia"/>
              </a:rPr>
              <a:t>ini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ación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lu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gu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Social,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In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ense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14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uri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m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In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ense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le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ici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ad,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In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39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acio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gu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In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5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ome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oope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at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Ban</a:t>
            </a:r>
            <a:r>
              <a:rPr sz="1700" spc="-25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opular</a:t>
            </a:r>
            <a:r>
              <a:rPr sz="1700" spc="-1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inado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ense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óle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;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tamb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én,</a:t>
            </a:r>
            <a:r>
              <a:rPr sz="1700" spc="-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limit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eu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amien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ex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erno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ir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ga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inan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5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ODE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ie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algunas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les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enta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iones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eori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ntar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us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nv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iones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4" dirty="0" smtClean="0">
                <a:latin typeface="Constantia"/>
                <a:cs typeface="Constantia"/>
              </a:rPr>
              <a:t>ñ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-19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ag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oin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ales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19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ad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1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eni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ial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-19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4" dirty="0" smtClean="0">
                <a:latin typeface="Constantia"/>
                <a:cs typeface="Constantia"/>
              </a:rPr>
              <a:t>x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no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adi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ionale</a:t>
            </a:r>
            <a:r>
              <a:rPr sz="1700" spc="-25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r>
              <a:rPr sz="1700" spc="-11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AE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II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tinuó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olítica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ómi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obie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4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2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aneamien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úbli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fue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ori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em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ló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orma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tado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j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tici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omía.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olítica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és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ene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em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leos;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mient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ag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í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olas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limit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olít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ecios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b</a:t>
            </a:r>
            <a:r>
              <a:rPr sz="1700" spc="-4" dirty="0" smtClean="0">
                <a:latin typeface="Constantia"/>
                <a:cs typeface="Constantia"/>
              </a:rPr>
              <a:t>as</a:t>
            </a:r>
            <a:r>
              <a:rPr sz="1700" spc="0" dirty="0" smtClean="0">
                <a:latin typeface="Constantia"/>
                <a:cs typeface="Constantia"/>
              </a:rPr>
              <a:t>ada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onsejo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acional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P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ión,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eliminación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ubs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ios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-1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z,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maíz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fr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j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 </a:t>
            </a:r>
            <a:endParaRPr sz="1700">
              <a:latin typeface="Constantia"/>
              <a:cs typeface="Constantia"/>
            </a:endParaRPr>
          </a:p>
          <a:p>
            <a:pPr marL="12700" marR="30609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libe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aliz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iones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anos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bá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91984"/>
            <a:ext cx="170240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2100" y="2107692"/>
            <a:ext cx="3465576" cy="1156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298552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El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-37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AE 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665050" cy="4585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falta</a:t>
            </a:r>
            <a:r>
              <a:rPr sz="2000" spc="-9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acue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dos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Gob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erno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Cal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6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our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ier</a:t>
            </a:r>
            <a:r>
              <a:rPr sz="2000" spc="-1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osi</a:t>
            </a:r>
            <a:r>
              <a:rPr sz="2000" spc="-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legislat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asó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b</a:t>
            </a:r>
            <a:r>
              <a:rPr sz="2000" spc="0" dirty="0" smtClean="0">
                <a:latin typeface="Constantia"/>
                <a:cs typeface="Constantia"/>
              </a:rPr>
              <a:t>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-150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AE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III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hasta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</a:t>
            </a:r>
            <a:r>
              <a:rPr sz="2000" spc="-19" dirty="0" smtClean="0">
                <a:latin typeface="Constantia"/>
                <a:cs typeface="Constantia"/>
              </a:rPr>
              <a:t>9</a:t>
            </a:r>
            <a:r>
              <a:rPr sz="2000" spc="-4" dirty="0" smtClean="0">
                <a:latin typeface="Constantia"/>
                <a:cs typeface="Constantia"/>
              </a:rPr>
              <a:t>5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st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igue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cho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ama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hacia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modernizac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zac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 </a:t>
            </a:r>
            <a:r>
              <a:rPr sz="2000" spc="425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orma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E</a:t>
            </a:r>
            <a:r>
              <a:rPr sz="2000" spc="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tado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que,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secuencia,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signi</a:t>
            </a:r>
            <a:r>
              <a:rPr sz="2000" spc="4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E</a:t>
            </a:r>
            <a:r>
              <a:rPr sz="2000" spc="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tado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esario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implementaci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</a:t>
            </a:r>
            <a:r>
              <a:rPr sz="2000" spc="-1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eol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be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ertu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ex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ema.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Aju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Estructu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ada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ati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-3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)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emen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ac</a:t>
            </a:r>
            <a:r>
              <a:rPr sz="2000" spc="-9" dirty="0" smtClean="0">
                <a:latin typeface="Constantia"/>
                <a:cs typeface="Constantia"/>
              </a:rPr>
              <a:t>í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6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ertil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z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ica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(FE</a:t>
            </a:r>
            <a:r>
              <a:rPr sz="2000" spc="-5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TICA)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mon</a:t>
            </a:r>
            <a:r>
              <a:rPr sz="2000" spc="-4" dirty="0" smtClean="0">
                <a:latin typeface="Constantia"/>
                <a:cs typeface="Constantia"/>
              </a:rPr>
              <a:t>op</a:t>
            </a:r>
            <a:r>
              <a:rPr sz="2000" spc="0" dirty="0" smtClean="0">
                <a:latin typeface="Constantia"/>
                <a:cs typeface="Constantia"/>
              </a:rPr>
              <a:t>ol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es;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también,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orma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ostarri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ense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5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óle</a:t>
            </a:r>
            <a:r>
              <a:rPr sz="2000" spc="-5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Institu</a:t>
            </a:r>
            <a:r>
              <a:rPr sz="2000" spc="-3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endiza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Segu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cial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Sis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ema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Electricidad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electricidad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omunic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nes</a:t>
            </a:r>
            <a:r>
              <a:rPr sz="2000" spc="4" dirty="0" smtClean="0">
                <a:latin typeface="Constantia"/>
                <a:cs typeface="Constantia"/>
              </a:rPr>
              <a:t>)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ob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25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ey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emoc</a:t>
            </a:r>
            <a:r>
              <a:rPr sz="2000" spc="-4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at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z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Sec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Pú</a:t>
            </a:r>
            <a:r>
              <a:rPr sz="2000" spc="-4" dirty="0" smtClean="0">
                <a:latin typeface="Constantia"/>
                <a:cs typeface="Constantia"/>
              </a:rPr>
              <a:t>b</a:t>
            </a:r>
            <a:r>
              <a:rPr sz="2000" spc="0" dirty="0" smtClean="0">
                <a:latin typeface="Constantia"/>
                <a:cs typeface="Constantia"/>
              </a:rPr>
              <a:t>li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25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ey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-1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esión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Ob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Públic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;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</a:t>
            </a:r>
            <a:r>
              <a:rPr sz="2000" spc="-44" dirty="0" smtClean="0">
                <a:latin typeface="Constantia"/>
                <a:cs typeface="Constantia"/>
              </a:rPr>
              <a:t>av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egulaci</a:t>
            </a:r>
            <a:r>
              <a:rPr sz="2000" spc="-4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vici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úbli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os;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artic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ada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44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ene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355664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ene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gía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eléctrica.</a:t>
            </a:r>
            <a:endParaRPr sz="2000">
              <a:latin typeface="Constantia"/>
              <a:cs typeface="Constantia"/>
            </a:endParaRPr>
          </a:p>
          <a:p>
            <a:pPr marL="1856994" marR="33808">
              <a:lnSpc>
                <a:spcPct val="95825"/>
              </a:lnSpc>
              <a:spcBef>
                <a:spcPts val="900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83403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298552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El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-37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AE </a:t>
            </a:r>
            <a:r>
              <a:rPr sz="7500" spc="-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29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84"/>
            <a:ext cx="7801151" cy="3610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9916">
              <a:lnSpc>
                <a:spcPts val="2075"/>
              </a:lnSpc>
              <a:spcBef>
                <a:spcPts val="105"/>
              </a:spcBef>
            </a:pPr>
            <a:r>
              <a:rPr sz="1700" spc="-1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minuir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tamaño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tad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opu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ama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</a:t>
            </a:r>
            <a:r>
              <a:rPr sz="1700" spc="-1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vili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ad </a:t>
            </a:r>
            <a:endParaRPr sz="1700">
              <a:latin typeface="Constantia"/>
              <a:cs typeface="Constantia"/>
            </a:endParaRPr>
          </a:p>
          <a:p>
            <a:pPr marL="12700" marR="69916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labo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aciones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onómi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eciales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quienes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qui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ie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et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69916">
              <a:lnSpc>
                <a:spcPts val="2075"/>
              </a:lnSpc>
            </a:pP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ol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ntar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amn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j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bila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mane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anticip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a.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ial,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oba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 </a:t>
            </a:r>
            <a:endParaRPr sz="1700">
              <a:latin typeface="Constantia"/>
              <a:cs typeface="Constantia"/>
            </a:endParaRPr>
          </a:p>
          <a:p>
            <a:pPr marL="12700" marR="69916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25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ey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égimen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ensione</a:t>
            </a:r>
            <a:r>
              <a:rPr sz="1700" spc="-1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25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ey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ensiones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omplementa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ias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25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ey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69916">
              <a:lnSpc>
                <a:spcPts val="2075"/>
              </a:lnSpc>
            </a:pP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ensiones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M</a:t>
            </a:r>
            <a:r>
              <a:rPr sz="1700" spc="0" dirty="0" smtClean="0">
                <a:latin typeface="Constantia"/>
                <a:cs typeface="Constantia"/>
              </a:rPr>
              <a:t>ag</a:t>
            </a:r>
            <a:r>
              <a:rPr sz="1700" spc="-4" dirty="0" smtClean="0">
                <a:latin typeface="Constantia"/>
                <a:cs typeface="Constantia"/>
              </a:rPr>
              <a:t>is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aumen</a:t>
            </a:r>
            <a:r>
              <a:rPr sz="1700" spc="-1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uotas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1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eti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o; </a:t>
            </a:r>
            <a:endParaRPr sz="1700">
              <a:latin typeface="Constantia"/>
              <a:cs typeface="Constantia"/>
            </a:endParaRPr>
          </a:p>
          <a:p>
            <a:pPr marL="12700" marR="69916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además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les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ues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"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oli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io".</a:t>
            </a:r>
            <a:endParaRPr sz="1700">
              <a:latin typeface="Constantia"/>
              <a:cs typeface="Constantia"/>
            </a:endParaRPr>
          </a:p>
          <a:p>
            <a:pPr marL="12700" marR="599071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ómi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olló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orma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ema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upue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ta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 </a:t>
            </a:r>
            <a:endParaRPr sz="1700">
              <a:latin typeface="Constantia"/>
              <a:cs typeface="Constantia"/>
            </a:endParaRPr>
          </a:p>
          <a:p>
            <a:pPr marL="12700" marR="599071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admi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ibuta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(ca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acitación,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tión,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au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ació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au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orí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)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80"/>
              </a:lnSpc>
            </a:pPr>
            <a:r>
              <a:rPr sz="2550" spc="0" baseline="1606" dirty="0" smtClean="0">
                <a:latin typeface="Constantia"/>
                <a:cs typeface="Constantia"/>
              </a:rPr>
              <a:t>am</a:t>
            </a:r>
            <a:r>
              <a:rPr sz="2550" spc="-9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lió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b</a:t>
            </a:r>
            <a:r>
              <a:rPr sz="2550" spc="-4" baseline="1606" dirty="0" smtClean="0">
                <a:latin typeface="Constantia"/>
                <a:cs typeface="Constantia"/>
              </a:rPr>
              <a:t>as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t</a:t>
            </a:r>
            <a:r>
              <a:rPr sz="2550" spc="-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i</a:t>
            </a:r>
            <a:r>
              <a:rPr sz="2550" spc="-4" baseline="1606" dirty="0" smtClean="0">
                <a:latin typeface="Constantia"/>
                <a:cs typeface="Constantia"/>
              </a:rPr>
              <a:t>b</a:t>
            </a:r>
            <a:r>
              <a:rPr sz="2550" spc="0" baseline="1606" dirty="0" smtClean="0">
                <a:latin typeface="Constantia"/>
                <a:cs typeface="Constantia"/>
              </a:rPr>
              <a:t>uta</a:t>
            </a:r>
            <a:r>
              <a:rPr sz="2550" spc="-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ia</a:t>
            </a:r>
            <a:r>
              <a:rPr sz="2550" spc="-69" baseline="1606" dirty="0" smtClean="0">
                <a:latin typeface="Constantia"/>
                <a:cs typeface="Constantia"/>
              </a:rPr>
              <a:t> </a:t>
            </a:r>
            <a:r>
              <a:rPr sz="2550" spc="-4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or</a:t>
            </a:r>
            <a:r>
              <a:rPr sz="2550" spc="-5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medio</a:t>
            </a:r>
            <a:r>
              <a:rPr sz="2550" spc="-8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de</a:t>
            </a:r>
            <a:r>
              <a:rPr sz="2550" spc="-50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</a:t>
            </a:r>
            <a:r>
              <a:rPr sz="2550" spc="-8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a</a:t>
            </a:r>
            <a:r>
              <a:rPr sz="2550" spc="-9" baseline="1606" dirty="0" smtClean="0">
                <a:latin typeface="Constantia"/>
                <a:cs typeface="Constantia"/>
              </a:rPr>
              <a:t>p</a:t>
            </a:r>
            <a:r>
              <a:rPr sz="2550" spc="-29" baseline="1606" dirty="0" smtClean="0">
                <a:latin typeface="Constantia"/>
                <a:cs typeface="Constantia"/>
              </a:rPr>
              <a:t>r</a:t>
            </a:r>
            <a:r>
              <a:rPr sz="2550" spc="0" baseline="1606" dirty="0" smtClean="0">
                <a:latin typeface="Constantia"/>
                <a:cs typeface="Constantia"/>
              </a:rPr>
              <a:t>obación</a:t>
            </a:r>
            <a:r>
              <a:rPr sz="2550" spc="-75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e</a:t>
            </a:r>
            <a:r>
              <a:rPr sz="2550" spc="-4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im</a:t>
            </a:r>
            <a:r>
              <a:rPr sz="2550" spc="-9" baseline="1606" dirty="0" smtClean="0">
                <a:latin typeface="Constantia"/>
                <a:cs typeface="Constantia"/>
              </a:rPr>
              <a:t>p</a:t>
            </a:r>
            <a:r>
              <a:rPr sz="2550" spc="0" baseline="1606" dirty="0" smtClean="0">
                <a:latin typeface="Constantia"/>
                <a:cs typeface="Constantia"/>
              </a:rPr>
              <a:t>lement</a:t>
            </a:r>
            <a:r>
              <a:rPr sz="2550" spc="-4" baseline="1606" dirty="0" smtClean="0">
                <a:latin typeface="Constantia"/>
                <a:cs typeface="Constantia"/>
              </a:rPr>
              <a:t>a</a:t>
            </a:r>
            <a:r>
              <a:rPr sz="2550" spc="4" baseline="1606" dirty="0" smtClean="0">
                <a:latin typeface="Constantia"/>
                <a:cs typeface="Constantia"/>
              </a:rPr>
              <a:t>c</a:t>
            </a:r>
            <a:r>
              <a:rPr sz="2550" spc="0" baseline="1606" dirty="0" smtClean="0">
                <a:latin typeface="Constantia"/>
                <a:cs typeface="Constantia"/>
              </a:rPr>
              <a:t>ión</a:t>
            </a:r>
            <a:r>
              <a:rPr sz="2550" spc="-89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de</a:t>
            </a:r>
            <a:r>
              <a:rPr sz="2550" spc="-50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la</a:t>
            </a:r>
            <a:r>
              <a:rPr sz="2550" spc="-54" baseline="1606" dirty="0" smtClean="0">
                <a:latin typeface="Constantia"/>
                <a:cs typeface="Constantia"/>
              </a:rPr>
              <a:t> </a:t>
            </a:r>
            <a:r>
              <a:rPr sz="2550" spc="25" baseline="1606" dirty="0" smtClean="0">
                <a:latin typeface="Constantia"/>
                <a:cs typeface="Constantia"/>
              </a:rPr>
              <a:t>L</a:t>
            </a:r>
            <a:r>
              <a:rPr sz="2550" spc="0" baseline="1606" dirty="0" smtClean="0">
                <a:latin typeface="Constantia"/>
                <a:cs typeface="Constantia"/>
              </a:rPr>
              <a:t>ey</a:t>
            </a:r>
            <a:r>
              <a:rPr sz="2550" spc="-94" baseline="1606" dirty="0" smtClean="0">
                <a:latin typeface="Constantia"/>
                <a:cs typeface="Constantia"/>
              </a:rPr>
              <a:t> </a:t>
            </a:r>
            <a:r>
              <a:rPr sz="2550" spc="0" baseline="1606" dirty="0" smtClean="0">
                <a:latin typeface="Constantia"/>
                <a:cs typeface="Constantia"/>
              </a:rPr>
              <a:t>de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35"/>
              </a:lnSpc>
            </a:pPr>
            <a:r>
              <a:rPr sz="2550" spc="-29" baseline="3212" dirty="0" smtClean="0">
                <a:latin typeface="Constantia"/>
                <a:cs typeface="Constantia"/>
              </a:rPr>
              <a:t>J</a:t>
            </a:r>
            <a:r>
              <a:rPr sz="2550" spc="0" baseline="3212" dirty="0" smtClean="0">
                <a:latin typeface="Constantia"/>
                <a:cs typeface="Constantia"/>
              </a:rPr>
              <a:t>us</a:t>
            </a:r>
            <a:r>
              <a:rPr sz="2550" spc="-4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icia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-100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r</a:t>
            </a:r>
            <a:r>
              <a:rPr sz="2550" spc="-9" baseline="3212" dirty="0" smtClean="0">
                <a:latin typeface="Constantia"/>
                <a:cs typeface="Constantia"/>
              </a:rPr>
              <a:t>i</a:t>
            </a:r>
            <a:r>
              <a:rPr sz="2550" spc="0" baseline="3212" dirty="0" smtClean="0">
                <a:latin typeface="Constantia"/>
                <a:cs typeface="Constantia"/>
              </a:rPr>
              <a:t>buta</a:t>
            </a:r>
            <a:r>
              <a:rPr sz="2550" spc="-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ia</a:t>
            </a:r>
            <a:r>
              <a:rPr sz="2550" spc="-10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y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r>
              <a:rPr sz="2550" spc="-44" baseline="3212" dirty="0" smtClean="0">
                <a:latin typeface="Constantia"/>
                <a:cs typeface="Constantia"/>
              </a:rPr>
              <a:t> </a:t>
            </a:r>
            <a:r>
              <a:rPr sz="2550" spc="25" baseline="3212" dirty="0" smtClean="0">
                <a:latin typeface="Constantia"/>
                <a:cs typeface="Constantia"/>
              </a:rPr>
              <a:t>L</a:t>
            </a:r>
            <a:r>
              <a:rPr sz="2550" spc="0" baseline="3212" dirty="0" smtClean="0">
                <a:latin typeface="Constantia"/>
                <a:cs typeface="Constantia"/>
              </a:rPr>
              <a:t>ey</a:t>
            </a:r>
            <a:r>
              <a:rPr sz="2550" spc="-9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ob</a:t>
            </a:r>
            <a:r>
              <a:rPr sz="2550" spc="-25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el Im</a:t>
            </a:r>
            <a:r>
              <a:rPr sz="2550" spc="-9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ues</a:t>
            </a:r>
            <a:r>
              <a:rPr sz="2550" spc="-29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84" baseline="3212" dirty="0" smtClean="0">
                <a:latin typeface="Constantia"/>
                <a:cs typeface="Constantia"/>
              </a:rPr>
              <a:t> </a:t>
            </a:r>
            <a:r>
              <a:rPr sz="2550" spc="-144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er</a:t>
            </a:r>
            <a:r>
              <a:rPr sz="2550" spc="-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i</a:t>
            </a:r>
            <a:r>
              <a:rPr sz="2550" spc="-29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ori</a:t>
            </a:r>
            <a:r>
              <a:rPr sz="2550" spc="-4" baseline="3212" dirty="0" smtClean="0">
                <a:latin typeface="Constantia"/>
                <a:cs typeface="Constantia"/>
              </a:rPr>
              <a:t>a</a:t>
            </a:r>
            <a:r>
              <a:rPr sz="2550" spc="0" baseline="3212" dirty="0" smtClean="0">
                <a:latin typeface="Constantia"/>
                <a:cs typeface="Constantia"/>
              </a:rPr>
              <a:t>l</a:t>
            </a:r>
            <a:r>
              <a:rPr sz="2550" spc="-5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y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tableció</a:t>
            </a:r>
            <a:r>
              <a:rPr sz="2550" spc="-5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30"/>
              </a:lnSpc>
            </a:pPr>
            <a:r>
              <a:rPr sz="2550" spc="-9" baseline="3212" dirty="0" smtClean="0">
                <a:latin typeface="Constantia"/>
                <a:cs typeface="Constantia"/>
              </a:rPr>
              <a:t>A</a:t>
            </a:r>
            <a:r>
              <a:rPr sz="2550" spc="0" baseline="3212" dirty="0" smtClean="0">
                <a:latin typeface="Constantia"/>
                <a:cs typeface="Constantia"/>
              </a:rPr>
              <a:t>u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i</a:t>
            </a:r>
            <a:r>
              <a:rPr sz="2550" spc="-29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oría</a:t>
            </a:r>
            <a:r>
              <a:rPr sz="2550" spc="-6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G</a:t>
            </a:r>
            <a:r>
              <a:rPr sz="2550" spc="0" baseline="3212" dirty="0" smtClean="0">
                <a:latin typeface="Constantia"/>
                <a:cs typeface="Constantia"/>
              </a:rPr>
              <a:t>ene</a:t>
            </a:r>
            <a:r>
              <a:rPr sz="2550" spc="-25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al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E</a:t>
            </a:r>
            <a:r>
              <a:rPr sz="2550" spc="0" baseline="3212" dirty="0" smtClean="0">
                <a:latin typeface="Constantia"/>
                <a:cs typeface="Constantia"/>
              </a:rPr>
              <a:t>nti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ades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F</a:t>
            </a:r>
            <a:r>
              <a:rPr sz="2550" spc="0" baseline="3212" dirty="0" smtClean="0">
                <a:latin typeface="Constantia"/>
                <a:cs typeface="Constantia"/>
              </a:rPr>
              <a:t>inan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ie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as</a:t>
            </a:r>
            <a:r>
              <a:rPr sz="2550" spc="-10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4" baseline="3212" dirty="0" smtClean="0">
                <a:latin typeface="Constantia"/>
                <a:cs typeface="Constantia"/>
              </a:rPr>
              <a:t>n</a:t>
            </a:r>
            <a:r>
              <a:rPr sz="2550" spc="0" baseline="3212" dirty="0" smtClean="0">
                <a:latin typeface="Constantia"/>
                <a:cs typeface="Constantia"/>
              </a:rPr>
              <a:t>t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olar</a:t>
            </a:r>
            <a:r>
              <a:rPr sz="2550" spc="-6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las</a:t>
            </a:r>
            <a:r>
              <a:rPr sz="2550" spc="-5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ins</a:t>
            </a:r>
            <a:r>
              <a:rPr sz="2550" spc="-4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ituciones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1630"/>
              </a:lnSpc>
            </a:pP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it</a:t>
            </a:r>
            <a:r>
              <a:rPr sz="2550" spc="-9" baseline="3212" dirty="0" smtClean="0">
                <a:latin typeface="Constantia"/>
                <a:cs typeface="Constantia"/>
              </a:rPr>
              <a:t>i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ias</a:t>
            </a:r>
            <a:r>
              <a:rPr sz="2550" spc="-10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y</a:t>
            </a:r>
            <a:r>
              <a:rPr sz="2550" spc="-9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9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egu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ar</a:t>
            </a:r>
            <a:r>
              <a:rPr sz="2550" spc="-11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u</a:t>
            </a:r>
            <a:r>
              <a:rPr sz="2550" spc="-1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liq</a:t>
            </a:r>
            <a:r>
              <a:rPr sz="2550" spc="4" baseline="3212" dirty="0" smtClean="0">
                <a:latin typeface="Constantia"/>
                <a:cs typeface="Constantia"/>
              </a:rPr>
              <a:t>u</a:t>
            </a:r>
            <a:r>
              <a:rPr sz="2550" spc="0" baseline="3212" dirty="0" smtClean="0">
                <a:latin typeface="Constantia"/>
                <a:cs typeface="Constantia"/>
              </a:rPr>
              <a:t>idez;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erm</a:t>
            </a:r>
            <a:r>
              <a:rPr sz="2550" spc="-9" baseline="3212" dirty="0" smtClean="0">
                <a:latin typeface="Constantia"/>
                <a:cs typeface="Constantia"/>
              </a:rPr>
              <a:t>i</a:t>
            </a:r>
            <a:r>
              <a:rPr sz="2550" spc="0" baseline="3212" dirty="0" smtClean="0">
                <a:latin typeface="Constantia"/>
                <a:cs typeface="Constantia"/>
              </a:rPr>
              <a:t>tir</a:t>
            </a:r>
            <a:r>
              <a:rPr sz="2550" spc="-5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9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tación</a:t>
            </a:r>
            <a:r>
              <a:rPr sz="2550" spc="-6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100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ine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8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r>
              <a:rPr sz="2550" spc="-14" baseline="3212" dirty="0" smtClean="0">
                <a:latin typeface="Constantia"/>
                <a:cs typeface="Constantia"/>
              </a:rPr>
              <a:t>z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8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en</a:t>
            </a:r>
            <a:r>
              <a:rPr sz="2550" spc="-3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ban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30"/>
              </a:lnSpc>
            </a:pPr>
            <a:r>
              <a:rPr sz="2550" spc="-4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r</a:t>
            </a:r>
            <a:r>
              <a:rPr sz="2550" spc="-19" baseline="3212" dirty="0" smtClean="0">
                <a:latin typeface="Constantia"/>
                <a:cs typeface="Constantia"/>
              </a:rPr>
              <a:t>i</a:t>
            </a:r>
            <a:r>
              <a:rPr sz="2550" spc="-4" baseline="3212" dirty="0" smtClean="0">
                <a:latin typeface="Constantia"/>
                <a:cs typeface="Constantia"/>
              </a:rPr>
              <a:t>v</a:t>
            </a:r>
            <a:r>
              <a:rPr sz="2550" spc="0" baseline="3212" dirty="0" smtClean="0">
                <a:latin typeface="Constantia"/>
                <a:cs typeface="Constantia"/>
              </a:rPr>
              <a:t>ada;</a:t>
            </a:r>
            <a:r>
              <a:rPr sz="2550" spc="-4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tamb</a:t>
            </a:r>
            <a:r>
              <a:rPr sz="2550" spc="-9" baseline="3212" dirty="0" smtClean="0">
                <a:latin typeface="Constantia"/>
                <a:cs typeface="Constantia"/>
              </a:rPr>
              <a:t>i</a:t>
            </a:r>
            <a:r>
              <a:rPr sz="2550" spc="0" baseline="3212" dirty="0" smtClean="0">
                <a:latin typeface="Constantia"/>
                <a:cs typeface="Constantia"/>
              </a:rPr>
              <a:t>én</a:t>
            </a:r>
            <a:r>
              <a:rPr sz="2550" spc="-5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u</a:t>
            </a:r>
            <a:r>
              <a:rPr sz="2550" spc="4" baseline="3212" dirty="0" smtClean="0">
                <a:latin typeface="Constantia"/>
                <a:cs typeface="Constantia"/>
              </a:rPr>
              <a:t>j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10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el</a:t>
            </a:r>
            <a:r>
              <a:rPr sz="2550" spc="-3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en</a:t>
            </a:r>
            <a:r>
              <a:rPr sz="2550" spc="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aje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ban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4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io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(</a:t>
            </a:r>
            <a:r>
              <a:rPr sz="2550" spc="-34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29" baseline="3212" dirty="0" smtClean="0">
                <a:latin typeface="Constantia"/>
                <a:cs typeface="Constantia"/>
              </a:rPr>
              <a:t>r</a:t>
            </a:r>
            <a:r>
              <a:rPr sz="2550" spc="-4" baseline="3212" dirty="0" smtClean="0">
                <a:latin typeface="Constantia"/>
                <a:cs typeface="Constantia"/>
              </a:rPr>
              <a:t>v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en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ine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o)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y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p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om</a:t>
            </a:r>
            <a:r>
              <a:rPr sz="2550" spc="-14" baseline="3212" dirty="0" smtClean="0">
                <a:latin typeface="Constantia"/>
                <a:cs typeface="Constantia"/>
              </a:rPr>
              <a:t>o</a:t>
            </a:r>
            <a:r>
              <a:rPr sz="2550" spc="0" baseline="3212" dirty="0" smtClean="0">
                <a:latin typeface="Constantia"/>
                <a:cs typeface="Constantia"/>
              </a:rPr>
              <a:t>vió</a:t>
            </a:r>
            <a:r>
              <a:rPr sz="2550" spc="-3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30"/>
              </a:lnSpc>
            </a:pPr>
            <a:r>
              <a:rPr sz="2550" spc="0" baseline="3212" dirty="0" smtClean="0">
                <a:latin typeface="Constantia"/>
                <a:cs typeface="Constantia"/>
              </a:rPr>
              <a:t>mo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erniz</a:t>
            </a:r>
            <a:r>
              <a:rPr sz="2550" spc="-9" baseline="3212" dirty="0" smtClean="0">
                <a:latin typeface="Constantia"/>
                <a:cs typeface="Constantia"/>
              </a:rPr>
              <a:t>a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ión</a:t>
            </a:r>
            <a:r>
              <a:rPr sz="2550" spc="-94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los</a:t>
            </a:r>
            <a:r>
              <a:rPr sz="2550" spc="-4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ban</a:t>
            </a:r>
            <a:r>
              <a:rPr sz="2550" spc="-2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os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el</a:t>
            </a:r>
            <a:r>
              <a:rPr sz="2550" spc="-1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Es</a:t>
            </a:r>
            <a:r>
              <a:rPr sz="2550" spc="0" baseline="3212" dirty="0" smtClean="0">
                <a:latin typeface="Constantia"/>
                <a:cs typeface="Constantia"/>
              </a:rPr>
              <a:t>tad</a:t>
            </a:r>
            <a:r>
              <a:rPr sz="2550" spc="-54" baseline="3212" dirty="0" smtClean="0">
                <a:latin typeface="Constantia"/>
                <a:cs typeface="Constantia"/>
              </a:rPr>
              <a:t>o</a:t>
            </a:r>
            <a:r>
              <a:rPr sz="2550" spc="0" baseline="3212" dirty="0" smtClean="0">
                <a:latin typeface="Constantia"/>
                <a:cs typeface="Constantia"/>
              </a:rPr>
              <a:t>. </a:t>
            </a:r>
            <a:r>
              <a:rPr sz="2550" spc="-4" baseline="3212" dirty="0" smtClean="0">
                <a:latin typeface="Constantia"/>
                <a:cs typeface="Constantia"/>
              </a:rPr>
              <a:t>E</a:t>
            </a:r>
            <a:r>
              <a:rPr sz="2550" spc="0" baseline="3212" dirty="0" smtClean="0">
                <a:latin typeface="Constantia"/>
                <a:cs typeface="Constantia"/>
              </a:rPr>
              <a:t>n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el</a:t>
            </a:r>
            <a:r>
              <a:rPr sz="2550" spc="-5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á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ea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100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ome</a:t>
            </a:r>
            <a:r>
              <a:rPr sz="2550" spc="-25" baseline="3212" dirty="0" smtClean="0">
                <a:latin typeface="Constantia"/>
                <a:cs typeface="Constantia"/>
              </a:rPr>
              <a:t>r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io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ex</a:t>
            </a:r>
            <a:r>
              <a:rPr sz="2550" spc="-29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er</a:t>
            </a:r>
            <a:r>
              <a:rPr sz="2550" spc="-9" baseline="3212" dirty="0" smtClean="0">
                <a:latin typeface="Constantia"/>
                <a:cs typeface="Constantia"/>
              </a:rPr>
              <a:t>i</a:t>
            </a:r>
            <a:r>
              <a:rPr sz="2550" spc="0" baseline="3212" dirty="0" smtClean="0">
                <a:latin typeface="Constantia"/>
                <a:cs typeface="Constantia"/>
              </a:rPr>
              <a:t>or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p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opu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30"/>
              </a:lnSpc>
            </a:pPr>
            <a:r>
              <a:rPr sz="2550" spc="0" baseline="3212" dirty="0" smtClean="0">
                <a:latin typeface="Constantia"/>
                <a:cs typeface="Constantia"/>
              </a:rPr>
              <a:t>u</a:t>
            </a:r>
            <a:r>
              <a:rPr sz="2550" spc="4" baseline="3212" dirty="0" smtClean="0">
                <a:latin typeface="Constantia"/>
                <a:cs typeface="Constantia"/>
              </a:rPr>
              <a:t>n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104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9" baseline="3212" dirty="0" smtClean="0">
                <a:latin typeface="Constantia"/>
                <a:cs typeface="Constantia"/>
              </a:rPr>
              <a:t>f</a:t>
            </a:r>
            <a:r>
              <a:rPr sz="2550" spc="0" baseline="3212" dirty="0" smtClean="0">
                <a:latin typeface="Constantia"/>
                <a:cs typeface="Constantia"/>
              </a:rPr>
              <a:t>orma</a:t>
            </a:r>
            <a:r>
              <a:rPr sz="2550" spc="-94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r>
              <a:rPr sz="2550" spc="-8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admi</a:t>
            </a:r>
            <a:r>
              <a:rPr sz="2550" spc="4" baseline="3212" dirty="0" smtClean="0">
                <a:latin typeface="Constantia"/>
                <a:cs typeface="Constantia"/>
              </a:rPr>
              <a:t>n</a:t>
            </a:r>
            <a:r>
              <a:rPr sz="2550" spc="0" baseline="3212" dirty="0" smtClean="0">
                <a:latin typeface="Constantia"/>
                <a:cs typeface="Constantia"/>
              </a:rPr>
              <a:t>i</a:t>
            </a:r>
            <a:r>
              <a:rPr sz="2550" spc="-9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t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ación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ad</a:t>
            </a:r>
            <a:r>
              <a:rPr sz="2550" spc="4" baseline="3212" dirty="0" smtClean="0">
                <a:latin typeface="Constantia"/>
                <a:cs typeface="Constantia"/>
              </a:rPr>
              <a:t>u</a:t>
            </a:r>
            <a:r>
              <a:rPr sz="2550" spc="0" baseline="3212" dirty="0" smtClean="0">
                <a:latin typeface="Constantia"/>
                <a:cs typeface="Constantia"/>
              </a:rPr>
              <a:t>ane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125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q</a:t>
            </a:r>
            <a:r>
              <a:rPr sz="2550" spc="0" baseline="3212" dirty="0" smtClean="0">
                <a:latin typeface="Constantia"/>
                <a:cs typeface="Constantia"/>
              </a:rPr>
              <a:t>ue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in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l</a:t>
            </a:r>
            <a:r>
              <a:rPr sz="2550" spc="-9" baseline="3212" dirty="0" smtClean="0">
                <a:latin typeface="Constantia"/>
                <a:cs typeface="Constantia"/>
              </a:rPr>
              <a:t>u</a:t>
            </a:r>
            <a:r>
              <a:rPr sz="2550" spc="-39" baseline="3212" dirty="0" smtClean="0">
                <a:latin typeface="Constantia"/>
                <a:cs typeface="Constantia"/>
              </a:rPr>
              <a:t>y</a:t>
            </a:r>
            <a:r>
              <a:rPr sz="2550" spc="0" baseline="3212" dirty="0" smtClean="0">
                <a:latin typeface="Constantia"/>
                <a:cs typeface="Constantia"/>
              </a:rPr>
              <a:t>ó</a:t>
            </a:r>
            <a:r>
              <a:rPr sz="2550" spc="-10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el </a:t>
            </a:r>
            <a:r>
              <a:rPr sz="2550" spc="-1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ó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i</a:t>
            </a:r>
            <a:r>
              <a:rPr sz="2550" spc="-39" baseline="3212" dirty="0" smtClean="0">
                <a:latin typeface="Constantia"/>
                <a:cs typeface="Constantia"/>
              </a:rPr>
              <a:t>g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-9" baseline="3212" dirty="0" smtClean="0">
                <a:latin typeface="Constantia"/>
                <a:cs typeface="Constantia"/>
              </a:rPr>
              <a:t>A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uane</a:t>
            </a:r>
            <a:r>
              <a:rPr sz="2550" spc="-25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35"/>
              </a:lnSpc>
              <a:spcBef>
                <a:spcPts val="0"/>
              </a:spcBef>
            </a:pPr>
            <a:r>
              <a:rPr sz="2550" spc="-29" baseline="3212" dirty="0" smtClean="0">
                <a:latin typeface="Constantia"/>
                <a:cs typeface="Constantia"/>
              </a:rPr>
              <a:t>U</a:t>
            </a:r>
            <a:r>
              <a:rPr sz="2550" spc="0" baseline="3212" dirty="0" smtClean="0">
                <a:latin typeface="Constantia"/>
                <a:cs typeface="Constantia"/>
              </a:rPr>
              <a:t>ni</a:t>
            </a:r>
            <a:r>
              <a:rPr sz="2550" spc="34" baseline="3212" dirty="0" smtClean="0">
                <a:latin typeface="Constantia"/>
                <a:cs typeface="Constantia"/>
              </a:rPr>
              <a:t>f</a:t>
            </a:r>
            <a:r>
              <a:rPr sz="2550" spc="0" baseline="3212" dirty="0" smtClean="0">
                <a:latin typeface="Constantia"/>
                <a:cs typeface="Constantia"/>
              </a:rPr>
              <a:t>ica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64" baseline="3212" dirty="0" smtClean="0">
                <a:latin typeface="Constantia"/>
                <a:cs typeface="Constantia"/>
              </a:rPr>
              <a:t> </a:t>
            </a:r>
            <a:r>
              <a:rPr sz="2550" spc="-1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ent</a:t>
            </a:r>
            <a:r>
              <a:rPr sz="2550" spc="-25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oamer</a:t>
            </a:r>
            <a:r>
              <a:rPr sz="2550" spc="-4" baseline="3212" dirty="0" smtClean="0">
                <a:latin typeface="Constantia"/>
                <a:cs typeface="Constantia"/>
              </a:rPr>
              <a:t>i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an</a:t>
            </a:r>
            <a:r>
              <a:rPr sz="2550" spc="-29" baseline="3212" dirty="0" smtClean="0">
                <a:latin typeface="Constantia"/>
                <a:cs typeface="Constantia"/>
              </a:rPr>
              <a:t>o</a:t>
            </a:r>
            <a:r>
              <a:rPr sz="2550" spc="0" baseline="3212" dirty="0" smtClean="0">
                <a:latin typeface="Constantia"/>
                <a:cs typeface="Constantia"/>
              </a:rPr>
              <a:t>,</a:t>
            </a:r>
            <a:r>
              <a:rPr sz="2550" spc="-3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evis</a:t>
            </a:r>
            <a:r>
              <a:rPr sz="2550" spc="-4" baseline="3212" dirty="0" smtClean="0">
                <a:latin typeface="Constantia"/>
                <a:cs typeface="Constantia"/>
              </a:rPr>
              <a:t>i</a:t>
            </a:r>
            <a:r>
              <a:rPr sz="2550" spc="0" baseline="3212" dirty="0" smtClean="0">
                <a:latin typeface="Constantia"/>
                <a:cs typeface="Constantia"/>
              </a:rPr>
              <a:t>ón</a:t>
            </a:r>
            <a:r>
              <a:rPr sz="2550" spc="-44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las</a:t>
            </a:r>
            <a:r>
              <a:rPr sz="2550" spc="-69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ta</a:t>
            </a:r>
            <a:r>
              <a:rPr sz="2550" spc="-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ifas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r>
              <a:rPr sz="2550" spc="-5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im</a:t>
            </a:r>
            <a:r>
              <a:rPr sz="2550" spc="-9" baseline="3212" dirty="0" smtClean="0">
                <a:latin typeface="Constantia"/>
                <a:cs typeface="Constantia"/>
              </a:rPr>
              <a:t>p</a:t>
            </a:r>
            <a:r>
              <a:rPr sz="2550" spc="0" baseline="3212" dirty="0" smtClean="0">
                <a:latin typeface="Constantia"/>
                <a:cs typeface="Constantia"/>
              </a:rPr>
              <a:t>ort</a:t>
            </a:r>
            <a:r>
              <a:rPr sz="2550" spc="-4" baseline="3212" dirty="0" smtClean="0">
                <a:latin typeface="Constantia"/>
                <a:cs typeface="Constantia"/>
              </a:rPr>
              <a:t>a</a:t>
            </a:r>
            <a:r>
              <a:rPr sz="2550" spc="4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ión</a:t>
            </a:r>
            <a:r>
              <a:rPr sz="2550" spc="-75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y</a:t>
            </a:r>
            <a:r>
              <a:rPr sz="2550" spc="-94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el</a:t>
            </a:r>
            <a:r>
              <a:rPr sz="2550" spc="-39" baseline="3212" dirty="0" smtClean="0">
                <a:latin typeface="Constantia"/>
                <a:cs typeface="Constantia"/>
              </a:rPr>
              <a:t> </a:t>
            </a:r>
            <a:r>
              <a:rPr sz="2550" spc="-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i</a:t>
            </a:r>
            <a:r>
              <a:rPr sz="2550" spc="-9" baseline="3212" dirty="0" smtClean="0">
                <a:latin typeface="Constantia"/>
                <a:cs typeface="Constantia"/>
              </a:rPr>
              <a:t>s</a:t>
            </a:r>
            <a:r>
              <a:rPr sz="2550" spc="-25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ema</a:t>
            </a:r>
            <a:r>
              <a:rPr sz="2550" spc="-79" baseline="3212" dirty="0" smtClean="0">
                <a:latin typeface="Constantia"/>
                <a:cs typeface="Constantia"/>
              </a:rPr>
              <a:t> </a:t>
            </a:r>
            <a:r>
              <a:rPr sz="2550" spc="4" baseline="3212" dirty="0" smtClean="0">
                <a:latin typeface="Constantia"/>
                <a:cs typeface="Constantia"/>
              </a:rPr>
              <a:t>d</a:t>
            </a:r>
            <a:r>
              <a:rPr sz="2550" spc="0" baseline="3212" dirty="0" smtClean="0">
                <a:latin typeface="Constantia"/>
                <a:cs typeface="Constantia"/>
              </a:rPr>
              <a:t>e</a:t>
            </a:r>
            <a:endParaRPr sz="1700">
              <a:latin typeface="Constantia"/>
              <a:cs typeface="Constantia"/>
            </a:endParaRPr>
          </a:p>
          <a:p>
            <a:pPr marL="12700" marR="32461">
              <a:lnSpc>
                <a:spcPts val="1685"/>
              </a:lnSpc>
              <a:spcBef>
                <a:spcPts val="2"/>
              </a:spcBef>
            </a:pPr>
            <a:r>
              <a:rPr sz="2550" spc="-29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ein</a:t>
            </a:r>
            <a:r>
              <a:rPr sz="2550" spc="-29" baseline="3212" dirty="0" smtClean="0">
                <a:latin typeface="Constantia"/>
                <a:cs typeface="Constantia"/>
              </a:rPr>
              <a:t>t</a:t>
            </a:r>
            <a:r>
              <a:rPr sz="2550" spc="0" baseline="3212" dirty="0" smtClean="0">
                <a:latin typeface="Constantia"/>
                <a:cs typeface="Constantia"/>
              </a:rPr>
              <a:t>eg</a:t>
            </a:r>
            <a:r>
              <a:rPr sz="2550" spc="-34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o</a:t>
            </a:r>
            <a:r>
              <a:rPr sz="2550" spc="-10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de</a:t>
            </a:r>
            <a:r>
              <a:rPr sz="2550" spc="-100" baseline="3212" dirty="0" smtClean="0">
                <a:latin typeface="Constantia"/>
                <a:cs typeface="Constantia"/>
              </a:rPr>
              <a:t> </a:t>
            </a:r>
            <a:r>
              <a:rPr sz="2550" spc="0" baseline="3212" dirty="0" smtClean="0">
                <a:latin typeface="Constantia"/>
                <a:cs typeface="Constantia"/>
              </a:rPr>
              <a:t>a</a:t>
            </a:r>
            <a:r>
              <a:rPr sz="2550" spc="-34" baseline="3212" dirty="0" smtClean="0">
                <a:latin typeface="Constantia"/>
                <a:cs typeface="Constantia"/>
              </a:rPr>
              <a:t>r</a:t>
            </a:r>
            <a:r>
              <a:rPr sz="2550" spc="0" baseline="3212" dirty="0" smtClean="0">
                <a:latin typeface="Constantia"/>
                <a:cs typeface="Constantia"/>
              </a:rPr>
              <a:t>an</a:t>
            </a:r>
            <a:r>
              <a:rPr sz="2550" spc="-29" baseline="3212" dirty="0" smtClean="0">
                <a:latin typeface="Constantia"/>
                <a:cs typeface="Constantia"/>
              </a:rPr>
              <a:t>c</a:t>
            </a:r>
            <a:r>
              <a:rPr sz="2550" spc="0" baseline="3212" dirty="0" smtClean="0">
                <a:latin typeface="Constantia"/>
                <a:cs typeface="Constantia"/>
              </a:rPr>
              <a:t>ele</a:t>
            </a:r>
            <a:r>
              <a:rPr sz="2550" spc="-34" baseline="3212" dirty="0" smtClean="0">
                <a:latin typeface="Constantia"/>
                <a:cs typeface="Constantia"/>
              </a:rPr>
              <a:t>s</a:t>
            </a:r>
            <a:r>
              <a:rPr sz="2550" spc="0" baseline="3212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55410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688" y="1268818"/>
            <a:ext cx="8644763" cy="5040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338" y="1262468"/>
            <a:ext cx="8657463" cy="5053203"/>
          </a:xfrm>
          <a:custGeom>
            <a:avLst/>
            <a:gdLst/>
            <a:ahLst/>
            <a:cxnLst/>
            <a:rect l="l" t="t" r="r" b="b"/>
            <a:pathLst>
              <a:path w="8657463" h="5053203">
                <a:moveTo>
                  <a:pt x="0" y="5053203"/>
                </a:moveTo>
                <a:lnTo>
                  <a:pt x="8657463" y="5053203"/>
                </a:lnTo>
                <a:lnTo>
                  <a:pt x="8657463" y="0"/>
                </a:lnTo>
                <a:lnTo>
                  <a:pt x="0" y="0"/>
                </a:lnTo>
                <a:lnTo>
                  <a:pt x="0" y="5053203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1338" y="1262468"/>
            <a:ext cx="8657463" cy="5053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532" y="548665"/>
            <a:ext cx="8496935" cy="5746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182" y="542315"/>
            <a:ext cx="8509635" cy="5759450"/>
          </a:xfrm>
          <a:custGeom>
            <a:avLst/>
            <a:gdLst/>
            <a:ahLst/>
            <a:cxnLst/>
            <a:rect l="l" t="t" r="r" b="b"/>
            <a:pathLst>
              <a:path w="8509635" h="5759450">
                <a:moveTo>
                  <a:pt x="0" y="5759450"/>
                </a:moveTo>
                <a:lnTo>
                  <a:pt x="8509635" y="5759450"/>
                </a:lnTo>
                <a:lnTo>
                  <a:pt x="8509635" y="0"/>
                </a:lnTo>
                <a:lnTo>
                  <a:pt x="0" y="0"/>
                </a:lnTo>
                <a:lnTo>
                  <a:pt x="0" y="5759450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7182" y="542315"/>
            <a:ext cx="8509635" cy="575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306576"/>
            <a:ext cx="7596725" cy="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Impl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aciones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del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Aju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st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truc</a:t>
            </a:r>
            <a:r>
              <a:rPr sz="6150" spc="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6150" spc="-79" baseline="333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31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60"/>
            <a:ext cx="7786485" cy="3799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100"/>
              </a:spcBef>
            </a:pPr>
            <a:r>
              <a:rPr sz="1900" spc="3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ap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ic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ción</a:t>
            </a:r>
            <a:r>
              <a:rPr sz="1900" spc="-13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6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-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5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ajus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2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tr</a:t>
            </a:r>
            <a:r>
              <a:rPr sz="1900" spc="0" dirty="0" smtClean="0">
                <a:latin typeface="Constantia"/>
                <a:cs typeface="Constantia"/>
              </a:rPr>
              <a:t>uctu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al,</a:t>
            </a:r>
            <a:r>
              <a:rPr sz="1900" spc="-9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ta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05" dirty="0" smtClean="0">
                <a:latin typeface="Constantia"/>
                <a:cs typeface="Constantia"/>
              </a:rPr>
              <a:t> </a:t>
            </a:r>
            <a:r>
              <a:rPr sz="1900" spc="-25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eo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ib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al,</a:t>
            </a:r>
            <a:r>
              <a:rPr sz="1900" spc="-7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eso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9" dirty="0" smtClean="0">
                <a:latin typeface="Constantia"/>
                <a:cs typeface="Constantia"/>
              </a:rPr>
              <a:t>f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rma</a:t>
            </a:r>
            <a:r>
              <a:rPr sz="1900" spc="-12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Estado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-29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ba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izac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mica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q</a:t>
            </a:r>
            <a:r>
              <a:rPr sz="1900" spc="0" dirty="0" smtClean="0">
                <a:latin typeface="Constantia"/>
                <a:cs typeface="Constantia"/>
              </a:rPr>
              <a:t>ue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 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so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aí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7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yuda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5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supe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0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6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ipales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nómi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is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acu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do</a:t>
            </a:r>
            <a:r>
              <a:rPr sz="1900" spc="-170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ía</a:t>
            </a:r>
            <a:r>
              <a:rPr sz="1900" spc="-15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udios</a:t>
            </a:r>
            <a:r>
              <a:rPr sz="1900" spc="-7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sob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24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8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16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1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social,</a:t>
            </a:r>
            <a:r>
              <a:rPr sz="1900" spc="-4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man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44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7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smi</a:t>
            </a:r>
            <a:r>
              <a:rPr sz="1900" spc="4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uci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6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i</a:t>
            </a:r>
            <a:r>
              <a:rPr sz="1900" spc="-34" dirty="0" smtClean="0">
                <a:latin typeface="Constantia"/>
                <a:cs typeface="Constantia"/>
              </a:rPr>
              <a:t>n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sión</a:t>
            </a:r>
            <a:r>
              <a:rPr sz="1900" spc="-15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Est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ncl</a:t>
            </a:r>
            <a:r>
              <a:rPr sz="1900" spc="-25" dirty="0" smtClean="0">
                <a:latin typeface="Constantia"/>
                <a:cs typeface="Constantia"/>
              </a:rPr>
              <a:t>u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56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10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cu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-2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vilidad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social: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aum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sigualda</a:t>
            </a:r>
            <a:r>
              <a:rPr sz="1900" spc="9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44" dirty="0" smtClean="0">
                <a:latin typeface="Constantia"/>
                <a:cs typeface="Constantia"/>
              </a:rPr>
              <a:t>x</a:t>
            </a:r>
            <a:r>
              <a:rPr sz="1900" spc="0" dirty="0" smtClean="0">
                <a:latin typeface="Constantia"/>
                <a:cs typeface="Constantia"/>
              </a:rPr>
              <a:t>cus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n,</a:t>
            </a:r>
            <a:r>
              <a:rPr sz="1900" spc="-5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z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10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le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;</a:t>
            </a:r>
            <a:r>
              <a:rPr sz="1900" spc="-11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é</a:t>
            </a:r>
            <a:r>
              <a:rPr sz="1900" spc="44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ic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5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v</a:t>
            </a:r>
            <a:r>
              <a:rPr sz="1900" spc="-25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vien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7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blemas</a:t>
            </a:r>
            <a:r>
              <a:rPr sz="1900" spc="-1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4" dirty="0" smtClean="0">
                <a:latin typeface="Constantia"/>
                <a:cs typeface="Constantia"/>
              </a:rPr>
              <a:t>cc</a:t>
            </a:r>
            <a:r>
              <a:rPr sz="1900" spc="0" dirty="0" smtClean="0">
                <a:latin typeface="Constantia"/>
                <a:cs typeface="Constantia"/>
              </a:rPr>
              <a:t>eso</a:t>
            </a:r>
            <a:r>
              <a:rPr sz="1900" spc="-13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ucación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39" dirty="0" smtClean="0">
                <a:latin typeface="Constantia"/>
                <a:cs typeface="Constantia"/>
              </a:rPr>
              <a:t>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3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vicios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sal</a:t>
            </a:r>
            <a:r>
              <a:rPr sz="1900" spc="-4" dirty="0" smtClean="0">
                <a:latin typeface="Constantia"/>
                <a:cs typeface="Constantia"/>
              </a:rPr>
              <a:t>u</a:t>
            </a:r>
            <a:r>
              <a:rPr sz="1900" spc="0" dirty="0" smtClean="0">
                <a:latin typeface="Constantia"/>
                <a:cs typeface="Constantia"/>
              </a:rPr>
              <a:t>d.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spués</a:t>
            </a:r>
            <a:r>
              <a:rPr sz="1900" spc="-1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uci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se,</a:t>
            </a:r>
            <a:r>
              <a:rPr sz="1900" spc="-135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nua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lo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años</a:t>
            </a:r>
            <a:r>
              <a:rPr sz="1900" spc="-10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3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z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4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-50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ele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é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5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4" dirty="0" smtClean="0">
                <a:latin typeface="Constantia"/>
                <a:cs typeface="Constantia"/>
              </a:rPr>
              <a:t>h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65" dirty="0" smtClean="0">
                <a:latin typeface="Constantia"/>
                <a:cs typeface="Constantia"/>
              </a:rPr>
              <a:t> </a:t>
            </a:r>
            <a:r>
              <a:rPr sz="1900" spc="-169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 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5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elat</a:t>
            </a:r>
            <a:r>
              <a:rPr sz="1900" spc="-14" dirty="0" smtClean="0">
                <a:latin typeface="Constantia"/>
                <a:cs typeface="Constantia"/>
              </a:rPr>
              <a:t>i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11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upe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most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ap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ic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ción</a:t>
            </a:r>
            <a:r>
              <a:rPr sz="1900" spc="-15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ajus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 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tr</a:t>
            </a:r>
            <a:r>
              <a:rPr sz="1900" spc="0" dirty="0" smtClean="0">
                <a:latin typeface="Constantia"/>
                <a:cs typeface="Constantia"/>
              </a:rPr>
              <a:t>uctu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al,</a:t>
            </a:r>
            <a:r>
              <a:rPr sz="1900" spc="-7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z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sigue</a:t>
            </a:r>
            <a:r>
              <a:rPr sz="1900" spc="-10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ndo</a:t>
            </a:r>
            <a:r>
              <a:rPr sz="1900" spc="-1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11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blema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social;</a:t>
            </a:r>
            <a:r>
              <a:rPr sz="1900" spc="-66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ej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mp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 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-4" dirty="0" smtClean="0">
                <a:latin typeface="Constantia"/>
                <a:cs typeface="Constantia"/>
              </a:rPr>
              <a:t>fo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me</a:t>
            </a:r>
            <a:r>
              <a:rPr sz="1900" spc="-15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Est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do</a:t>
            </a:r>
            <a:r>
              <a:rPr sz="1900" spc="-13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39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3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año</a:t>
            </a:r>
            <a:r>
              <a:rPr sz="1900" spc="-8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</a:t>
            </a:r>
            <a:r>
              <a:rPr sz="1900" spc="-25" dirty="0" smtClean="0">
                <a:latin typeface="Constantia"/>
                <a:cs typeface="Constantia"/>
              </a:rPr>
              <a:t>0</a:t>
            </a:r>
            <a:r>
              <a:rPr sz="1900" spc="0" dirty="0" smtClean="0">
                <a:latin typeface="Constantia"/>
                <a:cs typeface="Constantia"/>
              </a:rPr>
              <a:t>2</a:t>
            </a:r>
            <a:r>
              <a:rPr sz="1900" spc="-2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ica</a:t>
            </a:r>
            <a:r>
              <a:rPr sz="1900" spc="-1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13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 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nas</a:t>
            </a:r>
            <a:r>
              <a:rPr sz="1900" spc="-81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8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aís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asó</a:t>
            </a:r>
            <a:r>
              <a:rPr sz="1900" spc="-7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4</a:t>
            </a:r>
            <a:r>
              <a:rPr sz="1900" spc="-19" dirty="0" smtClean="0">
                <a:latin typeface="Constantia"/>
                <a:cs typeface="Constantia"/>
              </a:rPr>
              <a:t>9</a:t>
            </a:r>
            <a:r>
              <a:rPr sz="1900" spc="0" dirty="0" smtClean="0">
                <a:latin typeface="Constantia"/>
                <a:cs typeface="Constantia"/>
              </a:rPr>
              <a:t>5</a:t>
            </a:r>
            <a:r>
              <a:rPr sz="1900" spc="-1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088,</a:t>
            </a:r>
            <a:r>
              <a:rPr sz="1900" spc="-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991</a:t>
            </a:r>
            <a:r>
              <a:rPr sz="1900" spc="-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509</a:t>
            </a:r>
            <a:r>
              <a:rPr sz="1900" spc="-4" dirty="0" smtClean="0">
                <a:latin typeface="Constantia"/>
                <a:cs typeface="Constantia"/>
              </a:rPr>
              <a:t> </a:t>
            </a:r>
            <a:r>
              <a:rPr sz="1900" spc="9" dirty="0" smtClean="0">
                <a:latin typeface="Constantia"/>
                <a:cs typeface="Constantia"/>
              </a:rPr>
              <a:t>7</a:t>
            </a:r>
            <a:r>
              <a:rPr sz="1900" spc="14" dirty="0" smtClean="0">
                <a:latin typeface="Constantia"/>
                <a:cs typeface="Constantia"/>
              </a:rPr>
              <a:t>7</a:t>
            </a:r>
            <a:r>
              <a:rPr sz="1900" spc="0" dirty="0" smtClean="0">
                <a:latin typeface="Constantia"/>
                <a:cs typeface="Constantia"/>
              </a:rPr>
              <a:t>1</a:t>
            </a:r>
            <a:r>
              <a:rPr sz="1900" spc="-5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200</a:t>
            </a:r>
            <a:r>
              <a:rPr sz="1900" spc="-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 </a:t>
            </a:r>
            <a:endParaRPr sz="1900">
              <a:latin typeface="Constantia"/>
              <a:cs typeface="Constantia"/>
            </a:endParaRPr>
          </a:p>
          <a:p>
            <a:pPr marL="12700" marR="5777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13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v</a:t>
            </a:r>
            <a:r>
              <a:rPr sz="1900" spc="-25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z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x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6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25" dirty="0" smtClean="0">
                <a:latin typeface="Constantia"/>
                <a:cs typeface="Constantia"/>
              </a:rPr>
              <a:t>5</a:t>
            </a:r>
            <a:r>
              <a:rPr sz="1900" spc="0" dirty="0" smtClean="0">
                <a:latin typeface="Constantia"/>
                <a:cs typeface="Constantia"/>
              </a:rPr>
              <a:t>1 8</a:t>
            </a:r>
            <a:r>
              <a:rPr sz="1900" spc="-19" dirty="0" smtClean="0">
                <a:latin typeface="Constantia"/>
                <a:cs typeface="Constantia"/>
              </a:rPr>
              <a:t>8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6</a:t>
            </a:r>
            <a:r>
              <a:rPr sz="1900" spc="0" dirty="0" smtClean="0">
                <a:latin typeface="Constantia"/>
                <a:cs typeface="Constantia"/>
              </a:rPr>
              <a:t>5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806.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03010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306576"/>
            <a:ext cx="7596725" cy="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80"/>
              </a:lnSpc>
              <a:spcBef>
                <a:spcPts val="214"/>
              </a:spcBef>
            </a:pP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Impl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aciones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del</a:t>
            </a:r>
            <a:r>
              <a:rPr sz="6150" spc="-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Aju</a:t>
            </a:r>
            <a:r>
              <a:rPr sz="6150" spc="-39" baseline="3330" dirty="0" smtClean="0">
                <a:solidFill>
                  <a:srgbClr val="04607A"/>
                </a:solidFill>
                <a:latin typeface="Calibri"/>
                <a:cs typeface="Calibri"/>
              </a:rPr>
              <a:t>st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29" baseline="333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150" spc="-44" baseline="333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truc</a:t>
            </a:r>
            <a:r>
              <a:rPr sz="6150" spc="14" baseline="33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6150" spc="-79" baseline="333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150" spc="0" baseline="3330" dirty="0" smtClean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59631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1961660"/>
            <a:ext cx="7775449" cy="4584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111">
              <a:lnSpc>
                <a:spcPts val="2319"/>
              </a:lnSpc>
              <a:spcBef>
                <a:spcPts val="100"/>
              </a:spcBef>
            </a:pP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abaj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nue</a:t>
            </a:r>
            <a:r>
              <a:rPr sz="1900" spc="-44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lo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5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cu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</a:t>
            </a:r>
            <a:r>
              <a:rPr sz="1900" spc="-10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le</a:t>
            </a:r>
            <a:r>
              <a:rPr sz="1900" spc="-4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islaci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lab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1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(el</a:t>
            </a:r>
            <a:r>
              <a:rPr sz="1900" spc="-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salario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mínim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jorna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0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máxima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abajo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50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do)</a:t>
            </a:r>
            <a:r>
              <a:rPr sz="1900" spc="-18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7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opo</a:t>
            </a:r>
            <a:r>
              <a:rPr sz="1900" spc="0" dirty="0" smtClean="0">
                <a:latin typeface="Constantia"/>
                <a:cs typeface="Constantia"/>
              </a:rPr>
              <a:t>ne</a:t>
            </a:r>
            <a:r>
              <a:rPr sz="1900" spc="-1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una</a:t>
            </a:r>
            <a:r>
              <a:rPr sz="1900" spc="-7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1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f</a:t>
            </a:r>
            <a:r>
              <a:rPr sz="1900" spc="-3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lexib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lida</a:t>
            </a:r>
            <a:r>
              <a:rPr sz="1900" spc="9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2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inf</a:t>
            </a:r>
            <a:r>
              <a:rPr sz="1900" spc="-3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29" dirty="0" smtClean="0">
                <a:latin typeface="Constantia"/>
                <a:cs typeface="Constantia"/>
              </a:rPr>
              <a:t>u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ta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tu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ant</a:t>
            </a:r>
            <a:r>
              <a:rPr sz="1900" spc="4" dirty="0" smtClean="0">
                <a:latin typeface="Constantia"/>
                <a:cs typeface="Constantia"/>
              </a:rPr>
              <a:t>í</a:t>
            </a: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sociales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fo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ma</a:t>
            </a:r>
            <a:r>
              <a:rPr sz="1900" spc="-13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at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ción,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salar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4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quisit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1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(sa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ios</a:t>
            </a:r>
            <a:r>
              <a:rPr sz="1900" spc="-113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les)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blación.</a:t>
            </a:r>
            <a:r>
              <a:rPr sz="1900" spc="-66" dirty="0" smtClean="0">
                <a:latin typeface="Constantia"/>
                <a:cs typeface="Constantia"/>
              </a:rPr>
              <a:t> </a:t>
            </a:r>
            <a:r>
              <a:rPr sz="1900" spc="25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eso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za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8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aslado</a:t>
            </a:r>
            <a:r>
              <a:rPr sz="1900" spc="-14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4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unos</a:t>
            </a:r>
            <a:r>
              <a:rPr sz="1900" spc="-10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vicios</a:t>
            </a:r>
            <a:r>
              <a:rPr sz="1900" spc="-13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sociales</a:t>
            </a:r>
            <a:r>
              <a:rPr sz="1900" spc="-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en,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asi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ism</a:t>
            </a:r>
            <a:r>
              <a:rPr sz="1900" spc="-4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leo</a:t>
            </a:r>
            <a:r>
              <a:rPr sz="1900" spc="-13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leo</a:t>
            </a:r>
            <a:r>
              <a:rPr sz="1900" spc="-15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ta</a:t>
            </a:r>
            <a:r>
              <a:rPr sz="1900" spc="-9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más</a:t>
            </a:r>
            <a:r>
              <a:rPr sz="1900" spc="-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44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7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quien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6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una</a:t>
            </a:r>
            <a:r>
              <a:rPr sz="1900" spc="-11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6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-9" dirty="0" smtClean="0">
                <a:latin typeface="Constantia"/>
                <a:cs typeface="Constantia"/>
              </a:rPr>
              <a:t>f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ma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3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9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nal</a:t>
            </a:r>
            <a:r>
              <a:rPr sz="1900" spc="-12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65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4" dirty="0" smtClean="0">
                <a:latin typeface="Constantia"/>
                <a:cs typeface="Constantia"/>
              </a:rPr>
              <a:t>u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5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as </a:t>
            </a:r>
            <a:endParaRPr sz="1900">
              <a:latin typeface="Constantia"/>
              <a:cs typeface="Constantia"/>
            </a:endParaRPr>
          </a:p>
          <a:p>
            <a:pPr marL="12700" marR="2711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x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ect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duct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me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ciale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2700" marR="36604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ámb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v</a:t>
            </a:r>
            <a:r>
              <a:rPr sz="1900" spc="-25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vien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1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aís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x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7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8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8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é</a:t>
            </a:r>
            <a:r>
              <a:rPr sz="1900" spc="44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ic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6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 marR="36604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aus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-1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é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5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grup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1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sociales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 </a:t>
            </a:r>
            <a:endParaRPr sz="1900">
              <a:latin typeface="Constantia"/>
              <a:cs typeface="Constantia"/>
            </a:endParaRPr>
          </a:p>
          <a:p>
            <a:pPr marL="12700" marR="36604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ing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esos</a:t>
            </a:r>
            <a:r>
              <a:rPr sz="1900" spc="-172" dirty="0" smtClean="0">
                <a:latin typeface="Constantia"/>
                <a:cs typeface="Constantia"/>
              </a:rPr>
              <a:t> </a:t>
            </a:r>
            <a:r>
              <a:rPr sz="1900" spc="-169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ese</a:t>
            </a:r>
            <a:r>
              <a:rPr sz="1900" spc="-10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ción</a:t>
            </a:r>
            <a:r>
              <a:rPr sz="1900" spc="-1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12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v</a:t>
            </a:r>
            <a:r>
              <a:rPr sz="1900" spc="-25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vien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5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</a:t>
            </a:r>
            <a:endParaRPr sz="1900">
              <a:latin typeface="Constantia"/>
              <a:cs typeface="Constantia"/>
            </a:endParaRPr>
          </a:p>
          <a:p>
            <a:pPr marL="12700" marR="36604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núm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4" dirty="0" smtClean="0">
                <a:latin typeface="Constantia"/>
                <a:cs typeface="Constantia"/>
              </a:rPr>
              <a:t>cc</a:t>
            </a:r>
            <a:r>
              <a:rPr sz="1900" spc="0" dirty="0" smtClean="0">
                <a:latin typeface="Constantia"/>
                <a:cs typeface="Constantia"/>
              </a:rPr>
              <a:t>eso</a:t>
            </a:r>
            <a:r>
              <a:rPr sz="1900" spc="-1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salud</a:t>
            </a:r>
            <a:r>
              <a:rPr sz="1900" spc="-7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ión,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aís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x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-5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ese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Equi</a:t>
            </a:r>
            <a:r>
              <a:rPr sz="1900" spc="-9" dirty="0" smtClean="0">
                <a:latin typeface="Constantia"/>
                <a:cs typeface="Constantia"/>
              </a:rPr>
              <a:t>p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5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Bási</a:t>
            </a:r>
            <a:r>
              <a:rPr sz="1900" spc="-3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ención</a:t>
            </a:r>
            <a:r>
              <a:rPr sz="1900" spc="-12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eg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8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alud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implemen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yudas</a:t>
            </a:r>
            <a:r>
              <a:rPr sz="1900" spc="-13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nómicas</a:t>
            </a:r>
            <a:r>
              <a:rPr sz="1900" spc="-136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ant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zar</a:t>
            </a:r>
            <a:r>
              <a:rPr sz="1900" spc="-15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man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sonas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lar</a:t>
            </a:r>
            <a:r>
              <a:rPr sz="1900" spc="-14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nt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o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úbli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6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856994" marR="31483">
              <a:lnSpc>
                <a:spcPct val="95825"/>
              </a:lnSpc>
              <a:spcBef>
                <a:spcPts val="299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03010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87514"/>
            <a:ext cx="18633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0380" y="2107692"/>
            <a:ext cx="5797296" cy="1156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85544"/>
            <a:ext cx="229250" cy="717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53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1988268"/>
            <a:ext cx="7819584" cy="455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sz="3600" spc="-19" baseline="3413" dirty="0" smtClean="0">
                <a:latin typeface="Constantia"/>
                <a:cs typeface="Constantia"/>
              </a:rPr>
              <a:t>A</a:t>
            </a:r>
            <a:r>
              <a:rPr sz="3600" spc="0" baseline="3413" dirty="0" smtClean="0">
                <a:latin typeface="Constantia"/>
                <a:cs typeface="Constantia"/>
              </a:rPr>
              <a:t>pa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29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14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es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atal:</a:t>
            </a:r>
            <a:r>
              <a:rPr sz="3600" spc="-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inst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t</a:t>
            </a:r>
            <a:r>
              <a:rPr sz="3600" spc="4" baseline="3413" dirty="0" smtClean="0">
                <a:latin typeface="Constantia"/>
                <a:cs typeface="Constantia"/>
              </a:rPr>
              <a:t>u</a:t>
            </a:r>
            <a:r>
              <a:rPr sz="3600" spc="0" baseline="3413" dirty="0" smtClean="0">
                <a:latin typeface="Constantia"/>
                <a:cs typeface="Constantia"/>
              </a:rPr>
              <a:t>ciones</a:t>
            </a:r>
            <a:r>
              <a:rPr sz="3600" spc="-8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pública</a:t>
            </a:r>
            <a:r>
              <a:rPr sz="3600" spc="-39" baseline="3413" dirty="0" smtClean="0">
                <a:latin typeface="Constantia"/>
                <a:cs typeface="Constantia"/>
              </a:rPr>
              <a:t>s</a:t>
            </a:r>
            <a:r>
              <a:rPr sz="3600" spc="0" baseline="3413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66453">
              <a:lnSpc>
                <a:spcPts val="2590"/>
              </a:lnSpc>
              <a:spcBef>
                <a:spcPts val="457"/>
              </a:spcBef>
            </a:pPr>
            <a:r>
              <a:rPr sz="2400" spc="0" dirty="0" smtClean="0">
                <a:latin typeface="Constantia"/>
                <a:cs typeface="Constantia"/>
              </a:rPr>
              <a:t>Ba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anza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cial: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elación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bienes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5" dirty="0" smtClean="0">
                <a:latin typeface="Constantia"/>
                <a:cs typeface="Constantia"/>
              </a:rPr>
              <a:t>x</a:t>
            </a:r>
            <a:r>
              <a:rPr sz="2400" spc="0" dirty="0" smtClean="0">
                <a:latin typeface="Constantia"/>
                <a:cs typeface="Constantia"/>
              </a:rPr>
              <a:t>port</a:t>
            </a:r>
            <a:r>
              <a:rPr sz="2400" spc="4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d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 impor</a:t>
            </a:r>
            <a:r>
              <a:rPr sz="2400" spc="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ado</a:t>
            </a:r>
            <a:r>
              <a:rPr sz="2400" spc="-3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at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cuan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impor</a:t>
            </a:r>
            <a:r>
              <a:rPr sz="2400" spc="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aciones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supe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an las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5" dirty="0" smtClean="0">
                <a:latin typeface="Constantia"/>
                <a:cs typeface="Constantia"/>
              </a:rPr>
              <a:t>x</a:t>
            </a:r>
            <a:r>
              <a:rPr sz="2400" spc="0" dirty="0" smtClean="0">
                <a:latin typeface="Constantia"/>
                <a:cs typeface="Constantia"/>
              </a:rPr>
              <a:t>port</a:t>
            </a:r>
            <a:r>
              <a:rPr sz="2400" spc="4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cione</a:t>
            </a:r>
            <a:r>
              <a:rPr sz="2400" spc="-3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spc="0" dirty="0" smtClean="0">
                <a:latin typeface="Constantia"/>
                <a:cs typeface="Constantia"/>
              </a:rPr>
              <a:t>Ba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anza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5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os: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elación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ex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dine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</a:t>
            </a:r>
            <a:endParaRPr sz="2400">
              <a:latin typeface="Constantia"/>
              <a:cs typeface="Constantia"/>
            </a:endParaRPr>
          </a:p>
          <a:p>
            <a:pPr marL="12700" marR="55810">
              <a:lnSpc>
                <a:spcPts val="2595"/>
              </a:lnSpc>
              <a:spcBef>
                <a:spcPts val="129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país</a:t>
            </a:r>
            <a:r>
              <a:rPr sz="3600" spc="-12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gasta</a:t>
            </a:r>
            <a:r>
              <a:rPr sz="3600" spc="-11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en</a:t>
            </a:r>
            <a:r>
              <a:rPr sz="3600" spc="-8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el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ext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4" baseline="3413" dirty="0" smtClean="0">
                <a:latin typeface="Constantia"/>
                <a:cs typeface="Constantia"/>
              </a:rPr>
              <a:t>n</a:t>
            </a:r>
            <a:r>
              <a:rPr sz="3600" spc="0" baseline="3413" dirty="0" smtClean="0">
                <a:latin typeface="Constantia"/>
                <a:cs typeface="Constantia"/>
              </a:rPr>
              <a:t>je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13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el</a:t>
            </a:r>
            <a:r>
              <a:rPr sz="3600" spc="-50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que</a:t>
            </a:r>
            <a:r>
              <a:rPr sz="3600" spc="-6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ing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esa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11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ot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as</a:t>
            </a:r>
            <a:endParaRPr sz="2400">
              <a:latin typeface="Constantia"/>
              <a:cs typeface="Constantia"/>
            </a:endParaRPr>
          </a:p>
          <a:p>
            <a:pPr marL="12700" marR="55810">
              <a:lnSpc>
                <a:spcPts val="2590"/>
              </a:lnSpc>
            </a:pPr>
            <a:r>
              <a:rPr sz="3600" spc="0" baseline="3413" dirty="0" smtClean="0">
                <a:latin typeface="Constantia"/>
                <a:cs typeface="Constantia"/>
              </a:rPr>
              <a:t>na</a:t>
            </a:r>
            <a:r>
              <a:rPr sz="3600" spc="-9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iones;</a:t>
            </a:r>
            <a:r>
              <a:rPr sz="3600" spc="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incl</a:t>
            </a:r>
            <a:r>
              <a:rPr sz="3600" spc="-29" baseline="3413" dirty="0" smtClean="0">
                <a:latin typeface="Constantia"/>
                <a:cs typeface="Constantia"/>
              </a:rPr>
              <a:t>u</a:t>
            </a:r>
            <a:r>
              <a:rPr sz="3600" spc="-64" baseline="3413" dirty="0" smtClean="0">
                <a:latin typeface="Constantia"/>
                <a:cs typeface="Constantia"/>
              </a:rPr>
              <a:t>y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el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ome</a:t>
            </a:r>
            <a:r>
              <a:rPr sz="3600" spc="-3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cio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bienes</a:t>
            </a:r>
            <a:r>
              <a:rPr sz="3600" spc="-10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10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se</a:t>
            </a:r>
            <a:r>
              <a:rPr sz="3600" spc="5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v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cio</a:t>
            </a:r>
            <a:r>
              <a:rPr sz="3600" spc="-25" baseline="3413" dirty="0" smtClean="0">
                <a:latin typeface="Constantia"/>
                <a:cs typeface="Constantia"/>
              </a:rPr>
              <a:t>s</a:t>
            </a:r>
            <a:r>
              <a:rPr sz="3600" spc="0" baseline="3413" dirty="0" smtClean="0">
                <a:latin typeface="Constantia"/>
                <a:cs typeface="Constantia"/>
              </a:rPr>
              <a:t>,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el</a:t>
            </a:r>
            <a:endParaRPr sz="2400">
              <a:latin typeface="Constantia"/>
              <a:cs typeface="Constantia"/>
            </a:endParaRPr>
          </a:p>
          <a:p>
            <a:pPr marL="12700" marR="55810">
              <a:lnSpc>
                <a:spcPts val="2590"/>
              </a:lnSpc>
            </a:pPr>
            <a:r>
              <a:rPr sz="3600" spc="0" baseline="3413" dirty="0" smtClean="0">
                <a:latin typeface="Constantia"/>
                <a:cs typeface="Constantia"/>
              </a:rPr>
              <a:t>m</a:t>
            </a:r>
            <a:r>
              <a:rPr sz="3600" spc="-39" baseline="3413" dirty="0" smtClean="0">
                <a:latin typeface="Constantia"/>
                <a:cs typeface="Constantia"/>
              </a:rPr>
              <a:t>o</a:t>
            </a:r>
            <a:r>
              <a:rPr sz="3600" spc="0" baseline="3413" dirty="0" smtClean="0">
                <a:latin typeface="Constantia"/>
                <a:cs typeface="Constantia"/>
              </a:rPr>
              <a:t>v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mien</a:t>
            </a:r>
            <a:r>
              <a:rPr sz="3600" spc="-29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13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capi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ale</a:t>
            </a:r>
            <a:r>
              <a:rPr sz="3600" spc="-25" baseline="3413" dirty="0" smtClean="0">
                <a:latin typeface="Constantia"/>
                <a:cs typeface="Constantia"/>
              </a:rPr>
              <a:t>s</a:t>
            </a:r>
            <a:r>
              <a:rPr sz="3600" spc="0" baseline="3413" dirty="0" smtClean="0">
                <a:latin typeface="Constantia"/>
                <a:cs typeface="Constantia"/>
              </a:rPr>
              <a:t>, </a:t>
            </a:r>
            <a:r>
              <a:rPr sz="3600" spc="-4" baseline="3413" dirty="0" smtClean="0">
                <a:latin typeface="Constantia"/>
                <a:cs typeface="Constantia"/>
              </a:rPr>
              <a:t>l</a:t>
            </a:r>
            <a:r>
              <a:rPr sz="3600" spc="0" baseline="3413" dirty="0" smtClean="0">
                <a:latin typeface="Constantia"/>
                <a:cs typeface="Constantia"/>
              </a:rPr>
              <a:t>as</a:t>
            </a:r>
            <a:r>
              <a:rPr sz="3600" spc="-4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</a:t>
            </a:r>
            <a:r>
              <a:rPr sz="3600" spc="-50" baseline="3413" dirty="0" smtClean="0">
                <a:latin typeface="Constantia"/>
                <a:cs typeface="Constantia"/>
              </a:rPr>
              <a:t>n</a:t>
            </a:r>
            <a:r>
              <a:rPr sz="3600" spc="-54" baseline="3413" dirty="0" smtClean="0">
                <a:latin typeface="Constantia"/>
                <a:cs typeface="Constantia"/>
              </a:rPr>
              <a:t>v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siones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ex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anje</a:t>
            </a:r>
            <a:r>
              <a:rPr sz="3600" spc="-3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as</a:t>
            </a:r>
            <a:r>
              <a:rPr sz="3600" spc="-12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endParaRPr sz="2400">
              <a:latin typeface="Constantia"/>
              <a:cs typeface="Constantia"/>
            </a:endParaRPr>
          </a:p>
          <a:p>
            <a:pPr marL="12700" marR="55810">
              <a:lnSpc>
                <a:spcPts val="2590"/>
              </a:lnSpc>
            </a:pPr>
            <a:r>
              <a:rPr sz="3600" spc="0" baseline="3413" dirty="0" smtClean="0">
                <a:latin typeface="Constantia"/>
                <a:cs typeface="Constantia"/>
              </a:rPr>
              <a:t>amort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zación</a:t>
            </a:r>
            <a:r>
              <a:rPr sz="3600" spc="-11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deuda</a:t>
            </a:r>
            <a:r>
              <a:rPr sz="3600" spc="-10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pública.</a:t>
            </a:r>
            <a:endParaRPr sz="2400">
              <a:latin typeface="Constantia"/>
              <a:cs typeface="Constantia"/>
            </a:endParaRPr>
          </a:p>
          <a:p>
            <a:pPr marL="12700" marR="403773">
              <a:lnSpc>
                <a:spcPts val="2929"/>
              </a:lnSpc>
              <a:spcBef>
                <a:spcPts val="371"/>
              </a:spcBef>
            </a:pPr>
            <a:r>
              <a:rPr sz="2400" spc="0" dirty="0" smtClean="0">
                <a:latin typeface="Constantia"/>
                <a:cs typeface="Constantia"/>
              </a:rPr>
              <a:t>Bienes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capi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al: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ecursos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50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enen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4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eso </a:t>
            </a:r>
            <a:endParaRPr sz="2400">
              <a:latin typeface="Constantia"/>
              <a:cs typeface="Constantia"/>
            </a:endParaRPr>
          </a:p>
          <a:p>
            <a:pPr marL="12700" marR="403773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sin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ser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ans</a:t>
            </a:r>
            <a:r>
              <a:rPr sz="2400" spc="-14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ormados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omo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maqu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naria</a:t>
            </a:r>
            <a:r>
              <a:rPr sz="2400" spc="-1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 </a:t>
            </a:r>
            <a:endParaRPr sz="2400">
              <a:latin typeface="Constantia"/>
              <a:cs typeface="Constantia"/>
            </a:endParaRPr>
          </a:p>
          <a:p>
            <a:pPr marL="12700" marR="403773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q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8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-3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lizados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ucir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biene</a:t>
            </a:r>
            <a:r>
              <a:rPr sz="2400" spc="-34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832864" marR="3146645" algn="ctr">
              <a:lnSpc>
                <a:spcPct val="95825"/>
              </a:lnSpc>
              <a:spcBef>
                <a:spcPts val="1379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48965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168291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2741613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du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ación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59631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61660"/>
            <a:ext cx="7757349" cy="397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100"/>
              </a:spcBef>
            </a:pPr>
            <a:r>
              <a:rPr sz="1900" spc="0" dirty="0" smtClean="0">
                <a:latin typeface="Constantia"/>
                <a:cs typeface="Constantia"/>
              </a:rPr>
              <a:t>His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ic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ha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una</a:t>
            </a:r>
            <a:r>
              <a:rPr sz="1900" spc="-11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ior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cioe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micas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aís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169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jun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4" dirty="0" smtClean="0">
                <a:latin typeface="Constantia"/>
                <a:cs typeface="Constantia"/>
              </a:rPr>
              <a:t>cc</a:t>
            </a:r>
            <a:r>
              <a:rPr sz="1900" spc="0" dirty="0" smtClean="0">
                <a:latin typeface="Constantia"/>
                <a:cs typeface="Constantia"/>
              </a:rPr>
              <a:t>eso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sal</a:t>
            </a:r>
            <a:r>
              <a:rPr sz="1900" spc="-4" dirty="0" smtClean="0">
                <a:latin typeface="Constantia"/>
                <a:cs typeface="Constantia"/>
              </a:rPr>
              <a:t>u</a:t>
            </a:r>
            <a:r>
              <a:rPr sz="1900" spc="0" dirty="0" smtClean="0">
                <a:latin typeface="Constantia"/>
                <a:cs typeface="Constantia"/>
              </a:rPr>
              <a:t>d,</a:t>
            </a:r>
            <a:r>
              <a:rPr sz="1900" spc="-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uno</a:t>
            </a:r>
            <a:r>
              <a:rPr sz="1900" spc="-12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ipales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an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smos</a:t>
            </a:r>
            <a:r>
              <a:rPr sz="1900" spc="-17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2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vilidad</a:t>
            </a:r>
            <a:r>
              <a:rPr sz="1900" spc="-11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social;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ci</a:t>
            </a:r>
            <a:r>
              <a:rPr sz="1900" spc="-1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5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21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sonas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ejo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su</a:t>
            </a:r>
            <a:r>
              <a:rPr sz="1900" spc="-7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cali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vida</a:t>
            </a:r>
            <a:r>
              <a:rPr sz="1900" spc="-1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nt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ib</a:t>
            </a:r>
            <a:r>
              <a:rPr sz="1900" spc="-19" dirty="0" smtClean="0">
                <a:latin typeface="Constantia"/>
                <a:cs typeface="Constantia"/>
              </a:rPr>
              <a:t>u</a:t>
            </a:r>
            <a:r>
              <a:rPr sz="1900" spc="-25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an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eso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nac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n;</a:t>
            </a:r>
            <a:r>
              <a:rPr sz="1900" spc="-12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is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2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años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c</a:t>
            </a:r>
            <a:r>
              <a:rPr sz="1900" spc="4" dirty="0" smtClean="0">
                <a:latin typeface="Constantia"/>
                <a:cs typeface="Constantia"/>
              </a:rPr>
              <a:t>h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sib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lida</a:t>
            </a:r>
            <a:r>
              <a:rPr sz="1900" spc="9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15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34" dirty="0" smtClean="0">
                <a:latin typeface="Constantia"/>
                <a:cs typeface="Constantia"/>
              </a:rPr>
              <a:t>cc</a:t>
            </a:r>
            <a:r>
              <a:rPr sz="1900" spc="0" dirty="0" smtClean="0">
                <a:latin typeface="Constantia"/>
                <a:cs typeface="Constantia"/>
              </a:rPr>
              <a:t>eso</a:t>
            </a:r>
            <a:r>
              <a:rPr sz="1900" spc="-14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-6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r>
              <a:rPr sz="1900" spc="-70" dirty="0" smtClean="0">
                <a:latin typeface="Constantia"/>
                <a:cs typeface="Constantia"/>
              </a:rPr>
              <a:t> </a:t>
            </a:r>
            <a:r>
              <a:rPr sz="1900" spc="3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z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ió</a:t>
            </a:r>
            <a:r>
              <a:rPr sz="1900" spc="-16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uc</a:t>
            </a:r>
            <a:r>
              <a:rPr sz="1900" spc="4" dirty="0" smtClean="0">
                <a:latin typeface="Constantia"/>
                <a:cs typeface="Constantia"/>
              </a:rPr>
              <a:t>h</a:t>
            </a: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muc</a:t>
            </a:r>
            <a:r>
              <a:rPr sz="1900" spc="4" dirty="0" smtClean="0">
                <a:latin typeface="Constantia"/>
                <a:cs typeface="Constantia"/>
              </a:rPr>
              <a:t>h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niños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j</a:t>
            </a:r>
            <a:r>
              <a:rPr sz="1900" spc="-25" dirty="0" smtClean="0">
                <a:latin typeface="Constantia"/>
                <a:cs typeface="Constantia"/>
              </a:rPr>
              <a:t>ó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aban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an</a:t>
            </a:r>
            <a:r>
              <a:rPr sz="1900" spc="-1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sus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udios</a:t>
            </a:r>
            <a:r>
              <a:rPr sz="1900" spc="-11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9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o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lab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al;</a:t>
            </a:r>
            <a:r>
              <a:rPr sz="1900" spc="-67" dirty="0" smtClean="0">
                <a:latin typeface="Constantia"/>
                <a:cs typeface="Constantia"/>
              </a:rPr>
              <a:t> 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almen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5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ciones</a:t>
            </a:r>
            <a:r>
              <a:rPr sz="1900" spc="-1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ajosas;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x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ción</a:t>
            </a:r>
            <a:r>
              <a:rPr sz="1900" spc="-1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lar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34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virt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0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8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ema,</a:t>
            </a:r>
            <a:r>
              <a:rPr sz="1900" spc="-1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76" dirty="0" smtClean="0">
                <a:latin typeface="Constantia"/>
                <a:cs typeface="Constantia"/>
              </a:rPr>
              <a:t> 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do</a:t>
            </a:r>
            <a:r>
              <a:rPr sz="1900" spc="-12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6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ia</a:t>
            </a:r>
            <a:r>
              <a:rPr sz="1900" spc="-183" dirty="0" smtClean="0">
                <a:latin typeface="Constantia"/>
                <a:cs typeface="Constantia"/>
              </a:rPr>
              <a:t> </a:t>
            </a:r>
            <a:r>
              <a:rPr sz="1900" spc="-169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49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-34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12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fue</a:t>
            </a:r>
            <a:r>
              <a:rPr sz="1900" spc="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za,</a:t>
            </a:r>
            <a:r>
              <a:rPr sz="1900" spc="-6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9" dirty="0" smtClean="0">
                <a:latin typeface="Constantia"/>
                <a:cs typeface="Constantia"/>
              </a:rPr>
              <a:t>z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nas</a:t>
            </a:r>
            <a:r>
              <a:rPr sz="1900" spc="-97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u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ale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mun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ma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ginales</a:t>
            </a:r>
            <a:r>
              <a:rPr sz="1900" spc="-1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noctu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na.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má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34" dirty="0" smtClean="0">
                <a:latin typeface="Constantia"/>
                <a:cs typeface="Constantia"/>
              </a:rPr>
              <a:t>n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sión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social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Gobie</a:t>
            </a:r>
            <a:r>
              <a:rPr sz="1900" spc="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smi</a:t>
            </a:r>
            <a:r>
              <a:rPr sz="1900" spc="4" dirty="0" smtClean="0">
                <a:latin typeface="Constantia"/>
                <a:cs typeface="Constantia"/>
              </a:rPr>
              <a:t>n</a:t>
            </a:r>
            <a:r>
              <a:rPr sz="1900" spc="-25" dirty="0" smtClean="0">
                <a:latin typeface="Constantia"/>
                <a:cs typeface="Constantia"/>
              </a:rPr>
              <a:t>u</a:t>
            </a:r>
            <a:r>
              <a:rPr sz="1900" spc="-50" dirty="0" smtClean="0">
                <a:latin typeface="Constantia"/>
                <a:cs typeface="Constantia"/>
              </a:rPr>
              <a:t>y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7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3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enf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6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blemas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cali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dota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sos</a:t>
            </a:r>
            <a:r>
              <a:rPr sz="1900" spc="-16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sus</a:t>
            </a:r>
            <a:r>
              <a:rPr sz="1900" spc="-3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inf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st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uctu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que,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6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M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io</a:t>
            </a:r>
            <a:r>
              <a:rPr sz="1900" spc="-18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lud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9" dirty="0" smtClean="0">
                <a:latin typeface="Constantia"/>
                <a:cs typeface="Constantia"/>
              </a:rPr>
              <a:t>h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6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4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unos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ent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3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4" dirty="0" smtClean="0">
                <a:latin typeface="Constantia"/>
                <a:cs typeface="Constantia"/>
              </a:rPr>
              <a:t>v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p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elig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nsa</a:t>
            </a:r>
            <a:r>
              <a:rPr sz="1900" spc="-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ub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r>
              <a:rPr sz="1900" spc="-24" dirty="0" smtClean="0">
                <a:latin typeface="Constantia"/>
                <a:cs typeface="Constantia"/>
              </a:rPr>
              <a:t> </a:t>
            </a:r>
            <a:r>
              <a:rPr sz="1900" spc="3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34" dirty="0" smtClean="0">
                <a:latin typeface="Constantia"/>
                <a:cs typeface="Constantia"/>
              </a:rPr>
              <a:t>n</a:t>
            </a:r>
            <a:r>
              <a:rPr sz="1900" spc="-54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sión</a:t>
            </a:r>
            <a:r>
              <a:rPr sz="1900" spc="-12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ucación,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asigna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7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P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esupues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26" dirty="0" smtClean="0">
                <a:latin typeface="Constantia"/>
                <a:cs typeface="Constantia"/>
              </a:rPr>
              <a:t> </a:t>
            </a:r>
            <a:r>
              <a:rPr sz="1900" spc="-39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nal,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asó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8%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980,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9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0%</a:t>
            </a:r>
            <a:r>
              <a:rPr sz="1900" spc="-7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989,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18%</a:t>
            </a:r>
            <a:r>
              <a:rPr sz="1900" spc="-6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9</a:t>
            </a:r>
            <a:r>
              <a:rPr sz="1900" spc="-4" dirty="0" smtClean="0">
                <a:latin typeface="Constantia"/>
                <a:cs typeface="Constantia"/>
              </a:rPr>
              <a:t>9</a:t>
            </a:r>
            <a:r>
              <a:rPr sz="1900" spc="0" dirty="0" smtClean="0">
                <a:latin typeface="Constantia"/>
                <a:cs typeface="Constantia"/>
              </a:rPr>
              <a:t>4</a:t>
            </a:r>
            <a:r>
              <a:rPr sz="1900" spc="-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nue</a:t>
            </a:r>
            <a:r>
              <a:rPr sz="1900" spc="-25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9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0%</a:t>
            </a:r>
            <a:r>
              <a:rPr sz="1900" spc="-7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9</a:t>
            </a:r>
            <a:r>
              <a:rPr sz="1900" spc="-4" dirty="0" smtClean="0">
                <a:latin typeface="Constantia"/>
                <a:cs typeface="Constantia"/>
              </a:rPr>
              <a:t>9</a:t>
            </a:r>
            <a:r>
              <a:rPr sz="1900" spc="0" dirty="0" smtClean="0">
                <a:latin typeface="Constantia"/>
                <a:cs typeface="Constantia"/>
              </a:rPr>
              <a:t>7.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741613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du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ación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31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60"/>
            <a:ext cx="7821073" cy="4031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100"/>
              </a:spcBef>
            </a:pP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7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elac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41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cali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46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mp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tan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6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sta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7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ba</a:t>
            </a:r>
            <a:r>
              <a:rPr sz="1900" spc="4" dirty="0" smtClean="0">
                <a:latin typeface="Constantia"/>
                <a:cs typeface="Constantia"/>
              </a:rPr>
              <a:t>j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7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bación</a:t>
            </a:r>
            <a:r>
              <a:rPr sz="1900" spc="-14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estu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iant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7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(42%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</a:t>
            </a:r>
            <a:r>
              <a:rPr sz="1900" spc="-29" dirty="0" smtClean="0">
                <a:latin typeface="Constantia"/>
                <a:cs typeface="Constantia"/>
              </a:rPr>
              <a:t>0</a:t>
            </a:r>
            <a:r>
              <a:rPr sz="1900" spc="0" dirty="0" smtClean="0">
                <a:latin typeface="Constantia"/>
                <a:cs typeface="Constantia"/>
              </a:rPr>
              <a:t>2), la</a:t>
            </a:r>
            <a:r>
              <a:rPr sz="1900" spc="-8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alta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epi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encia</a:t>
            </a:r>
            <a:r>
              <a:rPr sz="1900" spc="-13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(20%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ia</a:t>
            </a:r>
            <a:r>
              <a:rPr sz="1900" spc="-18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</a:t>
            </a:r>
            <a:r>
              <a:rPr sz="1900" spc="-25" dirty="0" smtClean="0">
                <a:latin typeface="Constantia"/>
                <a:cs typeface="Constantia"/>
              </a:rPr>
              <a:t>0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)</a:t>
            </a:r>
            <a:r>
              <a:rPr sz="1900" spc="-9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z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38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ública</a:t>
            </a:r>
            <a:r>
              <a:rPr sz="1900" spc="-105" dirty="0" smtClean="0">
                <a:latin typeface="Constantia"/>
                <a:cs typeface="Constantia"/>
              </a:rPr>
              <a:t> 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espec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iz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je</a:t>
            </a:r>
            <a:r>
              <a:rPr sz="1900" spc="-180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no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gi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9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una</a:t>
            </a:r>
            <a:r>
              <a:rPr sz="1900" spc="-7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lengua</a:t>
            </a:r>
            <a:r>
              <a:rPr sz="1900" spc="-1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x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anj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8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</a:t>
            </a:r>
            <a:r>
              <a:rPr sz="1900" spc="-6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limi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an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sib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lidad</a:t>
            </a:r>
            <a:r>
              <a:rPr sz="1900" spc="-12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eg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dos</a:t>
            </a:r>
            <a:r>
              <a:rPr sz="1900" spc="-1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7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abaj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quien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ben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mpet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13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124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8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-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78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legi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06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29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que, 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319"/>
              </a:lnSpc>
            </a:pP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almen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16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domin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ioma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-25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lés</a:t>
            </a:r>
            <a:r>
              <a:rPr sz="1900" spc="-11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8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-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am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bási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12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04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mpu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-6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2700" marR="254901">
              <a:lnSpc>
                <a:spcPts val="2319"/>
              </a:lnSpc>
            </a:pPr>
            <a:r>
              <a:rPr sz="1900" spc="-19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5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enf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4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63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blemas</a:t>
            </a:r>
            <a:r>
              <a:rPr sz="1900" spc="-1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-25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54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6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9" dirty="0" smtClean="0">
                <a:latin typeface="Constantia"/>
                <a:cs typeface="Constantia"/>
              </a:rPr>
              <a:t>z</a:t>
            </a:r>
            <a:r>
              <a:rPr sz="1900" spc="-50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 </a:t>
            </a:r>
            <a:endParaRPr sz="1900">
              <a:latin typeface="Constantia"/>
              <a:cs typeface="Constantia"/>
            </a:endParaRPr>
          </a:p>
          <a:p>
            <a:pPr marL="12700" marR="254901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ab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uni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13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gicas</a:t>
            </a:r>
            <a:r>
              <a:rPr sz="1900" spc="-1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(hasta</a:t>
            </a:r>
            <a:r>
              <a:rPr sz="1900" spc="-7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Ci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),</a:t>
            </a:r>
            <a:r>
              <a:rPr sz="1900" spc="-56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-3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0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 marR="254901">
              <a:lnSpc>
                <a:spcPts val="2319"/>
              </a:lnSpc>
            </a:pP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nui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ad</a:t>
            </a:r>
            <a:r>
              <a:rPr sz="1900" spc="-1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udia</a:t>
            </a:r>
            <a:r>
              <a:rPr sz="1900" spc="4" dirty="0" smtClean="0">
                <a:latin typeface="Constantia"/>
                <a:cs typeface="Constantia"/>
              </a:rPr>
              <a:t>n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1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3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sis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a,</a:t>
            </a:r>
            <a:r>
              <a:rPr sz="1900" spc="-8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las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uelas</a:t>
            </a:r>
            <a:r>
              <a:rPr sz="1900" spc="-10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129" dirty="0" smtClean="0">
                <a:latin typeface="Constantia"/>
                <a:cs typeface="Constantia"/>
              </a:rPr>
              <a:t> 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ano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 </a:t>
            </a:r>
            <a:endParaRPr sz="1900">
              <a:latin typeface="Constantia"/>
              <a:cs typeface="Constantia"/>
            </a:endParaRPr>
          </a:p>
          <a:p>
            <a:pPr marL="12700" marR="254901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epa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9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s</a:t>
            </a:r>
            <a:r>
              <a:rPr sz="1900" spc="-7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ap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az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dos;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6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st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58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M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50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e,</a:t>
            </a:r>
            <a:r>
              <a:rPr sz="1900" spc="-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10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cla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1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endParaRPr sz="1900">
              <a:latin typeface="Constantia"/>
              <a:cs typeface="Constantia"/>
            </a:endParaRPr>
          </a:p>
          <a:p>
            <a:pPr marL="12700" marR="3996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bliga</a:t>
            </a:r>
            <a:r>
              <a:rPr sz="1900" spc="-25" dirty="0" smtClean="0">
                <a:latin typeface="Constantia"/>
                <a:cs typeface="Constantia"/>
              </a:rPr>
              <a:t>t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i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a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-16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ducación</a:t>
            </a:r>
            <a:r>
              <a:rPr sz="1900" spc="-12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G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ne</a:t>
            </a:r>
            <a:r>
              <a:rPr sz="1900" spc="-25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4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Básica</a:t>
            </a:r>
            <a:r>
              <a:rPr sz="1900" spc="-12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-15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.</a:t>
            </a:r>
            <a:r>
              <a:rPr sz="1900" spc="-2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Óscar</a:t>
            </a:r>
            <a:r>
              <a:rPr sz="1900" spc="-142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Ar</a:t>
            </a:r>
            <a:r>
              <a:rPr sz="1900" spc="0" dirty="0" smtClean="0">
                <a:latin typeface="Constantia"/>
                <a:cs typeface="Constantia"/>
              </a:rPr>
              <a:t>ias</a:t>
            </a:r>
            <a:r>
              <a:rPr sz="1900" spc="-11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 </a:t>
            </a:r>
            <a:endParaRPr sz="1900">
              <a:latin typeface="Constantia"/>
              <a:cs typeface="Constantia"/>
            </a:endParaRPr>
          </a:p>
          <a:p>
            <a:pPr marL="12700" marR="3996">
              <a:lnSpc>
                <a:spcPts val="2319"/>
              </a:lnSpc>
            </a:pPr>
            <a:r>
              <a:rPr sz="1900" spc="-9" dirty="0" smtClean="0">
                <a:latin typeface="Constantia"/>
                <a:cs typeface="Constantia"/>
              </a:rPr>
              <a:t>f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talec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ens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ñanza</a:t>
            </a:r>
            <a:r>
              <a:rPr sz="1900" spc="-1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de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25" dirty="0" smtClean="0">
                <a:latin typeface="Constantia"/>
                <a:cs typeface="Constantia"/>
              </a:rPr>
              <a:t>g</a:t>
            </a:r>
            <a:r>
              <a:rPr sz="1900" spc="0" dirty="0" smtClean="0">
                <a:latin typeface="Constantia"/>
                <a:cs typeface="Constantia"/>
              </a:rPr>
              <a:t>lés</a:t>
            </a:r>
            <a:r>
              <a:rPr sz="1900" spc="-12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9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mputac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6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4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endParaRPr sz="1900">
              <a:latin typeface="Constantia"/>
              <a:cs typeface="Constantia"/>
            </a:endParaRPr>
          </a:p>
          <a:p>
            <a:pPr marL="12700" marR="155154">
              <a:lnSpc>
                <a:spcPts val="2319"/>
              </a:lnSpc>
            </a:pP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ública;</a:t>
            </a:r>
            <a:r>
              <a:rPr sz="1900" spc="-8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á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9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00</a:t>
            </a:r>
            <a:r>
              <a:rPr sz="1900" spc="-4" dirty="0" smtClean="0">
                <a:latin typeface="Constantia"/>
                <a:cs typeface="Constantia"/>
              </a:rPr>
              <a:t>3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63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56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nc</a:t>
            </a:r>
            <a:r>
              <a:rPr sz="1900" spc="-14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m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14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año</a:t>
            </a:r>
            <a:r>
              <a:rPr sz="1900" spc="-12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es</a:t>
            </a:r>
            <a:r>
              <a:rPr sz="1900" spc="-29" dirty="0" smtClean="0">
                <a:latin typeface="Constantia"/>
                <a:cs typeface="Constantia"/>
              </a:rPr>
              <a:t>c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lar</a:t>
            </a:r>
            <a:r>
              <a:rPr sz="1900" spc="-147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59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00</a:t>
            </a:r>
            <a:r>
              <a:rPr sz="1900" spc="-6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í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9" dirty="0" smtClean="0">
                <a:latin typeface="Constantia"/>
                <a:cs typeface="Constantia"/>
              </a:rPr>
              <a:t>s</a:t>
            </a:r>
            <a:r>
              <a:rPr sz="1900" spc="0" dirty="0" smtClean="0">
                <a:latin typeface="Constantia"/>
                <a:cs typeface="Constantia"/>
              </a:rPr>
              <a:t>. </a:t>
            </a:r>
            <a:endParaRPr sz="1900">
              <a:latin typeface="Constantia"/>
              <a:cs typeface="Constantia"/>
            </a:endParaRPr>
          </a:p>
          <a:p>
            <a:pPr marL="12700" marR="15515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As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mism</a:t>
            </a:r>
            <a:r>
              <a:rPr sz="1900" spc="-5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,</a:t>
            </a:r>
            <a:r>
              <a:rPr sz="1900" spc="-9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50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9</a:t>
            </a:r>
            <a:r>
              <a:rPr sz="1900" spc="-9" dirty="0" smtClean="0">
                <a:latin typeface="Constantia"/>
                <a:cs typeface="Constantia"/>
              </a:rPr>
              <a:t>9</a:t>
            </a:r>
            <a:r>
              <a:rPr sz="1900" spc="0" dirty="0" smtClean="0">
                <a:latin typeface="Constantia"/>
                <a:cs typeface="Constantia"/>
              </a:rPr>
              <a:t>9</a:t>
            </a:r>
            <a:r>
              <a:rPr sz="1900" spc="-31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po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-92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r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0" dirty="0" smtClean="0">
                <a:latin typeface="Constantia"/>
                <a:cs typeface="Constantia"/>
              </a:rPr>
              <a:t>me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50" dirty="0" smtClean="0">
                <a:latin typeface="Constantia"/>
                <a:cs typeface="Constantia"/>
              </a:rPr>
              <a:t> </a:t>
            </a:r>
            <a:r>
              <a:rPr sz="1900" spc="-54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ez,</a:t>
            </a:r>
            <a:r>
              <a:rPr sz="1900" spc="-2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7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asignó</a:t>
            </a:r>
            <a:r>
              <a:rPr sz="1900" spc="-10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14" dirty="0" smtClean="0">
                <a:latin typeface="Constantia"/>
                <a:cs typeface="Constantia"/>
              </a:rPr>
              <a:t> </a:t>
            </a:r>
            <a:r>
              <a:rPr sz="1900" spc="-9" dirty="0" smtClean="0">
                <a:latin typeface="Constantia"/>
                <a:cs typeface="Constantia"/>
              </a:rPr>
              <a:t>6</a:t>
            </a:r>
            <a:r>
              <a:rPr sz="1900" spc="0" dirty="0" smtClean="0">
                <a:latin typeface="Constantia"/>
                <a:cs typeface="Constantia"/>
              </a:rPr>
              <a:t>%</a:t>
            </a:r>
            <a:r>
              <a:rPr sz="1900" spc="-7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-3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IB</a:t>
            </a:r>
            <a:r>
              <a:rPr sz="1900" spc="-19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la </a:t>
            </a:r>
            <a:endParaRPr sz="1900">
              <a:latin typeface="Constantia"/>
              <a:cs typeface="Constantia"/>
            </a:endParaRPr>
          </a:p>
          <a:p>
            <a:pPr marL="12700" marR="15515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d</a:t>
            </a:r>
            <a:r>
              <a:rPr sz="1900" spc="0" dirty="0" smtClean="0">
                <a:latin typeface="Constantia"/>
                <a:cs typeface="Constantia"/>
              </a:rPr>
              <a:t>uca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ión</a:t>
            </a:r>
            <a:r>
              <a:rPr sz="1900" spc="-17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y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</a:t>
            </a:r>
            <a:r>
              <a:rPr sz="1900" spc="-8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</a:t>
            </a:r>
            <a:r>
              <a:rPr sz="1900" spc="-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1,</a:t>
            </a:r>
            <a:r>
              <a:rPr sz="1900" spc="-35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9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aum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ó</a:t>
            </a:r>
            <a:r>
              <a:rPr sz="1900" spc="-15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1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8%,</a:t>
            </a:r>
            <a:r>
              <a:rPr sz="1900" spc="-60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aunque</a:t>
            </a:r>
            <a:r>
              <a:rPr sz="1900" spc="-12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se</a:t>
            </a:r>
            <a:r>
              <a:rPr sz="1900" spc="-56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h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é</a:t>
            </a:r>
            <a:r>
              <a:rPr sz="1900" spc="-136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-4" dirty="0" smtClean="0">
                <a:latin typeface="Constantia"/>
                <a:cs typeface="Constantia"/>
              </a:rPr>
              <a:t>f</a:t>
            </a:r>
            <a:r>
              <a:rPr sz="1900" spc="0" dirty="0" smtClean="0">
                <a:latin typeface="Constantia"/>
                <a:cs typeface="Constantia"/>
              </a:rPr>
              <a:t>e</a:t>
            </a:r>
            <a:r>
              <a:rPr sz="1900" spc="4" dirty="0" smtClean="0">
                <a:latin typeface="Constantia"/>
                <a:cs typeface="Constantia"/>
              </a:rPr>
              <a:t>c</a:t>
            </a:r>
            <a:r>
              <a:rPr sz="1900" spc="0" dirty="0" smtClean="0">
                <a:latin typeface="Constantia"/>
                <a:cs typeface="Constantia"/>
              </a:rPr>
              <a:t>t</a:t>
            </a:r>
            <a:r>
              <a:rPr sz="1900" spc="-19" dirty="0" smtClean="0">
                <a:latin typeface="Constantia"/>
                <a:cs typeface="Constantia"/>
              </a:rPr>
              <a:t>i</a:t>
            </a:r>
            <a:r>
              <a:rPr sz="1900" spc="-50" dirty="0" smtClean="0">
                <a:latin typeface="Constantia"/>
                <a:cs typeface="Constantia"/>
              </a:rPr>
              <a:t>v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1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h</a:t>
            </a:r>
            <a:r>
              <a:rPr sz="1900" spc="0" dirty="0" smtClean="0">
                <a:latin typeface="Constantia"/>
                <a:cs typeface="Constantia"/>
              </a:rPr>
              <a:t>asta</a:t>
            </a:r>
            <a:r>
              <a:rPr sz="1900" spc="-118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en </a:t>
            </a:r>
            <a:endParaRPr sz="1900">
              <a:latin typeface="Constantia"/>
              <a:cs typeface="Constantia"/>
            </a:endParaRPr>
          </a:p>
          <a:p>
            <a:pPr marL="12700" marR="155154">
              <a:lnSpc>
                <a:spcPts val="2319"/>
              </a:lnSpc>
            </a:pP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24" dirty="0" smtClean="0">
                <a:latin typeface="Constantia"/>
                <a:cs typeface="Constantia"/>
              </a:rPr>
              <a:t> </a:t>
            </a:r>
            <a:r>
              <a:rPr sz="1900" spc="4" dirty="0" smtClean="0">
                <a:latin typeface="Constantia"/>
                <a:cs typeface="Constantia"/>
              </a:rPr>
              <a:t>2</a:t>
            </a:r>
            <a:r>
              <a:rPr sz="1900" spc="0" dirty="0" smtClean="0">
                <a:latin typeface="Constantia"/>
                <a:cs typeface="Constantia"/>
              </a:rPr>
              <a:t>0</a:t>
            </a:r>
            <a:r>
              <a:rPr sz="1900" spc="-4" dirty="0" smtClean="0">
                <a:latin typeface="Constantia"/>
                <a:cs typeface="Constantia"/>
              </a:rPr>
              <a:t>1</a:t>
            </a:r>
            <a:r>
              <a:rPr sz="1900" spc="0" dirty="0" smtClean="0">
                <a:latin typeface="Constantia"/>
                <a:cs typeface="Constantia"/>
              </a:rPr>
              <a:t>4.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639460"/>
            <a:ext cx="186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153075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Salud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480"/>
            <a:ext cx="7800726" cy="412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campo</a:t>
            </a:r>
            <a:r>
              <a:rPr sz="2200" spc="-1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salud,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f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oblem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20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ober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u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2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idad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ios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é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os;</a:t>
            </a:r>
            <a:r>
              <a:rPr sz="2200" spc="-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sob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85" dirty="0" smtClean="0">
                <a:latin typeface="Constantia"/>
                <a:cs typeface="Constantia"/>
              </a:rPr>
              <a:t> 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odo</a:t>
            </a:r>
            <a:r>
              <a:rPr sz="2200" spc="-87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q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Go</a:t>
            </a:r>
            <a:r>
              <a:rPr sz="2200" spc="-4" dirty="0" smtClean="0">
                <a:latin typeface="Constantia"/>
                <a:cs typeface="Constantia"/>
              </a:rPr>
              <a:t>b</a:t>
            </a:r>
            <a:r>
              <a:rPr sz="2200" spc="0" dirty="0" smtClean="0">
                <a:latin typeface="Constantia"/>
                <a:cs typeface="Constantia"/>
              </a:rPr>
              <a:t>ier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o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esupuestarios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limi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21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4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icacion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equipos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bási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6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epa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f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a;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á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muchos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og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sus</a:t>
            </a:r>
            <a:r>
              <a:rPr sz="2200" spc="-9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on,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cuen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erio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dicado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2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salud.</a:t>
            </a:r>
            <a:endParaRPr sz="2200">
              <a:latin typeface="Constantia"/>
              <a:cs typeface="Constantia"/>
            </a:endParaRPr>
          </a:p>
          <a:p>
            <a:pPr marL="12700" marR="131800" algn="just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crisi</a:t>
            </a:r>
            <a:r>
              <a:rPr sz="2200" spc="-2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3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-39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oría</a:t>
            </a:r>
            <a:r>
              <a:rPr sz="2200" spc="-19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í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icas</a:t>
            </a:r>
            <a:r>
              <a:rPr sz="2200" spc="-1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ú</a:t>
            </a:r>
            <a:r>
              <a:rPr sz="2200" spc="0" dirty="0" smtClean="0">
                <a:latin typeface="Constantia"/>
                <a:cs typeface="Constantia"/>
              </a:rPr>
              <a:t>blicas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131800" algn="just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ác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rict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o;</a:t>
            </a:r>
            <a:r>
              <a:rPr sz="2200" spc="-1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4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hicie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6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8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esfu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r</a:t>
            </a:r>
            <a:r>
              <a:rPr sz="2200" spc="-9" dirty="0" smtClean="0">
                <a:latin typeface="Constantia"/>
                <a:cs typeface="Constantia"/>
              </a:rPr>
              <a:t>z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131800" algn="just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asegu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abilid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38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21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62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ég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-9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 </a:t>
            </a:r>
            <a:endParaRPr sz="2200">
              <a:latin typeface="Constantia"/>
              <a:cs typeface="Constantia"/>
            </a:endParaRPr>
          </a:p>
          <a:p>
            <a:pPr marL="12700" marR="131800" algn="just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d,</a:t>
            </a:r>
            <a:r>
              <a:rPr sz="2200" spc="-20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seria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ecta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7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osidad</a:t>
            </a:r>
            <a:r>
              <a:rPr sz="2200" spc="-15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obi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rno</a:t>
            </a:r>
            <a:endParaRPr sz="2200">
              <a:latin typeface="Constantia"/>
              <a:cs typeface="Constantia"/>
            </a:endParaRPr>
          </a:p>
          <a:p>
            <a:pPr marL="12700" marR="22752">
              <a:lnSpc>
                <a:spcPts val="21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7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abilid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14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onó</a:t>
            </a:r>
            <a:r>
              <a:rPr sz="3300" spc="1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ica;</a:t>
            </a:r>
            <a:r>
              <a:rPr sz="3300" spc="-2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que,</a:t>
            </a:r>
            <a:r>
              <a:rPr sz="3300" spc="-40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25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65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1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7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sa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ud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x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eri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tad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98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0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ob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ación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6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décadas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evi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15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erio</a:t>
            </a:r>
            <a:r>
              <a:rPr sz="3300" spc="-2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aún</a:t>
            </a:r>
            <a:r>
              <a:rPr sz="3300" spc="-7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situación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175"/>
              </a:lnSpc>
              <a:spcBef>
                <a:spcPts val="3"/>
              </a:spcBef>
            </a:pPr>
            <a:r>
              <a:rPr sz="3300" spc="0" baseline="3723" dirty="0" smtClean="0">
                <a:latin typeface="Constantia"/>
                <a:cs typeface="Constantia"/>
              </a:rPr>
              <a:t>san</a:t>
            </a:r>
            <a:r>
              <a:rPr sz="3300" spc="4" baseline="3723" dirty="0" smtClean="0">
                <a:latin typeface="Constantia"/>
                <a:cs typeface="Constantia"/>
              </a:rPr>
              <a:t>i</a:t>
            </a:r>
            <a:r>
              <a:rPr sz="3300" spc="0" baseline="3723" dirty="0" smtClean="0">
                <a:latin typeface="Constantia"/>
                <a:cs typeface="Constantia"/>
              </a:rPr>
              <a:t>t</a:t>
            </a:r>
            <a:r>
              <a:rPr sz="3300" spc="4" baseline="3723" dirty="0" smtClean="0">
                <a:latin typeface="Constantia"/>
                <a:cs typeface="Constantia"/>
              </a:rPr>
              <a:t>a</a:t>
            </a:r>
            <a:r>
              <a:rPr sz="3300" spc="0" baseline="3723" dirty="0" smtClean="0">
                <a:latin typeface="Constantia"/>
                <a:cs typeface="Constantia"/>
              </a:rPr>
              <a:t>ria.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03064"/>
            <a:ext cx="212083" cy="290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153075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Salud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59629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61684"/>
            <a:ext cx="7791005" cy="4584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144">
              <a:lnSpc>
                <a:spcPts val="2075"/>
              </a:lnSpc>
              <a:spcBef>
                <a:spcPts val="105"/>
              </a:spcBef>
            </a:pP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mediados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henta,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eact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ómi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erm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tió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mej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í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unos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indi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ado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les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150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aunque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h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ado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ecupe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3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lenamen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alidad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vi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tados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algun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ac</a:t>
            </a:r>
            <a:r>
              <a:rPr sz="1700" spc="-1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ega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omo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ición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algunas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ermedades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bí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ido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adi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adas;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lue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fuer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ajus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14" dirty="0" smtClean="0">
                <a:latin typeface="Constantia"/>
                <a:cs typeface="Constantia"/>
              </a:rPr>
              <a:t>u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eali</a:t>
            </a:r>
            <a:r>
              <a:rPr sz="1700" spc="-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3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S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gu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Social mos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ignos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upe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ació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;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ejemplo: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mort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lidad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infantil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9" dirty="0" smtClean="0">
                <a:latin typeface="Constantia"/>
                <a:cs typeface="Constantia"/>
              </a:rPr>
              <a:t>1</a:t>
            </a:r>
            <a:r>
              <a:rPr sz="1700" spc="0" dirty="0" smtClean="0">
                <a:latin typeface="Constantia"/>
                <a:cs typeface="Constantia"/>
              </a:rPr>
              <a:t>/</a:t>
            </a:r>
            <a:r>
              <a:rPr sz="1700" spc="-9" dirty="0" smtClean="0">
                <a:latin typeface="Constantia"/>
                <a:cs typeface="Constantia"/>
              </a:rPr>
              <a:t>0</a:t>
            </a:r>
            <a:r>
              <a:rPr sz="1700" spc="-4" dirty="0" smtClean="0">
                <a:latin typeface="Constantia"/>
                <a:cs typeface="Constantia"/>
              </a:rPr>
              <a:t>0</a:t>
            </a:r>
            <a:r>
              <a:rPr sz="1700" spc="0" dirty="0" smtClean="0">
                <a:latin typeface="Constantia"/>
                <a:cs typeface="Constantia"/>
              </a:rPr>
              <a:t>0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80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11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4" dirty="0" smtClean="0">
                <a:latin typeface="Constantia"/>
                <a:cs typeface="Constantia"/>
              </a:rPr>
              <a:t>8</a:t>
            </a:r>
            <a:r>
              <a:rPr sz="1700" spc="0" dirty="0" smtClean="0">
                <a:latin typeface="Constantia"/>
                <a:cs typeface="Constantia"/>
              </a:rPr>
              <a:t>/</a:t>
            </a:r>
            <a:r>
              <a:rPr sz="1700" spc="-9" dirty="0" smtClean="0">
                <a:latin typeface="Constantia"/>
                <a:cs typeface="Constantia"/>
              </a:rPr>
              <a:t>0</a:t>
            </a:r>
            <a:r>
              <a:rPr sz="1700" spc="-4" dirty="0" smtClean="0">
                <a:latin typeface="Constantia"/>
                <a:cs typeface="Constantia"/>
              </a:rPr>
              <a:t>0</a:t>
            </a:r>
            <a:r>
              <a:rPr sz="1700" spc="0" dirty="0" smtClean="0">
                <a:latin typeface="Constantia"/>
                <a:cs typeface="Constantia"/>
              </a:rPr>
              <a:t>0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-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5; la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sp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anza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aumen</a:t>
            </a:r>
            <a:r>
              <a:rPr sz="1700" spc="-1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76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años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99</a:t>
            </a:r>
            <a:r>
              <a:rPr sz="1700" spc="0" dirty="0" smtClean="0">
                <a:latin typeface="Constantia"/>
                <a:cs typeface="Constantia"/>
              </a:rPr>
              <a:t>7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7</a:t>
            </a:r>
            <a:r>
              <a:rPr sz="1700" spc="0" dirty="0" smtClean="0">
                <a:latin typeface="Constantia"/>
                <a:cs typeface="Constantia"/>
              </a:rPr>
              <a:t>8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actualida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mort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lidad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ermedades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j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leme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ta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amas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ac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na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infantil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medici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a,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famili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1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em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a, </a:t>
            </a:r>
            <a:r>
              <a:rPr sz="1700" spc="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ugías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ambula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ori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tici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ación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 marR="125144">
              <a:lnSpc>
                <a:spcPts val="2075"/>
              </a:lnSpc>
            </a:pPr>
            <a:r>
              <a:rPr sz="1700" spc="75" dirty="0" smtClean="0">
                <a:latin typeface="Constantia"/>
                <a:cs typeface="Constantia"/>
              </a:rPr>
              <a:t>(</a:t>
            </a:r>
            <a:r>
              <a:rPr sz="1700" spc="-29" dirty="0" smtClean="0">
                <a:latin typeface="Constantia"/>
                <a:cs typeface="Constantia"/>
              </a:rPr>
              <a:t>J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tas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lu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),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os;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además:</a:t>
            </a:r>
            <a:endParaRPr sz="1700">
              <a:latin typeface="Constantia"/>
              <a:cs typeface="Constantia"/>
            </a:endParaRPr>
          </a:p>
          <a:p>
            <a:pPr marL="131572">
              <a:lnSpc>
                <a:spcPts val="1905"/>
              </a:lnSpc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  </a:t>
            </a:r>
            <a:r>
              <a:rPr sz="1350" spc="8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</a:t>
            </a:r>
            <a:r>
              <a:rPr sz="1600" spc="-25" dirty="0" smtClean="0">
                <a:latin typeface="Constantia"/>
                <a:cs typeface="Constantia"/>
              </a:rPr>
              <a:t>8</a:t>
            </a:r>
            <a:r>
              <a:rPr sz="1600" spc="0" dirty="0" smtClean="0">
                <a:latin typeface="Constantia"/>
                <a:cs typeface="Constantia"/>
              </a:rPr>
              <a:t>2:</a:t>
            </a:r>
            <a:r>
              <a:rPr sz="1600" spc="-6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83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ecla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1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ob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9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34" dirty="0" smtClean="0">
                <a:latin typeface="Constantia"/>
                <a:cs typeface="Constantia"/>
              </a:rPr>
              <a:t>o</a:t>
            </a:r>
            <a:r>
              <a:rPr sz="1600" spc="0" dirty="0" smtClean="0">
                <a:latin typeface="Constantia"/>
                <a:cs typeface="Constantia"/>
              </a:rPr>
              <a:t>,</a:t>
            </a:r>
            <a:r>
              <a:rPr sz="1600" spc="-11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un</a:t>
            </a:r>
            <a:r>
              <a:rPr sz="1600" spc="-9" dirty="0" smtClean="0">
                <a:latin typeface="Constantia"/>
                <a:cs typeface="Constantia"/>
              </a:rPr>
              <a:t>i</a:t>
            </a:r>
            <a:r>
              <a:rPr sz="1600" spc="-39" dirty="0" smtClean="0">
                <a:latin typeface="Constantia"/>
                <a:cs typeface="Constantia"/>
              </a:rPr>
              <a:t>v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10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19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or</a:t>
            </a:r>
            <a:r>
              <a:rPr sz="1600" spc="-9" dirty="0" smtClean="0">
                <a:latin typeface="Constantia"/>
                <a:cs typeface="Constantia"/>
              </a:rPr>
              <a:t>z</a:t>
            </a:r>
            <a:r>
              <a:rPr sz="1600" spc="0" dirty="0" smtClean="0">
                <a:latin typeface="Constantia"/>
                <a:cs typeface="Constantia"/>
              </a:rPr>
              <a:t>oso</a:t>
            </a:r>
            <a:r>
              <a:rPr sz="1600" spc="-12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5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eg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-121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9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rie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-29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3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6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abajo</a:t>
            </a:r>
            <a:r>
              <a:rPr sz="1600" spc="-133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endParaRPr sz="1600">
              <a:latin typeface="Constantia"/>
              <a:cs typeface="Constantia"/>
            </a:endParaRPr>
          </a:p>
          <a:p>
            <a:pPr marL="378764" marR="37207">
              <a:lnSpc>
                <a:spcPts val="1580"/>
              </a:lnSpc>
            </a:pPr>
            <a:r>
              <a:rPr sz="2400" spc="0" baseline="3413" dirty="0" smtClean="0">
                <a:latin typeface="Constantia"/>
                <a:cs typeface="Constantia"/>
              </a:rPr>
              <a:t>I</a:t>
            </a:r>
            <a:r>
              <a:rPr sz="2400" spc="-9" baseline="3413" dirty="0" smtClean="0">
                <a:latin typeface="Constantia"/>
                <a:cs typeface="Constantia"/>
              </a:rPr>
              <a:t>n</a:t>
            </a:r>
            <a:r>
              <a:rPr sz="2400" spc="0" baseline="3413" dirty="0" smtClean="0">
                <a:latin typeface="Constantia"/>
                <a:cs typeface="Constantia"/>
              </a:rPr>
              <a:t>st</a:t>
            </a:r>
            <a:r>
              <a:rPr sz="2400" spc="4" baseline="3413" dirty="0" smtClean="0">
                <a:latin typeface="Constantia"/>
                <a:cs typeface="Constantia"/>
              </a:rPr>
              <a:t>i</a:t>
            </a:r>
            <a:r>
              <a:rPr sz="2400" spc="0" baseline="3413" dirty="0" smtClean="0">
                <a:latin typeface="Constantia"/>
                <a:cs typeface="Constantia"/>
              </a:rPr>
              <a:t>tu</a:t>
            </a:r>
            <a:r>
              <a:rPr sz="2400" spc="-19" baseline="3413" dirty="0" smtClean="0">
                <a:latin typeface="Constantia"/>
                <a:cs typeface="Constantia"/>
              </a:rPr>
              <a:t>t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95" baseline="3413" dirty="0" smtClean="0">
                <a:latin typeface="Constantia"/>
                <a:cs typeface="Constantia"/>
              </a:rPr>
              <a:t> </a:t>
            </a:r>
            <a:r>
              <a:rPr sz="2400" spc="-34" baseline="3413" dirty="0" smtClean="0">
                <a:latin typeface="Constantia"/>
                <a:cs typeface="Constantia"/>
              </a:rPr>
              <a:t>N</a:t>
            </a:r>
            <a:r>
              <a:rPr sz="2400" spc="0" baseline="3413" dirty="0" smtClean="0">
                <a:latin typeface="Constantia"/>
                <a:cs typeface="Constantia"/>
              </a:rPr>
              <a:t>acional</a:t>
            </a:r>
            <a:r>
              <a:rPr sz="2400" spc="-96" baseline="3413" dirty="0" smtClean="0">
                <a:latin typeface="Constantia"/>
                <a:cs typeface="Constantia"/>
              </a:rPr>
              <a:t> </a:t>
            </a:r>
            <a:r>
              <a:rPr sz="2400" spc="-4" baseline="3413" dirty="0" smtClean="0">
                <a:latin typeface="Constantia"/>
                <a:cs typeface="Constantia"/>
              </a:rPr>
              <a:t>d</a:t>
            </a:r>
            <a:r>
              <a:rPr sz="2400" spc="0" baseline="3413" dirty="0" smtClean="0">
                <a:latin typeface="Constantia"/>
                <a:cs typeface="Constantia"/>
              </a:rPr>
              <a:t>e</a:t>
            </a:r>
            <a:r>
              <a:rPr sz="2400" spc="-41" baseline="3413" dirty="0" smtClean="0">
                <a:latin typeface="Constantia"/>
                <a:cs typeface="Constantia"/>
              </a:rPr>
              <a:t> </a:t>
            </a:r>
            <a:r>
              <a:rPr sz="2400" spc="0" baseline="3413" dirty="0" smtClean="0">
                <a:latin typeface="Constantia"/>
                <a:cs typeface="Constantia"/>
              </a:rPr>
              <a:t>S</a:t>
            </a:r>
            <a:r>
              <a:rPr sz="2400" spc="4" baseline="3413" dirty="0" smtClean="0">
                <a:latin typeface="Constantia"/>
                <a:cs typeface="Constantia"/>
              </a:rPr>
              <a:t>eg</a:t>
            </a:r>
            <a:r>
              <a:rPr sz="2400" spc="0" baseline="3413" dirty="0" smtClean="0">
                <a:latin typeface="Constantia"/>
                <a:cs typeface="Constantia"/>
              </a:rPr>
              <a:t>u</a:t>
            </a:r>
            <a:r>
              <a:rPr sz="2400" spc="-19" baseline="3413" dirty="0" smtClean="0">
                <a:latin typeface="Constantia"/>
                <a:cs typeface="Constantia"/>
              </a:rPr>
              <a:t>r</a:t>
            </a:r>
            <a:r>
              <a:rPr sz="2400" spc="0" baseline="3413" dirty="0" smtClean="0">
                <a:latin typeface="Constantia"/>
                <a:cs typeface="Constantia"/>
              </a:rPr>
              <a:t>o</a:t>
            </a:r>
            <a:r>
              <a:rPr sz="2400" spc="-19" baseline="3413" dirty="0" smtClean="0">
                <a:latin typeface="Constantia"/>
                <a:cs typeface="Constantia"/>
              </a:rPr>
              <a:t>s</a:t>
            </a:r>
            <a:r>
              <a:rPr sz="2400" spc="0" baseline="3413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378764" marR="369527" indent="-247192">
              <a:lnSpc>
                <a:spcPts val="1953"/>
              </a:lnSpc>
              <a:spcBef>
                <a:spcPts val="211"/>
              </a:spcBef>
              <a:tabLst>
                <a:tab pos="368300" algn="l"/>
              </a:tabLst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600" spc="-9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984:</a:t>
            </a:r>
            <a:r>
              <a:rPr sz="1600" spc="-5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94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anti</a:t>
            </a:r>
            <a:r>
              <a:rPr sz="1600" spc="-9" dirty="0" smtClean="0">
                <a:latin typeface="Constantia"/>
                <a:cs typeface="Constantia"/>
              </a:rPr>
              <a:t>z</a:t>
            </a:r>
            <a:r>
              <a:rPr sz="1600" spc="0" dirty="0" smtClean="0">
                <a:latin typeface="Constantia"/>
                <a:cs typeface="Constantia"/>
              </a:rPr>
              <a:t>ó</a:t>
            </a:r>
            <a:r>
              <a:rPr sz="1600" spc="-115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obert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1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médica</a:t>
            </a:r>
            <a:r>
              <a:rPr sz="1600" spc="-80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(en</a:t>
            </a:r>
            <a:r>
              <a:rPr sz="1600" spc="-14" dirty="0" smtClean="0">
                <a:latin typeface="Constantia"/>
                <a:cs typeface="Constantia"/>
              </a:rPr>
              <a:t>f</a:t>
            </a:r>
            <a:r>
              <a:rPr sz="1600" spc="0" dirty="0" smtClean="0">
                <a:latin typeface="Constantia"/>
                <a:cs typeface="Constantia"/>
              </a:rPr>
              <a:t>erm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ad</a:t>
            </a:r>
            <a:r>
              <a:rPr sz="1600" spc="-10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3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ma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ernidad)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5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las</a:t>
            </a:r>
            <a:r>
              <a:rPr sz="1600" spc="-6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er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onas </a:t>
            </a:r>
            <a:endParaRPr sz="1600">
              <a:latin typeface="Constantia"/>
              <a:cs typeface="Constantia"/>
            </a:endParaRPr>
          </a:p>
          <a:p>
            <a:pPr marL="378764" marR="369527">
              <a:lnSpc>
                <a:spcPts val="1953"/>
              </a:lnSpc>
              <a:tabLst>
                <a:tab pos="368300" algn="l"/>
              </a:tabLst>
            </a:pPr>
            <a:r>
              <a:rPr sz="1600" spc="0" dirty="0" smtClean="0">
                <a:latin typeface="Constantia"/>
                <a:cs typeface="Constantia"/>
              </a:rPr>
              <a:t>in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25" dirty="0" smtClean="0">
                <a:latin typeface="Constantia"/>
                <a:cs typeface="Constantia"/>
              </a:rPr>
              <a:t>g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19" dirty="0" smtClean="0">
                <a:latin typeface="Constantia"/>
                <a:cs typeface="Constantia"/>
              </a:rPr>
              <a:t>s</a:t>
            </a:r>
            <a:r>
              <a:rPr sz="1600" spc="0" dirty="0" smtClean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31572" marR="37207">
              <a:lnSpc>
                <a:spcPct val="101725"/>
              </a:lnSpc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    </a:t>
            </a:r>
            <a:r>
              <a:rPr sz="1350" spc="8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</a:t>
            </a:r>
            <a:r>
              <a:rPr sz="1600" spc="-14" dirty="0" smtClean="0">
                <a:latin typeface="Constantia"/>
                <a:cs typeface="Constantia"/>
              </a:rPr>
              <a:t>8</a:t>
            </a:r>
            <a:r>
              <a:rPr sz="1600" spc="0" dirty="0" smtClean="0">
                <a:latin typeface="Constantia"/>
                <a:cs typeface="Constantia"/>
              </a:rPr>
              <a:t>7:</a:t>
            </a:r>
            <a:r>
              <a:rPr sz="1600" spc="-4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4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im</a:t>
            </a:r>
            <a:r>
              <a:rPr sz="1600" spc="-9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lementa</a:t>
            </a:r>
            <a:r>
              <a:rPr sz="1600" spc="-14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ama</a:t>
            </a:r>
            <a:r>
              <a:rPr sz="1600" spc="-15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7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ó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73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rior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tar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0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4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Sa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ud.</a:t>
            </a:r>
            <a:endParaRPr sz="1600">
              <a:latin typeface="Constantia"/>
              <a:cs typeface="Constantia"/>
            </a:endParaRPr>
          </a:p>
          <a:p>
            <a:pPr marL="378764" marR="231548" indent="-247192">
              <a:lnSpc>
                <a:spcPts val="1953"/>
              </a:lnSpc>
              <a:spcBef>
                <a:spcPts val="295"/>
              </a:spcBef>
              <a:tabLst>
                <a:tab pos="368300" algn="l"/>
              </a:tabLst>
            </a:pPr>
            <a:r>
              <a:rPr sz="13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35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600" spc="-9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</a:t>
            </a:r>
            <a:r>
              <a:rPr sz="1600" spc="-4" dirty="0" smtClean="0">
                <a:latin typeface="Constantia"/>
                <a:cs typeface="Constantia"/>
              </a:rPr>
              <a:t>9</a:t>
            </a:r>
            <a:r>
              <a:rPr sz="1600" spc="0" dirty="0" smtClean="0">
                <a:latin typeface="Constantia"/>
                <a:cs typeface="Constantia"/>
              </a:rPr>
              <a:t>3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-</a:t>
            </a:r>
            <a:r>
              <a:rPr sz="1600" spc="9" dirty="0" smtClean="0">
                <a:latin typeface="Constantia"/>
                <a:cs typeface="Constantia"/>
              </a:rPr>
              <a:t> </a:t>
            </a:r>
            <a:r>
              <a:rPr sz="1600" spc="-9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</a:t>
            </a:r>
            <a:r>
              <a:rPr sz="1600" spc="-4" dirty="0" smtClean="0">
                <a:latin typeface="Constantia"/>
                <a:cs typeface="Constantia"/>
              </a:rPr>
              <a:t>95</a:t>
            </a:r>
            <a:r>
              <a:rPr sz="1600" spc="0" dirty="0" smtClean="0">
                <a:latin typeface="Constantia"/>
                <a:cs typeface="Constantia"/>
              </a:rPr>
              <a:t>:</a:t>
            </a:r>
            <a:r>
              <a:rPr sz="1600" spc="-4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se</a:t>
            </a:r>
            <a:r>
              <a:rPr sz="1600" spc="-8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ea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7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2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Equ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ás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-9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ales</a:t>
            </a:r>
            <a:r>
              <a:rPr sz="1600" spc="-9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64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ión</a:t>
            </a:r>
            <a:r>
              <a:rPr sz="1600" spc="-118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6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3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Salud </a:t>
            </a:r>
            <a:endParaRPr sz="1600">
              <a:latin typeface="Constantia"/>
              <a:cs typeface="Constantia"/>
            </a:endParaRPr>
          </a:p>
          <a:p>
            <a:pPr marL="378764" marR="231548">
              <a:lnSpc>
                <a:spcPts val="1953"/>
              </a:lnSpc>
              <a:tabLst>
                <a:tab pos="368300" algn="l"/>
              </a:tabLst>
            </a:pPr>
            <a:r>
              <a:rPr sz="1600" spc="0" dirty="0" smtClean="0">
                <a:latin typeface="Constantia"/>
                <a:cs typeface="Constantia"/>
              </a:rPr>
              <a:t>(E</a:t>
            </a:r>
            <a:r>
              <a:rPr sz="1600" spc="-3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AIS)</a:t>
            </a:r>
            <a:r>
              <a:rPr sz="1600" spc="-79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6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b</a:t>
            </a:r>
            <a:r>
              <a:rPr sz="1600" spc="0" dirty="0" smtClean="0">
                <a:latin typeface="Constantia"/>
                <a:cs typeface="Constantia"/>
              </a:rPr>
              <a:t>ri</a:t>
            </a:r>
            <a:r>
              <a:rPr sz="1600" spc="-4" dirty="0" smtClean="0">
                <a:latin typeface="Constantia"/>
                <a:cs typeface="Constantia"/>
              </a:rPr>
              <a:t>nd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0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u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8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i</a:t>
            </a:r>
            <a:r>
              <a:rPr sz="1600" spc="4" dirty="0" smtClean="0">
                <a:latin typeface="Constantia"/>
                <a:cs typeface="Constantia"/>
              </a:rPr>
              <a:t>ó</a:t>
            </a:r>
            <a:r>
              <a:rPr sz="1600" spc="0" dirty="0" smtClean="0">
                <a:latin typeface="Constantia"/>
                <a:cs typeface="Constantia"/>
              </a:rPr>
              <a:t>n</a:t>
            </a:r>
            <a:r>
              <a:rPr sz="1600" spc="-7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in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g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9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4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aci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-4" dirty="0" smtClean="0">
                <a:latin typeface="Constantia"/>
                <a:cs typeface="Constantia"/>
              </a:rPr>
              <a:t>n</a:t>
            </a:r>
            <a:r>
              <a:rPr sz="1600" spc="-25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e,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4" dirty="0" smtClean="0">
                <a:latin typeface="Constantia"/>
                <a:cs typeface="Constantia"/>
              </a:rPr>
              <a:t>s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on</a:t>
            </a:r>
            <a:r>
              <a:rPr sz="1600" spc="-44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ent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ar</a:t>
            </a:r>
            <a:r>
              <a:rPr sz="1600" spc="-11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los</a:t>
            </a:r>
            <a:r>
              <a:rPr sz="1600" spc="-69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e</a:t>
            </a:r>
            <a:r>
              <a:rPr sz="1600" spc="34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vicios </a:t>
            </a:r>
            <a:endParaRPr sz="1600">
              <a:latin typeface="Constantia"/>
              <a:cs typeface="Constantia"/>
            </a:endParaRPr>
          </a:p>
          <a:p>
            <a:pPr marL="378764" marR="231548">
              <a:lnSpc>
                <a:spcPts val="1953"/>
              </a:lnSpc>
              <a:tabLst>
                <a:tab pos="368300" algn="l"/>
              </a:tabLst>
            </a:pPr>
            <a:r>
              <a:rPr sz="1600" spc="0" dirty="0" smtClean="0">
                <a:latin typeface="Constantia"/>
                <a:cs typeface="Constantia"/>
              </a:rPr>
              <a:t>médi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os</a:t>
            </a:r>
            <a:r>
              <a:rPr sz="1600" spc="-12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y</a:t>
            </a:r>
            <a:r>
              <a:rPr sz="1600" spc="-72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0" dirty="0" smtClean="0">
                <a:latin typeface="Constantia"/>
                <a:cs typeface="Constantia"/>
              </a:rPr>
              <a:t>mentar</a:t>
            </a:r>
            <a:r>
              <a:rPr sz="1600" spc="-12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-39" dirty="0" smtClean="0">
                <a:latin typeface="Constantia"/>
                <a:cs typeface="Constantia"/>
              </a:rPr>
              <a:t>c</a:t>
            </a:r>
            <a:r>
              <a:rPr sz="1600" spc="0" dirty="0" smtClean="0">
                <a:latin typeface="Constantia"/>
                <a:cs typeface="Constantia"/>
              </a:rPr>
              <a:t>obert</a:t>
            </a:r>
            <a:r>
              <a:rPr sz="1600" spc="4" dirty="0" smtClean="0">
                <a:latin typeface="Constantia"/>
                <a:cs typeface="Constantia"/>
              </a:rPr>
              <a:t>u</a:t>
            </a:r>
            <a:r>
              <a:rPr sz="1600" spc="-25" dirty="0" smtClean="0">
                <a:latin typeface="Constantia"/>
                <a:cs typeface="Constantia"/>
              </a:rPr>
              <a:t>r</a:t>
            </a:r>
            <a:r>
              <a:rPr sz="1600" spc="0" dirty="0" smtClean="0">
                <a:latin typeface="Constantia"/>
                <a:cs typeface="Constantia"/>
              </a:rPr>
              <a:t>a</a:t>
            </a:r>
            <a:r>
              <a:rPr sz="1600" spc="-152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3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4" dirty="0" smtClean="0">
                <a:latin typeface="Constantia"/>
                <a:cs typeface="Constantia"/>
              </a:rPr>
              <a:t>i</a:t>
            </a:r>
            <a:r>
              <a:rPr sz="1600" spc="0" dirty="0" smtClean="0">
                <a:latin typeface="Constantia"/>
                <a:cs typeface="Constantia"/>
              </a:rPr>
              <a:t>s</a:t>
            </a:r>
            <a:r>
              <a:rPr sz="1600" spc="-19" dirty="0" smtClean="0">
                <a:latin typeface="Constantia"/>
                <a:cs typeface="Constantia"/>
              </a:rPr>
              <a:t>t</a:t>
            </a:r>
            <a:r>
              <a:rPr sz="1600" spc="0" dirty="0" smtClean="0">
                <a:latin typeface="Constantia"/>
                <a:cs typeface="Constantia"/>
              </a:rPr>
              <a:t>ema,</a:t>
            </a:r>
            <a:r>
              <a:rPr sz="1600" spc="-96" dirty="0" smtClean="0">
                <a:latin typeface="Constantia"/>
                <a:cs typeface="Constantia"/>
              </a:rPr>
              <a:t> </a:t>
            </a:r>
            <a:r>
              <a:rPr sz="1600" spc="4" dirty="0" smtClean="0">
                <a:latin typeface="Constantia"/>
                <a:cs typeface="Constantia"/>
              </a:rPr>
              <a:t>q</a:t>
            </a:r>
            <a:r>
              <a:rPr sz="1600" spc="0" dirty="0" smtClean="0">
                <a:latin typeface="Constantia"/>
                <a:cs typeface="Constantia"/>
              </a:rPr>
              <a:t>ue</a:t>
            </a:r>
            <a:r>
              <a:rPr sz="1600" spc="-9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asó</a:t>
            </a:r>
            <a:r>
              <a:rPr sz="1600" spc="-91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el</a:t>
            </a:r>
            <a:r>
              <a:rPr sz="1600" spc="-16" dirty="0" smtClean="0">
                <a:latin typeface="Constantia"/>
                <a:cs typeface="Constantia"/>
              </a:rPr>
              <a:t> </a:t>
            </a:r>
            <a:r>
              <a:rPr sz="1600" spc="-29" dirty="0" smtClean="0">
                <a:latin typeface="Constantia"/>
                <a:cs typeface="Constantia"/>
              </a:rPr>
              <a:t>7</a:t>
            </a:r>
            <a:r>
              <a:rPr sz="1600" spc="0" dirty="0" smtClean="0">
                <a:latin typeface="Constantia"/>
                <a:cs typeface="Constantia"/>
              </a:rPr>
              <a:t>5%</a:t>
            </a:r>
            <a:r>
              <a:rPr sz="1600" spc="-18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(</a:t>
            </a:r>
            <a:r>
              <a:rPr sz="1600" spc="-4" dirty="0" smtClean="0">
                <a:latin typeface="Constantia"/>
                <a:cs typeface="Constantia"/>
              </a:rPr>
              <a:t>1</a:t>
            </a:r>
            <a:r>
              <a:rPr sz="1600" spc="0" dirty="0" smtClean="0">
                <a:latin typeface="Constantia"/>
                <a:cs typeface="Constantia"/>
              </a:rPr>
              <a:t>980)</a:t>
            </a:r>
            <a:r>
              <a:rPr sz="1600" spc="-6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al</a:t>
            </a:r>
            <a:r>
              <a:rPr sz="1600" spc="-1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9</a:t>
            </a:r>
            <a:r>
              <a:rPr sz="1600" spc="9" dirty="0" smtClean="0">
                <a:latin typeface="Constantia"/>
                <a:cs typeface="Constantia"/>
              </a:rPr>
              <a:t>4</a:t>
            </a:r>
            <a:r>
              <a:rPr sz="1600" spc="0" dirty="0" smtClean="0">
                <a:latin typeface="Constantia"/>
                <a:cs typeface="Constantia"/>
              </a:rPr>
              <a:t>%</a:t>
            </a:r>
            <a:r>
              <a:rPr sz="1600" spc="-75" dirty="0" smtClean="0">
                <a:latin typeface="Constantia"/>
                <a:cs typeface="Constantia"/>
              </a:rPr>
              <a:t> </a:t>
            </a:r>
            <a:r>
              <a:rPr sz="1600" spc="-4" dirty="0" smtClean="0">
                <a:latin typeface="Constantia"/>
                <a:cs typeface="Constantia"/>
              </a:rPr>
              <a:t>d</a:t>
            </a:r>
            <a:r>
              <a:rPr sz="1600" spc="0" dirty="0" smtClean="0">
                <a:latin typeface="Constantia"/>
                <a:cs typeface="Constantia"/>
              </a:rPr>
              <a:t>e</a:t>
            </a:r>
            <a:r>
              <a:rPr sz="1600" spc="-41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 </a:t>
            </a:r>
            <a:endParaRPr sz="1600">
              <a:latin typeface="Constantia"/>
              <a:cs typeface="Constantia"/>
            </a:endParaRPr>
          </a:p>
          <a:p>
            <a:pPr marL="378764" marR="231548">
              <a:lnSpc>
                <a:spcPts val="1953"/>
              </a:lnSpc>
              <a:tabLst>
                <a:tab pos="368300" algn="l"/>
              </a:tabLst>
            </a:pPr>
            <a:r>
              <a:rPr sz="1600" spc="-4" dirty="0" smtClean="0">
                <a:latin typeface="Constantia"/>
                <a:cs typeface="Constantia"/>
              </a:rPr>
              <a:t>p</a:t>
            </a:r>
            <a:r>
              <a:rPr sz="1600" spc="0" dirty="0" smtClean="0">
                <a:latin typeface="Constantia"/>
                <a:cs typeface="Constantia"/>
              </a:rPr>
              <a:t>ob</a:t>
            </a:r>
            <a:r>
              <a:rPr sz="1600" spc="-4" dirty="0" smtClean="0">
                <a:latin typeface="Constantia"/>
                <a:cs typeface="Constantia"/>
              </a:rPr>
              <a:t>l</a:t>
            </a:r>
            <a:r>
              <a:rPr sz="1600" spc="0" dirty="0" smtClean="0">
                <a:latin typeface="Constantia"/>
                <a:cs typeface="Constantia"/>
              </a:rPr>
              <a:t>ación</a:t>
            </a:r>
            <a:r>
              <a:rPr sz="1600" spc="-123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en</a:t>
            </a:r>
            <a:r>
              <a:rPr sz="1600" spc="-36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la</a:t>
            </a:r>
            <a:r>
              <a:rPr sz="1600" spc="-87" dirty="0" smtClean="0">
                <a:latin typeface="Constantia"/>
                <a:cs typeface="Constantia"/>
              </a:rPr>
              <a:t> </a:t>
            </a:r>
            <a:r>
              <a:rPr sz="1600" spc="0" dirty="0" smtClean="0">
                <a:latin typeface="Constantia"/>
                <a:cs typeface="Constantia"/>
              </a:rPr>
              <a:t>actualidad.</a:t>
            </a:r>
            <a:endParaRPr sz="1600">
              <a:latin typeface="Constantia"/>
              <a:cs typeface="Constantia"/>
            </a:endParaRPr>
          </a:p>
          <a:p>
            <a:pPr marL="1832864" marR="3118066" algn="ctr">
              <a:lnSpc>
                <a:spcPct val="95825"/>
              </a:lnSpc>
              <a:spcBef>
                <a:spcPts val="799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348417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Vivienda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29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84"/>
            <a:ext cx="7822201" cy="4025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cc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igna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ho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humano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fu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amental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eje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olít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l. </a:t>
            </a:r>
            <a:r>
              <a:rPr sz="1700" spc="-9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tá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ons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g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ado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Ar</a:t>
            </a:r>
            <a:r>
              <a:rPr sz="1700" spc="-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ículo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9" dirty="0" smtClean="0">
                <a:latin typeface="Constantia"/>
                <a:cs typeface="Constantia"/>
              </a:rPr>
              <a:t>6</a:t>
            </a:r>
            <a:r>
              <a:rPr sz="1700" spc="0" dirty="0" smtClean="0">
                <a:latin typeface="Constantia"/>
                <a:cs typeface="Constantia"/>
              </a:rPr>
              <a:t>5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ons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olítica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ica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obligación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tado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om</a:t>
            </a:r>
            <a:r>
              <a:rPr sz="1700" spc="-14" dirty="0" smtClean="0">
                <a:latin typeface="Constantia"/>
                <a:cs typeface="Constantia"/>
              </a:rPr>
              <a:t>o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endParaRPr sz="1700">
              <a:latin typeface="Constantia"/>
              <a:cs typeface="Constantia"/>
            </a:endParaRPr>
          </a:p>
          <a:p>
            <a:pPr marL="12700" marR="2003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opula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ear</a:t>
            </a:r>
            <a:r>
              <a:rPr sz="1700" spc="-1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at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imonio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famili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abajad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-150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umplir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 </a:t>
            </a:r>
            <a:endParaRPr sz="1700">
              <a:latin typeface="Constantia"/>
              <a:cs typeface="Constantia"/>
            </a:endParaRPr>
          </a:p>
          <a:p>
            <a:pPr marL="12700" marR="2003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man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tado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Be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efac</a:t>
            </a:r>
            <a:r>
              <a:rPr sz="1700" spc="-1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-4" dirty="0" smtClean="0">
                <a:latin typeface="Constantia"/>
                <a:cs typeface="Constantia"/>
              </a:rPr>
              <a:t>9</a:t>
            </a:r>
            <a:r>
              <a:rPr sz="1700" spc="14" dirty="0" smtClean="0">
                <a:latin typeface="Constantia"/>
                <a:cs typeface="Constantia"/>
              </a:rPr>
              <a:t>5</a:t>
            </a:r>
            <a:r>
              <a:rPr sz="1700" spc="0" dirty="0" smtClean="0">
                <a:latin typeface="Constantia"/>
                <a:cs typeface="Constantia"/>
              </a:rPr>
              <a:t>4,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eó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In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39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acio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2003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U</a:t>
            </a:r>
            <a:r>
              <a:rPr sz="1700" spc="-1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bani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m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ual,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median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ema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h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é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ip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 </a:t>
            </a:r>
            <a:endParaRPr sz="1700">
              <a:latin typeface="Constantia"/>
              <a:cs typeface="Constantia"/>
            </a:endParaRPr>
          </a:p>
          <a:p>
            <a:pPr marL="12700" marR="2003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ía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omo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ejempl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H</a:t>
            </a:r>
            <a:r>
              <a:rPr sz="1700" spc="0" dirty="0" smtClean="0">
                <a:latin typeface="Constantia"/>
                <a:cs typeface="Constantia"/>
              </a:rPr>
              <a:t>at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llo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 S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J</a:t>
            </a:r>
            <a:r>
              <a:rPr sz="1700" spc="0" dirty="0" smtClean="0">
                <a:latin typeface="Constantia"/>
                <a:cs typeface="Constantia"/>
              </a:rPr>
              <a:t>osé</a:t>
            </a:r>
            <a:endParaRPr sz="1700">
              <a:latin typeface="Constantia"/>
              <a:cs typeface="Constantia"/>
            </a:endParaRPr>
          </a:p>
          <a:p>
            <a:pPr marL="12700" marR="338306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-19" dirty="0" smtClean="0">
                <a:latin typeface="Constantia"/>
                <a:cs typeface="Constantia"/>
              </a:rPr>
              <a:t>7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r>
              <a:rPr sz="1700" spc="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obie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4" dirty="0" smtClean="0">
                <a:latin typeface="Constantia"/>
                <a:cs typeface="Constantia"/>
              </a:rPr>
              <a:t>z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mb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mini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 marR="338306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ulsar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P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ama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Asentamien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39" dirty="0" smtClean="0">
                <a:latin typeface="Constantia"/>
                <a:cs typeface="Constantia"/>
              </a:rPr>
              <a:t>H</a:t>
            </a:r>
            <a:r>
              <a:rPr sz="1700" spc="0" dirty="0" smtClean="0">
                <a:latin typeface="Constantia"/>
                <a:cs typeface="Constantia"/>
              </a:rPr>
              <a:t>umano</a:t>
            </a:r>
            <a:r>
              <a:rPr sz="1700" spc="-25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fuer</a:t>
            </a:r>
            <a:r>
              <a:rPr sz="1700" spc="-1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tat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les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eali</a:t>
            </a:r>
            <a:r>
              <a:rPr sz="1700" spc="-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ad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famili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ta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an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op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a,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otada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vi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ios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bá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(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gua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otable,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ici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ad,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anta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illado</a:t>
            </a:r>
            <a:r>
              <a:rPr sz="1700" spc="-1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ele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ía</a:t>
            </a:r>
            <a:r>
              <a:rPr sz="1700" spc="-9" dirty="0" smtClean="0">
                <a:latin typeface="Constantia"/>
                <a:cs typeface="Constantia"/>
              </a:rPr>
              <a:t>)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imien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emog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á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años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enta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is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henta,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ib</a:t>
            </a:r>
            <a:r>
              <a:rPr sz="1700" spc="-14" dirty="0" smtClean="0">
                <a:latin typeface="Constantia"/>
                <a:cs typeface="Constantia"/>
              </a:rPr>
              <a:t>u</a:t>
            </a:r>
            <a:r>
              <a:rPr sz="1700" spc="-39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emen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é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icit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mo;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 la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mit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d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obla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cc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1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op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a. En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tiem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-3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 la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3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tie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entamien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egula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llega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ti</a:t>
            </a:r>
            <a:r>
              <a:rPr sz="1700" spc="-4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uir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ales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f</a:t>
            </a:r>
            <a:r>
              <a:rPr sz="1700" spc="-2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1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banos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ent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80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86;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ues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evi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falta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lani</a:t>
            </a:r>
            <a:r>
              <a:rPr sz="1700" spc="2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icación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demanda</a:t>
            </a:r>
            <a:r>
              <a:rPr sz="1700" spc="-1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vien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a,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inca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acidad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do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enf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entar</a:t>
            </a:r>
            <a:r>
              <a:rPr sz="1700" spc="-1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oblema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-150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4" dirty="0" smtClean="0">
                <a:latin typeface="Constantia"/>
                <a:cs typeface="Constantia"/>
              </a:rPr>
              <a:t>nc</a:t>
            </a:r>
            <a:r>
              <a:rPr sz="1700" spc="0" dirty="0" smtClean="0">
                <a:latin typeface="Constantia"/>
                <a:cs typeface="Constantia"/>
              </a:rPr>
              <a:t>ia,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ituación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on </a:t>
            </a:r>
            <a:endParaRPr sz="1700">
              <a:latin typeface="Constantia"/>
              <a:cs typeface="Constantia"/>
            </a:endParaRPr>
          </a:p>
          <a:p>
            <a:pPr marL="12700" marR="5156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famili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ob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77456"/>
            <a:ext cx="170240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348417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Vivienda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629"/>
            <a:ext cx="170240" cy="2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84"/>
            <a:ext cx="7801377" cy="3818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10">
              <a:lnSpc>
                <a:spcPts val="2075"/>
              </a:lnSpc>
              <a:spcBef>
                <a:spcPts val="105"/>
              </a:spcBef>
            </a:pP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é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icit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bit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ional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ne</a:t>
            </a:r>
            <a:r>
              <a:rPr sz="1700" spc="-25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idad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ol</a:t>
            </a:r>
            <a:r>
              <a:rPr sz="1700" spc="4" dirty="0" smtClean="0">
                <a:latin typeface="Constantia"/>
                <a:cs typeface="Constantia"/>
              </a:rPr>
              <a:t>uc</a:t>
            </a:r>
            <a:r>
              <a:rPr sz="1700" spc="0" dirty="0" smtClean="0">
                <a:latin typeface="Constantia"/>
                <a:cs typeface="Constantia"/>
              </a:rPr>
              <a:t>iona</a:t>
            </a:r>
            <a:r>
              <a:rPr sz="1700" spc="-1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l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9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ormar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am</a:t>
            </a:r>
            <a:r>
              <a:rPr sz="1700" spc="-9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-39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obi</a:t>
            </a:r>
            <a:r>
              <a:rPr sz="1700" spc="-4" dirty="0" smtClean="0">
                <a:latin typeface="Constantia"/>
                <a:cs typeface="Constantia"/>
              </a:rPr>
              <a:t>er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5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. </a:t>
            </a:r>
            <a:r>
              <a:rPr sz="1700" spc="-1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ele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1</a:t>
            </a:r>
            <a:r>
              <a:rPr sz="1700" spc="0" dirty="0" smtClean="0">
                <a:latin typeface="Constantia"/>
                <a:cs typeface="Constantia"/>
              </a:rPr>
              <a:t>986,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andida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g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nado</a:t>
            </a:r>
            <a:r>
              <a:rPr sz="1700" spc="-1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</a:t>
            </a:r>
            <a:r>
              <a:rPr sz="1700" spc="-14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ar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Ari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of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u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in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és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ial</a:t>
            </a:r>
            <a:r>
              <a:rPr sz="1700" spc="-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(di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ig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es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más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ob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)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me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bo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ip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gado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Es</a:t>
            </a:r>
            <a:r>
              <a:rPr sz="1700" spc="0" dirty="0" smtClean="0">
                <a:latin typeface="Constantia"/>
                <a:cs typeface="Constantia"/>
              </a:rPr>
              <a:t>tad</a:t>
            </a:r>
            <a:r>
              <a:rPr sz="1700" spc="-5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. </a:t>
            </a:r>
            <a:r>
              <a:rPr sz="1700" spc="-1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im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leme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tar</a:t>
            </a:r>
            <a:r>
              <a:rPr sz="1700" spc="-1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ama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9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12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oblema,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86,</a:t>
            </a:r>
            <a:r>
              <a:rPr sz="1700" spc="-1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obó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25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ey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4" dirty="0" smtClean="0">
                <a:latin typeface="Constantia"/>
                <a:cs typeface="Constantia"/>
              </a:rPr>
              <a:t>is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ema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inan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39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acio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1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eó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M</a:t>
            </a:r>
            <a:r>
              <a:rPr sz="1700" spc="0" dirty="0" smtClean="0">
                <a:latin typeface="Constantia"/>
                <a:cs typeface="Constantia"/>
              </a:rPr>
              <a:t>ini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er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a,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omo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1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4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iguien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9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mini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ació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Lic.</a:t>
            </a:r>
            <a:r>
              <a:rPr sz="1700" spc="1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Rafael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Á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2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alde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ón </a:t>
            </a:r>
            <a:endParaRPr sz="1700">
              <a:latin typeface="Constantia"/>
              <a:cs typeface="Constantia"/>
            </a:endParaRPr>
          </a:p>
          <a:p>
            <a:pPr marL="12700" marR="41910">
              <a:lnSpc>
                <a:spcPts val="2075"/>
              </a:lnSpc>
            </a:pPr>
            <a:r>
              <a:rPr sz="1700" spc="-5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ournie</a:t>
            </a:r>
            <a:r>
              <a:rPr sz="1700" spc="-13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atui</a:t>
            </a:r>
            <a:r>
              <a:rPr sz="1700" spc="-29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Bo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64" dirty="0" smtClean="0">
                <a:latin typeface="Constantia"/>
                <a:cs typeface="Constantia"/>
              </a:rPr>
              <a:t> F</a:t>
            </a:r>
            <a:r>
              <a:rPr sz="1700" spc="0" dirty="0" smtClean="0">
                <a:latin typeface="Constantia"/>
                <a:cs typeface="Constantia"/>
              </a:rPr>
              <a:t>amili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r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1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a.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latin typeface="Constantia"/>
                <a:cs typeface="Constantia"/>
              </a:rPr>
              <a:t>G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acia</a:t>
            </a:r>
            <a:r>
              <a:rPr sz="1700" spc="-1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os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fuer</a:t>
            </a:r>
            <a:r>
              <a:rPr sz="1700" spc="-1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14" dirty="0" smtClean="0">
                <a:latin typeface="Constantia"/>
                <a:cs typeface="Constantia"/>
              </a:rPr>
              <a:t>9</a:t>
            </a:r>
            <a:r>
              <a:rPr sz="1700" spc="-4" dirty="0" smtClean="0">
                <a:latin typeface="Constantia"/>
                <a:cs typeface="Constantia"/>
              </a:rPr>
              <a:t>1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34" dirty="0" smtClean="0">
                <a:latin typeface="Constantia"/>
                <a:cs typeface="Constantia"/>
              </a:rPr>
              <a:t>g</a:t>
            </a:r>
            <a:r>
              <a:rPr sz="1700" spc="0" dirty="0" smtClean="0">
                <a:latin typeface="Constantia"/>
                <a:cs typeface="Constantia"/>
              </a:rPr>
              <a:t>ene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ado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más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2</a:t>
            </a:r>
            <a:r>
              <a:rPr sz="1700" spc="-4" dirty="0" smtClean="0">
                <a:latin typeface="Constantia"/>
                <a:cs typeface="Constantia"/>
              </a:rPr>
              <a:t>7</a:t>
            </a:r>
            <a:r>
              <a:rPr sz="1700" spc="0" dirty="0" smtClean="0">
                <a:latin typeface="Constantia"/>
                <a:cs typeface="Constantia"/>
              </a:rPr>
              <a:t>0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00</a:t>
            </a:r>
            <a:r>
              <a:rPr sz="1700" spc="0" dirty="0" smtClean="0">
                <a:latin typeface="Constantia"/>
                <a:cs typeface="Constantia"/>
              </a:rPr>
              <a:t>0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ol</a:t>
            </a:r>
            <a:r>
              <a:rPr sz="1700" spc="4" dirty="0" smtClean="0">
                <a:latin typeface="Constantia"/>
                <a:cs typeface="Constantia"/>
              </a:rPr>
              <a:t>uc</a:t>
            </a:r>
            <a:r>
              <a:rPr sz="1700" spc="0" dirty="0" smtClean="0">
                <a:latin typeface="Constantia"/>
                <a:cs typeface="Constantia"/>
              </a:rPr>
              <a:t>iones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(ent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20</a:t>
            </a:r>
            <a:r>
              <a:rPr sz="1700" spc="-9" dirty="0" smtClean="0">
                <a:latin typeface="Constantia"/>
                <a:cs typeface="Constantia"/>
              </a:rPr>
              <a:t>0</a:t>
            </a:r>
            <a:r>
              <a:rPr sz="1700" spc="0" dirty="0" smtClean="0">
                <a:latin typeface="Constantia"/>
                <a:cs typeface="Constantia"/>
              </a:rPr>
              <a:t>1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20</a:t>
            </a:r>
            <a:r>
              <a:rPr sz="1700" spc="-9" dirty="0" smtClean="0">
                <a:latin typeface="Constantia"/>
                <a:cs typeface="Constantia"/>
              </a:rPr>
              <a:t>0</a:t>
            </a:r>
            <a:r>
              <a:rPr sz="1700" spc="0" dirty="0" smtClean="0">
                <a:latin typeface="Constantia"/>
                <a:cs typeface="Constantia"/>
              </a:rPr>
              <a:t>7)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7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é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icit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bit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ional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min</a:t>
            </a:r>
            <a:r>
              <a:rPr sz="1700" spc="-9" dirty="0" smtClean="0">
                <a:latin typeface="Constantia"/>
                <a:cs typeface="Constantia"/>
              </a:rPr>
              <a:t>u</a:t>
            </a:r>
            <a:r>
              <a:rPr sz="1700" spc="-39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ó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4" dirty="0" smtClean="0">
                <a:latin typeface="Constantia"/>
                <a:cs typeface="Constantia"/>
              </a:rPr>
              <a:t>9</a:t>
            </a:r>
            <a:r>
              <a:rPr sz="1700" spc="0" dirty="0" smtClean="0">
                <a:latin typeface="Constantia"/>
                <a:cs typeface="Constantia"/>
              </a:rPr>
              <a:t>%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1</a:t>
            </a:r>
            <a:r>
              <a:rPr sz="1700" spc="0" dirty="0" smtClean="0">
                <a:latin typeface="Constantia"/>
                <a:cs typeface="Constantia"/>
              </a:rPr>
              <a:t>7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42%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3</a:t>
            </a:r>
            <a:r>
              <a:rPr sz="1700" spc="0" dirty="0" smtClean="0">
                <a:latin typeface="Constantia"/>
                <a:cs typeface="Constantia"/>
              </a:rPr>
              <a:t>5%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los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hog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más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ob</a:t>
            </a:r>
            <a:r>
              <a:rPr sz="1700" spc="-25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;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ademá</a:t>
            </a:r>
            <a:r>
              <a:rPr sz="1700" spc="-1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20</a:t>
            </a:r>
            <a:r>
              <a:rPr sz="1700" spc="-9" dirty="0" smtClean="0">
                <a:latin typeface="Constantia"/>
                <a:cs typeface="Constantia"/>
              </a:rPr>
              <a:t>0</a:t>
            </a:r>
            <a:r>
              <a:rPr sz="1700" spc="0" dirty="0" smtClean="0">
                <a:latin typeface="Constantia"/>
                <a:cs typeface="Constantia"/>
              </a:rPr>
              <a:t>8,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-9" dirty="0" smtClean="0">
                <a:latin typeface="Constantia"/>
                <a:cs typeface="Constantia"/>
              </a:rPr>
              <a:t>u</a:t>
            </a:r>
            <a:r>
              <a:rPr sz="1700" spc="-39" dirty="0" smtClean="0">
                <a:latin typeface="Constantia"/>
                <a:cs typeface="Constantia"/>
              </a:rPr>
              <a:t>y</a:t>
            </a:r>
            <a:r>
              <a:rPr sz="1700" spc="0" dirty="0" smtClean="0">
                <a:latin typeface="Constantia"/>
                <a:cs typeface="Constantia"/>
              </a:rPr>
              <a:t>en,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12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3</a:t>
            </a:r>
            <a:r>
              <a:rPr sz="1700" spc="0" dirty="0" smtClean="0">
                <a:latin typeface="Constantia"/>
                <a:cs typeface="Constantia"/>
              </a:rPr>
              <a:t>5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00</a:t>
            </a:r>
            <a:r>
              <a:rPr sz="1700" spc="0" dirty="0" smtClean="0">
                <a:latin typeface="Constantia"/>
                <a:cs typeface="Constantia"/>
              </a:rPr>
              <a:t>0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1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añ</a:t>
            </a:r>
            <a:r>
              <a:rPr sz="1700" spc="-5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r>
              <a:rPr sz="1700" spc="-9" dirty="0" smtClean="0">
                <a:latin typeface="Constantia"/>
                <a:cs typeface="Constantia"/>
              </a:rPr>
              <a:t> </a:t>
            </a:r>
            <a:r>
              <a:rPr sz="1700" spc="-4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ell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ac</a:t>
            </a:r>
            <a:r>
              <a:rPr sz="1700" spc="4" dirty="0" smtClean="0">
                <a:latin typeface="Constantia"/>
                <a:cs typeface="Constantia"/>
              </a:rPr>
              <a:t>u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on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tu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ios</a:t>
            </a:r>
            <a:r>
              <a:rPr sz="1700" spc="-69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eali</a:t>
            </a:r>
            <a:r>
              <a:rPr sz="1700" spc="-4" dirty="0" smtClean="0">
                <a:latin typeface="Constantia"/>
                <a:cs typeface="Constantia"/>
              </a:rPr>
              <a:t>z</a:t>
            </a:r>
            <a:r>
              <a:rPr sz="1700" spc="0" dirty="0" smtClean="0">
                <a:latin typeface="Constantia"/>
                <a:cs typeface="Constantia"/>
              </a:rPr>
              <a:t>ad</a:t>
            </a:r>
            <a:r>
              <a:rPr sz="1700" spc="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s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or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81"/>
              </a:lnSpc>
            </a:pPr>
            <a:r>
              <a:rPr sz="1700" spc="-1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omi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E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ómi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-19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América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34" dirty="0" smtClean="0">
                <a:latin typeface="Constantia"/>
                <a:cs typeface="Constantia"/>
              </a:rPr>
              <a:t>L</a:t>
            </a:r>
            <a:r>
              <a:rPr sz="1700" spc="0" dirty="0" smtClean="0">
                <a:latin typeface="Constantia"/>
                <a:cs typeface="Constantia"/>
              </a:rPr>
              <a:t>at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na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b="1" i="1" spc="4" dirty="0" smtClean="0">
                <a:latin typeface="Constantia"/>
                <a:cs typeface="Constantia"/>
              </a:rPr>
              <a:t>(</a:t>
            </a:r>
            <a:r>
              <a:rPr sz="1700" b="1" i="1" spc="29" dirty="0" smtClean="0">
                <a:latin typeface="Constantia"/>
                <a:cs typeface="Constantia"/>
              </a:rPr>
              <a:t>L</a:t>
            </a:r>
            <a:r>
              <a:rPr sz="1700" b="1" i="1" spc="0" dirty="0" smtClean="0">
                <a:latin typeface="Constantia"/>
                <a:cs typeface="Constantia"/>
              </a:rPr>
              <a:t>a</a:t>
            </a:r>
            <a:r>
              <a:rPr sz="1700" b="1" i="1" spc="-19" dirty="0" smtClean="0">
                <a:latin typeface="Constantia"/>
                <a:cs typeface="Constantia"/>
              </a:rPr>
              <a:t> </a:t>
            </a:r>
            <a:r>
              <a:rPr sz="1700" b="1" i="1" spc="0" dirty="0" smtClean="0">
                <a:latin typeface="Constantia"/>
                <a:cs typeface="Constantia"/>
              </a:rPr>
              <a:t>e</a:t>
            </a:r>
            <a:r>
              <a:rPr sz="1700" b="1" i="1" spc="-29" dirty="0" smtClean="0">
                <a:latin typeface="Constantia"/>
                <a:cs typeface="Constantia"/>
              </a:rPr>
              <a:t>v</a:t>
            </a:r>
            <a:r>
              <a:rPr sz="1700" b="1" i="1" spc="0" dirty="0" smtClean="0">
                <a:latin typeface="Constantia"/>
                <a:cs typeface="Constantia"/>
              </a:rPr>
              <a:t>o</a:t>
            </a:r>
            <a:r>
              <a:rPr sz="1700" b="1" i="1" spc="-4" dirty="0" smtClean="0">
                <a:latin typeface="Constantia"/>
                <a:cs typeface="Constantia"/>
              </a:rPr>
              <a:t>l</a:t>
            </a:r>
            <a:r>
              <a:rPr sz="1700" b="1" i="1" spc="0" dirty="0" smtClean="0">
                <a:latin typeface="Constantia"/>
                <a:cs typeface="Constantia"/>
              </a:rPr>
              <a:t>ución</a:t>
            </a:r>
            <a:r>
              <a:rPr sz="1700" b="1" i="1" spc="-9" dirty="0" smtClean="0">
                <a:latin typeface="Constantia"/>
                <a:cs typeface="Constantia"/>
              </a:rPr>
              <a:t> </a:t>
            </a:r>
            <a:r>
              <a:rPr sz="1700" b="1" i="1" spc="4" dirty="0" smtClean="0">
                <a:latin typeface="Constantia"/>
                <a:cs typeface="Constantia"/>
              </a:rPr>
              <a:t>d</a:t>
            </a:r>
            <a:r>
              <a:rPr sz="1700" b="1" i="1" spc="-9" dirty="0" smtClean="0">
                <a:latin typeface="Constantia"/>
                <a:cs typeface="Constantia"/>
              </a:rPr>
              <a:t>e</a:t>
            </a:r>
            <a:r>
              <a:rPr sz="1700" b="1" i="1" spc="0" dirty="0" smtClean="0">
                <a:latin typeface="Constantia"/>
                <a:cs typeface="Constantia"/>
              </a:rPr>
              <a:t>l</a:t>
            </a:r>
            <a:r>
              <a:rPr sz="1700" b="1" i="1" spc="-19" dirty="0" smtClean="0">
                <a:latin typeface="Constantia"/>
                <a:cs typeface="Constantia"/>
              </a:rPr>
              <a:t> </a:t>
            </a:r>
            <a:r>
              <a:rPr sz="1700" b="1" i="1" spc="4" dirty="0" smtClean="0">
                <a:latin typeface="Constantia"/>
                <a:cs typeface="Constantia"/>
              </a:rPr>
              <a:t>d</a:t>
            </a:r>
            <a:r>
              <a:rPr sz="1700" b="1" i="1" spc="0" dirty="0" smtClean="0">
                <a:latin typeface="Constantia"/>
                <a:cs typeface="Constantia"/>
              </a:rPr>
              <a:t>é</a:t>
            </a:r>
            <a:r>
              <a:rPr sz="1700" b="1" i="1" spc="75" dirty="0" smtClean="0">
                <a:latin typeface="Constantia"/>
                <a:cs typeface="Constantia"/>
              </a:rPr>
              <a:t>f</a:t>
            </a:r>
            <a:r>
              <a:rPr sz="1700" b="1" i="1" spc="0" dirty="0" smtClean="0">
                <a:latin typeface="Constantia"/>
                <a:cs typeface="Constantia"/>
              </a:rPr>
              <a:t>icit</a:t>
            </a:r>
            <a:r>
              <a:rPr sz="1700" b="1" i="1" spc="-14" dirty="0" smtClean="0">
                <a:latin typeface="Constantia"/>
                <a:cs typeface="Constantia"/>
              </a:rPr>
              <a:t> </a:t>
            </a:r>
            <a:r>
              <a:rPr sz="1700" b="1" i="1" spc="4" dirty="0" smtClean="0">
                <a:latin typeface="Constantia"/>
                <a:cs typeface="Constantia"/>
              </a:rPr>
              <a:t>d</a:t>
            </a:r>
            <a:r>
              <a:rPr sz="1700" b="1" i="1" spc="0" dirty="0" smtClean="0">
                <a:latin typeface="Constantia"/>
                <a:cs typeface="Constantia"/>
              </a:rPr>
              <a:t>e</a:t>
            </a:r>
            <a:r>
              <a:rPr sz="1700" b="1" i="1" spc="-19" dirty="0" smtClean="0">
                <a:latin typeface="Constantia"/>
                <a:cs typeface="Constantia"/>
              </a:rPr>
              <a:t> </a:t>
            </a:r>
            <a:r>
              <a:rPr sz="1700" b="1" i="1" spc="0" dirty="0" smtClean="0">
                <a:latin typeface="Constantia"/>
                <a:cs typeface="Constantia"/>
              </a:rPr>
              <a:t>vi</a:t>
            </a:r>
            <a:r>
              <a:rPr sz="1700" b="1" i="1" spc="-4" dirty="0" smtClean="0">
                <a:latin typeface="Constantia"/>
                <a:cs typeface="Constantia"/>
              </a:rPr>
              <a:t>v</a:t>
            </a:r>
            <a:r>
              <a:rPr sz="1700" b="1" i="1" spc="0" dirty="0" smtClean="0">
                <a:latin typeface="Constantia"/>
                <a:cs typeface="Constantia"/>
              </a:rPr>
              <a:t>ien</a:t>
            </a:r>
            <a:r>
              <a:rPr sz="1700" b="1" i="1" spc="4" dirty="0" smtClean="0">
                <a:latin typeface="Constantia"/>
                <a:cs typeface="Constantia"/>
              </a:rPr>
              <a:t>d</a:t>
            </a:r>
            <a:r>
              <a:rPr sz="1700" b="1" i="1" spc="0" dirty="0" smtClean="0">
                <a:latin typeface="Constantia"/>
                <a:cs typeface="Constantia"/>
              </a:rPr>
              <a:t>a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81"/>
              </a:lnSpc>
            </a:pPr>
            <a:r>
              <a:rPr sz="1700" b="1" i="1" spc="0" dirty="0" smtClean="0">
                <a:latin typeface="Constantia"/>
                <a:cs typeface="Constantia"/>
              </a:rPr>
              <a:t>en</a:t>
            </a:r>
            <a:r>
              <a:rPr sz="1700" b="1" i="1" spc="-14" dirty="0" smtClean="0">
                <a:latin typeface="Constantia"/>
                <a:cs typeface="Constantia"/>
              </a:rPr>
              <a:t> </a:t>
            </a:r>
            <a:r>
              <a:rPr sz="1700" b="1" i="1" spc="-34" dirty="0" smtClean="0">
                <a:latin typeface="Constantia"/>
                <a:cs typeface="Constantia"/>
              </a:rPr>
              <a:t>C</a:t>
            </a:r>
            <a:r>
              <a:rPr sz="1700" b="1" i="1" spc="0" dirty="0" smtClean="0">
                <a:latin typeface="Constantia"/>
                <a:cs typeface="Constantia"/>
              </a:rPr>
              <a:t>os</a:t>
            </a:r>
            <a:r>
              <a:rPr sz="1700" b="1" i="1" spc="-29" dirty="0" smtClean="0">
                <a:latin typeface="Constantia"/>
                <a:cs typeface="Constantia"/>
              </a:rPr>
              <a:t>t</a:t>
            </a:r>
            <a:r>
              <a:rPr sz="1700" b="1" i="1" spc="0" dirty="0" smtClean="0">
                <a:latin typeface="Constantia"/>
                <a:cs typeface="Constantia"/>
              </a:rPr>
              <a:t>a</a:t>
            </a:r>
            <a:r>
              <a:rPr sz="1700" b="1" i="1" spc="-4" dirty="0" smtClean="0">
                <a:latin typeface="Constantia"/>
                <a:cs typeface="Constantia"/>
              </a:rPr>
              <a:t> </a:t>
            </a:r>
            <a:r>
              <a:rPr sz="1700" b="1" i="1" spc="4" dirty="0" smtClean="0">
                <a:latin typeface="Constantia"/>
                <a:cs typeface="Constantia"/>
              </a:rPr>
              <a:t>R</a:t>
            </a:r>
            <a:r>
              <a:rPr sz="1700" b="1" i="1" spc="0" dirty="0" smtClean="0">
                <a:latin typeface="Constantia"/>
                <a:cs typeface="Constantia"/>
              </a:rPr>
              <a:t>i</a:t>
            </a:r>
            <a:r>
              <a:rPr sz="1700" b="1" i="1" spc="-14" dirty="0" smtClean="0">
                <a:latin typeface="Constantia"/>
                <a:cs typeface="Constantia"/>
              </a:rPr>
              <a:t>c</a:t>
            </a:r>
            <a:r>
              <a:rPr sz="1700" b="1" i="1" spc="0" dirty="0" smtClean="0">
                <a:latin typeface="Constantia"/>
                <a:cs typeface="Constantia"/>
              </a:rPr>
              <a:t>a</a:t>
            </a:r>
            <a:r>
              <a:rPr sz="1700" b="1" i="1" spc="-4" dirty="0" smtClean="0">
                <a:latin typeface="Constantia"/>
                <a:cs typeface="Constantia"/>
              </a:rPr>
              <a:t> </a:t>
            </a:r>
            <a:r>
              <a:rPr sz="1700" b="1" i="1" spc="0" dirty="0" smtClean="0">
                <a:latin typeface="Constantia"/>
                <a:cs typeface="Constantia"/>
              </a:rPr>
              <a:t>y</a:t>
            </a:r>
            <a:r>
              <a:rPr sz="1700" b="1" i="1" spc="-4" dirty="0" smtClean="0">
                <a:latin typeface="Constantia"/>
                <a:cs typeface="Constantia"/>
              </a:rPr>
              <a:t> </a:t>
            </a:r>
            <a:r>
              <a:rPr sz="1700" b="1" i="1" spc="0" dirty="0" smtClean="0">
                <a:latin typeface="Constantia"/>
                <a:cs typeface="Constantia"/>
              </a:rPr>
              <a:t>s</a:t>
            </a:r>
            <a:r>
              <a:rPr sz="1700" b="1" i="1" spc="4" dirty="0" smtClean="0">
                <a:latin typeface="Constantia"/>
                <a:cs typeface="Constantia"/>
              </a:rPr>
              <a:t>u</a:t>
            </a:r>
            <a:r>
              <a:rPr sz="1700" b="1" i="1" spc="0" dirty="0" smtClean="0">
                <a:latin typeface="Constantia"/>
                <a:cs typeface="Constantia"/>
              </a:rPr>
              <a:t>s</a:t>
            </a:r>
            <a:r>
              <a:rPr sz="1700" b="1" i="1" spc="-14" dirty="0" smtClean="0">
                <a:latin typeface="Constantia"/>
                <a:cs typeface="Constantia"/>
              </a:rPr>
              <a:t> c</a:t>
            </a:r>
            <a:r>
              <a:rPr sz="1700" b="1" i="1" spc="0" dirty="0" smtClean="0">
                <a:latin typeface="Constantia"/>
                <a:cs typeface="Constantia"/>
              </a:rPr>
              <a:t>onsecuencias </a:t>
            </a:r>
            <a:r>
              <a:rPr sz="1700" b="1" i="1" spc="9" dirty="0" smtClean="0">
                <a:latin typeface="Constantia"/>
                <a:cs typeface="Constantia"/>
              </a:rPr>
              <a:t>p</a:t>
            </a:r>
            <a:r>
              <a:rPr sz="1700" b="1" i="1" spc="0" dirty="0" smtClean="0">
                <a:latin typeface="Constantia"/>
                <a:cs typeface="Constantia"/>
              </a:rPr>
              <a:t>a</a:t>
            </a:r>
            <a:r>
              <a:rPr sz="1700" b="1" i="1" spc="-29" dirty="0" smtClean="0">
                <a:latin typeface="Constantia"/>
                <a:cs typeface="Constantia"/>
              </a:rPr>
              <a:t>r</a:t>
            </a:r>
            <a:r>
              <a:rPr sz="1700" b="1" i="1" spc="0" dirty="0" smtClean="0">
                <a:latin typeface="Constantia"/>
                <a:cs typeface="Constantia"/>
              </a:rPr>
              <a:t>a la</a:t>
            </a:r>
            <a:r>
              <a:rPr sz="1700" b="1" i="1" spc="-9" dirty="0" smtClean="0">
                <a:latin typeface="Constantia"/>
                <a:cs typeface="Constantia"/>
              </a:rPr>
              <a:t> </a:t>
            </a:r>
            <a:r>
              <a:rPr sz="1700" b="1" i="1" spc="4" dirty="0" smtClean="0">
                <a:latin typeface="Constantia"/>
                <a:cs typeface="Constantia"/>
              </a:rPr>
              <a:t>p</a:t>
            </a:r>
            <a:r>
              <a:rPr sz="1700" b="1" i="1" spc="0" dirty="0" smtClean="0">
                <a:latin typeface="Constantia"/>
                <a:cs typeface="Constantia"/>
              </a:rPr>
              <a:t>o</a:t>
            </a:r>
            <a:r>
              <a:rPr sz="1700" b="1" i="1" spc="-4" dirty="0" smtClean="0">
                <a:latin typeface="Constantia"/>
                <a:cs typeface="Constantia"/>
              </a:rPr>
              <a:t>l</a:t>
            </a:r>
            <a:r>
              <a:rPr sz="1700" b="1" i="1" spc="0" dirty="0" smtClean="0">
                <a:latin typeface="Constantia"/>
                <a:cs typeface="Constantia"/>
              </a:rPr>
              <a:t>ít</a:t>
            </a:r>
            <a:r>
              <a:rPr sz="1700" b="1" i="1" spc="4" dirty="0" smtClean="0">
                <a:latin typeface="Constantia"/>
                <a:cs typeface="Constantia"/>
              </a:rPr>
              <a:t>i</a:t>
            </a:r>
            <a:r>
              <a:rPr sz="1700" b="1" i="1" spc="-14" dirty="0" smtClean="0">
                <a:latin typeface="Constantia"/>
                <a:cs typeface="Constantia"/>
              </a:rPr>
              <a:t>c</a:t>
            </a:r>
            <a:r>
              <a:rPr sz="1700" b="1" i="1" spc="0" dirty="0" smtClean="0">
                <a:latin typeface="Constantia"/>
                <a:cs typeface="Constantia"/>
              </a:rPr>
              <a:t>a</a:t>
            </a:r>
            <a:r>
              <a:rPr sz="1700" b="1" i="1" spc="-4" dirty="0" smtClean="0">
                <a:latin typeface="Constantia"/>
                <a:cs typeface="Constantia"/>
              </a:rPr>
              <a:t> </a:t>
            </a:r>
            <a:r>
              <a:rPr sz="1700" b="1" i="1" spc="0" dirty="0" smtClean="0">
                <a:latin typeface="Constantia"/>
                <a:cs typeface="Constantia"/>
              </a:rPr>
              <a:t>hab</a:t>
            </a:r>
            <a:r>
              <a:rPr sz="1700" b="1" i="1" spc="4" dirty="0" smtClean="0">
                <a:latin typeface="Constantia"/>
                <a:cs typeface="Constantia"/>
              </a:rPr>
              <a:t>i</a:t>
            </a:r>
            <a:r>
              <a:rPr sz="1700" b="1" i="1" spc="-34" dirty="0" smtClean="0">
                <a:latin typeface="Constantia"/>
                <a:cs typeface="Constantia"/>
              </a:rPr>
              <a:t>t</a:t>
            </a:r>
            <a:r>
              <a:rPr sz="1700" b="1" i="1" spc="0" dirty="0" smtClean="0">
                <a:latin typeface="Constantia"/>
                <a:cs typeface="Constantia"/>
              </a:rPr>
              <a:t>a</a:t>
            </a:r>
            <a:r>
              <a:rPr sz="1700" b="1" i="1" spc="-9" dirty="0" smtClean="0">
                <a:latin typeface="Constantia"/>
                <a:cs typeface="Constantia"/>
              </a:rPr>
              <a:t>c</a:t>
            </a:r>
            <a:r>
              <a:rPr sz="1700" b="1" i="1" spc="0" dirty="0" smtClean="0">
                <a:latin typeface="Constantia"/>
                <a:cs typeface="Constantia"/>
              </a:rPr>
              <a:t>iona</a:t>
            </a:r>
            <a:r>
              <a:rPr sz="1700" b="1" i="1" spc="-4" dirty="0" smtClean="0">
                <a:latin typeface="Constantia"/>
                <a:cs typeface="Constantia"/>
              </a:rPr>
              <a:t>l</a:t>
            </a:r>
            <a:r>
              <a:rPr sz="1700" b="1" i="1" spc="0" dirty="0" smtClean="0">
                <a:latin typeface="Constantia"/>
                <a:cs typeface="Constantia"/>
              </a:rPr>
              <a:t>)</a:t>
            </a:r>
            <a:r>
              <a:rPr sz="1700" b="1" i="1" spc="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20</a:t>
            </a:r>
            <a:r>
              <a:rPr sz="1700" spc="-19" dirty="0" smtClean="0">
                <a:latin typeface="Constantia"/>
                <a:cs typeface="Constantia"/>
              </a:rPr>
              <a:t>0</a:t>
            </a:r>
            <a:r>
              <a:rPr sz="1700" spc="0" dirty="0" smtClean="0">
                <a:latin typeface="Constantia"/>
                <a:cs typeface="Constantia"/>
              </a:rPr>
              <a:t>5,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al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ula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q</a:t>
            </a:r>
            <a:r>
              <a:rPr sz="1700" spc="0" dirty="0" smtClean="0">
                <a:latin typeface="Constantia"/>
                <a:cs typeface="Constantia"/>
              </a:rPr>
              <a:t>ue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é</a:t>
            </a:r>
            <a:r>
              <a:rPr sz="1700" spc="34" dirty="0" smtClean="0">
                <a:latin typeface="Constantia"/>
                <a:cs typeface="Constantia"/>
              </a:rPr>
              <a:t>f</a:t>
            </a:r>
            <a:r>
              <a:rPr sz="1700" spc="0" dirty="0" smtClean="0">
                <a:latin typeface="Constantia"/>
                <a:cs typeface="Constantia"/>
              </a:rPr>
              <a:t>icit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h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bit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ional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enía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un</a:t>
            </a:r>
            <a:r>
              <a:rPr sz="1700" spc="-3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2%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anual,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6%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5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obla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ión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-29" dirty="0" smtClean="0">
                <a:latin typeface="Constantia"/>
                <a:cs typeface="Constantia"/>
              </a:rPr>
              <a:t>v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8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ginales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(</a:t>
            </a:r>
            <a:r>
              <a:rPr sz="1700" spc="-9" dirty="0" smtClean="0">
                <a:latin typeface="Constantia"/>
                <a:cs typeface="Constantia"/>
              </a:rPr>
              <a:t>p</a:t>
            </a:r>
            <a:r>
              <a:rPr sz="1700" spc="-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)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3%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4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4" dirty="0" smtClean="0">
                <a:latin typeface="Constantia"/>
                <a:cs typeface="Constantia"/>
              </a:rPr>
              <a:t>nd</a:t>
            </a:r>
            <a:r>
              <a:rPr sz="1700" spc="0" dirty="0" smtClean="0">
                <a:latin typeface="Constantia"/>
                <a:cs typeface="Constantia"/>
              </a:rPr>
              <a:t>icio</a:t>
            </a:r>
            <a:r>
              <a:rPr sz="1700" spc="4" dirty="0" smtClean="0">
                <a:latin typeface="Constantia"/>
                <a:cs typeface="Constantia"/>
              </a:rPr>
              <a:t>n</a:t>
            </a:r>
            <a:r>
              <a:rPr sz="1700" spc="0" dirty="0" smtClean="0">
                <a:latin typeface="Constantia"/>
                <a:cs typeface="Constantia"/>
              </a:rPr>
              <a:t>es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e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latin typeface="Constantia"/>
                <a:cs typeface="Constantia"/>
              </a:rPr>
              <a:t>h</a:t>
            </a:r>
            <a:r>
              <a:rPr sz="1700" spc="0" dirty="0" smtClean="0">
                <a:latin typeface="Constantia"/>
                <a:cs typeface="Constantia"/>
              </a:rPr>
              <a:t>acinam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0" dirty="0" smtClean="0">
                <a:latin typeface="Constantia"/>
                <a:cs typeface="Constantia"/>
              </a:rPr>
              <a:t>o;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6%</a:t>
            </a:r>
            <a:r>
              <a:rPr sz="1700" spc="-3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de</a:t>
            </a:r>
            <a:r>
              <a:rPr sz="1700" spc="-5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las</a:t>
            </a:r>
            <a:r>
              <a:rPr sz="1700" spc="-100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v</a:t>
            </a:r>
            <a:r>
              <a:rPr sz="1700" spc="-9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vien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as</a:t>
            </a:r>
            <a:r>
              <a:rPr sz="1700" spc="-10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á</a:t>
            </a:r>
            <a:r>
              <a:rPr sz="1700" spc="0" dirty="0" smtClean="0">
                <a:latin typeface="Constantia"/>
                <a:cs typeface="Constantia"/>
              </a:rPr>
              <a:t>n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en</a:t>
            </a:r>
            <a:r>
              <a:rPr sz="1700" spc="-2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mal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a</a:t>
            </a:r>
            <a:r>
              <a:rPr sz="1700" spc="0" dirty="0" smtClean="0">
                <a:latin typeface="Constantia"/>
                <a:cs typeface="Constantia"/>
              </a:rPr>
              <a:t>d</a:t>
            </a:r>
            <a:r>
              <a:rPr sz="1700" spc="-29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,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</a:t>
            </a:r>
            <a:r>
              <a:rPr sz="1700" spc="-1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14</a:t>
            </a:r>
            <a:r>
              <a:rPr sz="1700" spc="0" dirty="0" smtClean="0">
                <a:latin typeface="Constantia"/>
                <a:cs typeface="Constantia"/>
              </a:rPr>
              <a:t>%</a:t>
            </a:r>
            <a:r>
              <a:rPr sz="1700" spc="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no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i</a:t>
            </a:r>
            <a:r>
              <a:rPr sz="1700" spc="0" dirty="0" smtClean="0">
                <a:latin typeface="Constantia"/>
                <a:cs typeface="Constantia"/>
              </a:rPr>
              <a:t>ene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34" dirty="0" smtClean="0">
                <a:latin typeface="Constantia"/>
                <a:cs typeface="Constantia"/>
              </a:rPr>
              <a:t>c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-9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o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al </a:t>
            </a: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onstantia"/>
                <a:cs typeface="Constantia"/>
              </a:rPr>
              <a:t>agua</a:t>
            </a:r>
            <a:r>
              <a:rPr sz="1700" spc="-10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p</a:t>
            </a:r>
            <a:r>
              <a:rPr sz="1700" spc="0" dirty="0" smtClean="0">
                <a:latin typeface="Constantia"/>
                <a:cs typeface="Constantia"/>
              </a:rPr>
              <a:t>otable,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3.5%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a</a:t>
            </a:r>
            <a:r>
              <a:rPr sz="1700" spc="-4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la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ele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t</a:t>
            </a:r>
            <a:r>
              <a:rPr sz="1700" spc="-4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ici</a:t>
            </a:r>
            <a:r>
              <a:rPr sz="1700" spc="4" dirty="0" smtClean="0">
                <a:latin typeface="Constantia"/>
                <a:cs typeface="Constantia"/>
              </a:rPr>
              <a:t>d</a:t>
            </a:r>
            <a:r>
              <a:rPr sz="1700" spc="0" dirty="0" smtClean="0">
                <a:latin typeface="Constantia"/>
                <a:cs typeface="Constantia"/>
              </a:rPr>
              <a:t>ad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y</a:t>
            </a:r>
            <a:r>
              <a:rPr sz="1700" spc="-94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el </a:t>
            </a:r>
            <a:r>
              <a:rPr sz="1700" spc="-14" dirty="0" smtClean="0">
                <a:latin typeface="Constantia"/>
                <a:cs typeface="Constantia"/>
              </a:rPr>
              <a:t>1</a:t>
            </a:r>
            <a:r>
              <a:rPr sz="1700" spc="0" dirty="0" smtClean="0">
                <a:latin typeface="Constantia"/>
                <a:cs typeface="Constantia"/>
              </a:rPr>
              <a:t>3% no</a:t>
            </a:r>
            <a:r>
              <a:rPr sz="1700" spc="-59" dirty="0" smtClean="0">
                <a:latin typeface="Constantia"/>
                <a:cs typeface="Constantia"/>
              </a:rPr>
              <a:t> </a:t>
            </a:r>
            <a:r>
              <a:rPr sz="1700" spc="0" dirty="0" smtClean="0">
                <a:latin typeface="Constantia"/>
                <a:cs typeface="Constantia"/>
              </a:rPr>
              <a:t>tiene</a:t>
            </a:r>
            <a:r>
              <a:rPr sz="1700" spc="-89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e</a:t>
            </a:r>
            <a:r>
              <a:rPr sz="1700" spc="2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vi</a:t>
            </a:r>
            <a:r>
              <a:rPr sz="1700" spc="4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64" dirty="0" smtClean="0">
                <a:latin typeface="Constantia"/>
                <a:cs typeface="Constantia"/>
              </a:rPr>
              <a:t> </a:t>
            </a:r>
            <a:r>
              <a:rPr sz="1700" spc="-4" dirty="0" smtClean="0">
                <a:latin typeface="Constantia"/>
                <a:cs typeface="Constantia"/>
              </a:rPr>
              <a:t>s</a:t>
            </a:r>
            <a:r>
              <a:rPr sz="1700" spc="0" dirty="0" smtClean="0">
                <a:latin typeface="Constantia"/>
                <a:cs typeface="Constantia"/>
              </a:rPr>
              <a:t>anita</a:t>
            </a:r>
            <a:r>
              <a:rPr sz="1700" spc="-9" dirty="0" smtClean="0">
                <a:latin typeface="Constantia"/>
                <a:cs typeface="Constantia"/>
              </a:rPr>
              <a:t>r</a:t>
            </a:r>
            <a:r>
              <a:rPr sz="1700" spc="0" dirty="0" smtClean="0">
                <a:latin typeface="Constantia"/>
                <a:cs typeface="Constantia"/>
              </a:rPr>
              <a:t>io</a:t>
            </a:r>
            <a:r>
              <a:rPr sz="1700" spc="-75" dirty="0" smtClean="0">
                <a:latin typeface="Constantia"/>
                <a:cs typeface="Constantia"/>
              </a:rPr>
              <a:t> </a:t>
            </a:r>
            <a:r>
              <a:rPr sz="1700" spc="-29" dirty="0" smtClean="0">
                <a:latin typeface="Constantia"/>
                <a:cs typeface="Constantia"/>
              </a:rPr>
              <a:t>c</a:t>
            </a:r>
            <a:r>
              <a:rPr sz="1700" spc="0" dirty="0" smtClean="0">
                <a:latin typeface="Constantia"/>
                <a:cs typeface="Constantia"/>
              </a:rPr>
              <a:t>omple</a:t>
            </a:r>
            <a:r>
              <a:rPr sz="1700" spc="-25" dirty="0" smtClean="0">
                <a:latin typeface="Constantia"/>
                <a:cs typeface="Constantia"/>
              </a:rPr>
              <a:t>t</a:t>
            </a:r>
            <a:r>
              <a:rPr sz="1700" spc="-54" dirty="0" smtClean="0">
                <a:latin typeface="Constantia"/>
                <a:cs typeface="Constantia"/>
              </a:rPr>
              <a:t>o</a:t>
            </a:r>
            <a:r>
              <a:rPr sz="1700" spc="0" dirty="0" smtClean="0">
                <a:latin typeface="Constantia"/>
                <a:cs typeface="Constantia"/>
              </a:rPr>
              <a:t>.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669938"/>
            <a:ext cx="170240" cy="23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737" y="1230731"/>
            <a:ext cx="8772525" cy="506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387" y="1224381"/>
            <a:ext cx="8785225" cy="5080000"/>
          </a:xfrm>
          <a:custGeom>
            <a:avLst/>
            <a:gdLst/>
            <a:ahLst/>
            <a:cxnLst/>
            <a:rect l="l" t="t" r="r" b="b"/>
            <a:pathLst>
              <a:path w="8785225" h="5080000">
                <a:moveTo>
                  <a:pt x="0" y="5080000"/>
                </a:moveTo>
                <a:lnTo>
                  <a:pt x="8785225" y="5080000"/>
                </a:lnTo>
                <a:lnTo>
                  <a:pt x="8785225" y="0"/>
                </a:lnTo>
                <a:lnTo>
                  <a:pt x="0" y="0"/>
                </a:lnTo>
                <a:lnTo>
                  <a:pt x="0" y="5080000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9387" y="1224381"/>
            <a:ext cx="8785225" cy="5080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770077"/>
            <a:ext cx="8640953" cy="552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763714"/>
            <a:ext cx="8653653" cy="5537200"/>
          </a:xfrm>
          <a:custGeom>
            <a:avLst/>
            <a:gdLst/>
            <a:ahLst/>
            <a:cxnLst/>
            <a:rect l="l" t="t" r="r" b="b"/>
            <a:pathLst>
              <a:path w="8653653" h="5537200">
                <a:moveTo>
                  <a:pt x="0" y="5537200"/>
                </a:moveTo>
                <a:lnTo>
                  <a:pt x="8653653" y="5537200"/>
                </a:lnTo>
                <a:lnTo>
                  <a:pt x="8653653" y="0"/>
                </a:lnTo>
                <a:lnTo>
                  <a:pt x="0" y="0"/>
                </a:lnTo>
                <a:lnTo>
                  <a:pt x="0" y="5537200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763714"/>
            <a:ext cx="8653653" cy="553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7984" y="2107692"/>
            <a:ext cx="6679692" cy="1156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8114300" cy="2451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181">
              <a:lnSpc>
                <a:spcPts val="5195"/>
              </a:lnSpc>
              <a:spcBef>
                <a:spcPts val="259"/>
              </a:spcBef>
            </a:pPr>
            <a:r>
              <a:rPr sz="7500" spc="-8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109" baseline="3276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orma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del E</a:t>
            </a: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ado</a:t>
            </a:r>
            <a:endParaRPr sz="5000">
              <a:latin typeface="Calibri"/>
              <a:cs typeface="Calibri"/>
            </a:endParaRPr>
          </a:p>
          <a:p>
            <a:pPr marL="378459" indent="-274319">
              <a:lnSpc>
                <a:spcPts val="1845"/>
              </a:lnSpc>
              <a:spcBef>
                <a:spcPts val="729"/>
              </a:spcBef>
              <a:tabLst>
                <a:tab pos="368300" algn="l"/>
              </a:tabLst>
            </a:pPr>
            <a:r>
              <a:rPr sz="14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4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500" spc="1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ma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10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4" dirty="0" smtClean="0">
                <a:latin typeface="Constantia"/>
                <a:cs typeface="Constantia"/>
              </a:rPr>
              <a:t>z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(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ein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ier</a:t>
            </a:r>
            <a:r>
              <a:rPr sz="1500" spc="-4" dirty="0" smtClean="0">
                <a:latin typeface="Constantia"/>
                <a:cs typeface="Constantia"/>
              </a:rPr>
              <a:t>í</a:t>
            </a:r>
            <a:r>
              <a:rPr sz="1500" spc="0" dirty="0" smtClean="0">
                <a:latin typeface="Constantia"/>
                <a:cs typeface="Constantia"/>
              </a:rPr>
              <a:t>a)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opue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por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og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amas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ajus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tructu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al,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m</a:t>
            </a:r>
            <a:r>
              <a:rPr sz="1500" spc="-9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zar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part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ci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omía,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ir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las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dis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si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ómica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edu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ir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tam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ñ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ede</a:t>
            </a:r>
            <a:r>
              <a:rPr sz="1500" spc="3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r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sus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fu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cion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34" dirty="0" smtClean="0">
                <a:latin typeface="Constantia"/>
                <a:cs typeface="Constantia"/>
              </a:rPr>
              <a:t>x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ep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las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ela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iona</a:t>
            </a:r>
            <a:r>
              <a:rPr sz="1500" spc="4" dirty="0" smtClean="0">
                <a:latin typeface="Constantia"/>
                <a:cs typeface="Constantia"/>
              </a:rPr>
              <a:t>d</a:t>
            </a:r>
            <a:r>
              <a:rPr sz="1500" spc="0" dirty="0" smtClean="0">
                <a:latin typeface="Constantia"/>
                <a:cs typeface="Constantia"/>
              </a:rPr>
              <a:t>as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on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ro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is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ón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ci</a:t>
            </a:r>
            <a:r>
              <a:rPr sz="1500" spc="-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su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buen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fu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cionam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-2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,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ade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ua</a:t>
            </a:r>
            <a:r>
              <a:rPr sz="1500" spc="-1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lo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nue</a:t>
            </a:r>
            <a:r>
              <a:rPr sz="1500" spc="-39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os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equeri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ien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os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er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acionalización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ómica.</a:t>
            </a:r>
            <a:r>
              <a:rPr sz="1500" spc="-25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mp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ica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9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da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tado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-19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l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4" dirty="0" smtClean="0">
                <a:latin typeface="Constantia"/>
                <a:cs typeface="Constantia"/>
              </a:rPr>
              <a:t>b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al.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3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Rica,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se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in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ció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en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los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añ</a:t>
            </a:r>
            <a:r>
              <a:rPr sz="1500" spc="4" dirty="0" smtClean="0">
                <a:latin typeface="Constantia"/>
                <a:cs typeface="Constantia"/>
              </a:rPr>
              <a:t>o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c</a:t>
            </a:r>
            <a:r>
              <a:rPr sz="1500" spc="-4" dirty="0" smtClean="0">
                <a:latin typeface="Constantia"/>
                <a:cs typeface="Constantia"/>
              </a:rPr>
              <a:t>h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ta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(</a:t>
            </a:r>
            <a:r>
              <a:rPr sz="1500" spc="-1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dm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nist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-39" dirty="0" smtClean="0">
                <a:latin typeface="Constantia"/>
                <a:cs typeface="Constantia"/>
              </a:rPr>
              <a:t>g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Á</a:t>
            </a:r>
            <a:r>
              <a:rPr sz="1500" spc="-14" dirty="0" smtClean="0">
                <a:latin typeface="Constantia"/>
                <a:cs typeface="Constantia"/>
              </a:rPr>
              <a:t>lv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ez)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fue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p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om</a:t>
            </a:r>
            <a:r>
              <a:rPr sz="1500" spc="-14" dirty="0" smtClean="0">
                <a:latin typeface="Constantia"/>
                <a:cs typeface="Constantia"/>
              </a:rPr>
              <a:t>o</a:t>
            </a:r>
            <a:r>
              <a:rPr sz="1500" spc="-4" dirty="0" smtClean="0">
                <a:latin typeface="Constantia"/>
                <a:cs typeface="Constantia"/>
              </a:rPr>
              <a:t>v</a:t>
            </a:r>
            <a:r>
              <a:rPr sz="1500" spc="0" dirty="0" smtClean="0">
                <a:latin typeface="Constantia"/>
                <a:cs typeface="Constantia"/>
              </a:rPr>
              <a:t>ida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por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C</a:t>
            </a:r>
            <a:r>
              <a:rPr sz="1500" spc="0" dirty="0" smtClean="0">
                <a:latin typeface="Constantia"/>
                <a:cs typeface="Constantia"/>
              </a:rPr>
              <a:t>omisión</a:t>
            </a:r>
            <a:r>
              <a:rPr sz="1500" spc="-9" dirty="0" smtClean="0">
                <a:latin typeface="Constantia"/>
                <a:cs typeface="Constantia"/>
              </a:rPr>
              <a:t> </a:t>
            </a:r>
            <a:r>
              <a:rPr sz="1500" spc="-2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sult</a:t>
            </a:r>
            <a:r>
              <a:rPr sz="1500" spc="-14" dirty="0" smtClean="0">
                <a:latin typeface="Constantia"/>
                <a:cs typeface="Constantia"/>
              </a:rPr>
              <a:t>iv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p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la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ma</a:t>
            </a:r>
            <a:r>
              <a:rPr sz="1500" spc="-8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tado</a:t>
            </a:r>
            <a:r>
              <a:rPr sz="1500" spc="-29" dirty="0" smtClean="0">
                <a:latin typeface="Constantia"/>
                <a:cs typeface="Constantia"/>
              </a:rPr>
              <a:t> </a:t>
            </a:r>
            <a:r>
              <a:rPr sz="1500" spc="-3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9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tarri</a:t>
            </a:r>
            <a:r>
              <a:rPr sz="1500" spc="-25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se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(</a:t>
            </a:r>
            <a:r>
              <a:rPr sz="1500" spc="-14" dirty="0" smtClean="0">
                <a:latin typeface="Constantia"/>
                <a:cs typeface="Constantia"/>
              </a:rPr>
              <a:t>A</a:t>
            </a:r>
            <a:r>
              <a:rPr sz="1500" spc="0" dirty="0" smtClean="0">
                <a:latin typeface="Constantia"/>
                <a:cs typeface="Constantia"/>
              </a:rPr>
              <a:t>dm</a:t>
            </a:r>
            <a:r>
              <a:rPr sz="1500" spc="-4" dirty="0" smtClean="0">
                <a:latin typeface="Constantia"/>
                <a:cs typeface="Constantia"/>
              </a:rPr>
              <a:t>i</a:t>
            </a:r>
            <a:r>
              <a:rPr sz="1500" spc="0" dirty="0" smtClean="0">
                <a:latin typeface="Constantia"/>
                <a:cs typeface="Constantia"/>
              </a:rPr>
              <a:t>nist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ación</a:t>
            </a:r>
            <a:r>
              <a:rPr sz="1500" spc="-19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alde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ón</a:t>
            </a:r>
            <a:r>
              <a:rPr sz="1500" spc="-14" dirty="0" smtClean="0">
                <a:latin typeface="Constantia"/>
                <a:cs typeface="Constantia"/>
              </a:rPr>
              <a:t> </a:t>
            </a:r>
            <a:r>
              <a:rPr sz="1500" spc="-5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ou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nier),</a:t>
            </a:r>
            <a:r>
              <a:rPr sz="1500" spc="-3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que</a:t>
            </a:r>
            <a:r>
              <a:rPr sz="1500" spc="-54" dirty="0" smtClean="0">
                <a:latin typeface="Constantia"/>
                <a:cs typeface="Constantia"/>
              </a:rPr>
              <a:t> </a:t>
            </a:r>
            <a:r>
              <a:rPr sz="1500" spc="-9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mu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ó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el</a:t>
            </a:r>
            <a:r>
              <a:rPr sz="1500" spc="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Plan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50" dirty="0" smtClean="0">
                <a:latin typeface="Constantia"/>
                <a:cs typeface="Constantia"/>
              </a:rPr>
              <a:t> </a:t>
            </a:r>
            <a:r>
              <a:rPr sz="1500" spc="-25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e</a:t>
            </a:r>
            <a:r>
              <a:rPr sz="1500" spc="-4" dirty="0" smtClean="0">
                <a:latin typeface="Constantia"/>
                <a:cs typeface="Constantia"/>
              </a:rPr>
              <a:t>f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ma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del E</a:t>
            </a:r>
            <a:r>
              <a:rPr sz="1500" spc="4" dirty="0" smtClean="0">
                <a:latin typeface="Constantia"/>
                <a:cs typeface="Constantia"/>
              </a:rPr>
              <a:t>s</a:t>
            </a:r>
            <a:r>
              <a:rPr sz="1500" spc="0" dirty="0" smtClean="0">
                <a:latin typeface="Constantia"/>
                <a:cs typeface="Constantia"/>
              </a:rPr>
              <a:t>tado</a:t>
            </a:r>
            <a:r>
              <a:rPr sz="1500" spc="-7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y</a:t>
            </a:r>
            <a:r>
              <a:rPr sz="1500" spc="-64" dirty="0" smtClean="0">
                <a:latin typeface="Constantia"/>
                <a:cs typeface="Constantia"/>
              </a:rPr>
              <a:t> </a:t>
            </a:r>
            <a:r>
              <a:rPr sz="1500" spc="-19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o</a:t>
            </a:r>
            <a:r>
              <a:rPr sz="1500" spc="4" dirty="0" smtClean="0">
                <a:latin typeface="Constantia"/>
                <a:cs typeface="Constantia"/>
              </a:rPr>
              <a:t>n</a:t>
            </a:r>
            <a:r>
              <a:rPr sz="1500" spc="0" dirty="0" smtClean="0">
                <a:latin typeface="Constantia"/>
                <a:cs typeface="Constantia"/>
              </a:rPr>
              <a:t>dujo</a:t>
            </a:r>
            <a:r>
              <a:rPr sz="1500" spc="-9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</a:t>
            </a:r>
            <a:r>
              <a:rPr sz="1500" spc="-34" dirty="0" smtClean="0">
                <a:latin typeface="Constantia"/>
                <a:cs typeface="Constantia"/>
              </a:rPr>
              <a:t> </a:t>
            </a:r>
            <a:r>
              <a:rPr sz="1500" spc="-4" dirty="0" smtClean="0">
                <a:latin typeface="Constantia"/>
                <a:cs typeface="Constantia"/>
              </a:rPr>
              <a:t>l</a:t>
            </a:r>
            <a:r>
              <a:rPr sz="1500" spc="0" dirty="0" smtClean="0">
                <a:latin typeface="Constantia"/>
                <a:cs typeface="Constantia"/>
              </a:rPr>
              <a:t>a </a:t>
            </a:r>
            <a:endParaRPr sz="1500">
              <a:latin typeface="Constantia"/>
              <a:cs typeface="Constantia"/>
            </a:endParaRPr>
          </a:p>
          <a:p>
            <a:pPr marL="378459">
              <a:lnSpc>
                <a:spcPts val="1831"/>
              </a:lnSpc>
              <a:tabLst>
                <a:tab pos="368300" algn="l"/>
              </a:tabLst>
            </a:pPr>
            <a:r>
              <a:rPr sz="1500" spc="0" dirty="0" smtClean="0">
                <a:latin typeface="Constantia"/>
                <a:cs typeface="Constantia"/>
              </a:rPr>
              <a:t>i</a:t>
            </a:r>
            <a:r>
              <a:rPr sz="1500" spc="-9" dirty="0" smtClean="0">
                <a:latin typeface="Constantia"/>
                <a:cs typeface="Constantia"/>
              </a:rPr>
              <a:t>m</a:t>
            </a:r>
            <a:r>
              <a:rPr sz="1500" spc="0" dirty="0" smtClean="0">
                <a:latin typeface="Constantia"/>
                <a:cs typeface="Constantia"/>
              </a:rPr>
              <a:t>plementa</a:t>
            </a:r>
            <a:r>
              <a:rPr sz="1500" spc="4" dirty="0" smtClean="0">
                <a:latin typeface="Constantia"/>
                <a:cs typeface="Constantia"/>
              </a:rPr>
              <a:t>c</a:t>
            </a:r>
            <a:r>
              <a:rPr sz="1500" spc="0" dirty="0" smtClean="0">
                <a:latin typeface="Constantia"/>
                <a:cs typeface="Constantia"/>
              </a:rPr>
              <a:t>ión</a:t>
            </a:r>
            <a:r>
              <a:rPr sz="1500" spc="-6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7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una</a:t>
            </a:r>
            <a:r>
              <a:rPr sz="1500" spc="-59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s</a:t>
            </a:r>
            <a:r>
              <a:rPr sz="1500" spc="4" dirty="0" smtClean="0">
                <a:latin typeface="Constantia"/>
                <a:cs typeface="Constantia"/>
              </a:rPr>
              <a:t>e</a:t>
            </a:r>
            <a:r>
              <a:rPr sz="1500" spc="0" dirty="0" smtClean="0">
                <a:latin typeface="Constantia"/>
                <a:cs typeface="Constantia"/>
              </a:rPr>
              <a:t>rie</a:t>
            </a:r>
            <a:r>
              <a:rPr sz="1500" spc="-75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de</a:t>
            </a:r>
            <a:r>
              <a:rPr sz="1500" spc="-8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ajus</a:t>
            </a:r>
            <a:r>
              <a:rPr sz="1500" spc="-25" dirty="0" smtClean="0">
                <a:latin typeface="Constantia"/>
                <a:cs typeface="Constantia"/>
              </a:rPr>
              <a:t>t</a:t>
            </a:r>
            <a:r>
              <a:rPr sz="1500" spc="0" dirty="0" smtClean="0">
                <a:latin typeface="Constantia"/>
                <a:cs typeface="Constantia"/>
              </a:rPr>
              <a:t>es</a:t>
            </a:r>
            <a:r>
              <a:rPr sz="1500" spc="-44" dirty="0" smtClean="0">
                <a:latin typeface="Constantia"/>
                <a:cs typeface="Constantia"/>
              </a:rPr>
              <a:t> </a:t>
            </a:r>
            <a:r>
              <a:rPr sz="1500" spc="0" dirty="0" smtClean="0">
                <a:latin typeface="Constantia"/>
                <a:cs typeface="Constantia"/>
              </a:rPr>
              <a:t>pa</a:t>
            </a:r>
            <a:r>
              <a:rPr sz="1500" spc="-19" dirty="0" smtClean="0">
                <a:latin typeface="Constantia"/>
                <a:cs typeface="Constantia"/>
              </a:rPr>
              <a:t>r</a:t>
            </a:r>
            <a:r>
              <a:rPr sz="1500" spc="0" dirty="0" smtClean="0">
                <a:latin typeface="Constantia"/>
                <a:cs typeface="Constantia"/>
              </a:rPr>
              <a:t>a: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324" y="3651837"/>
            <a:ext cx="7425836" cy="2039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382">
              <a:lnSpc>
                <a:spcPts val="1708"/>
              </a:lnSpc>
              <a:spcBef>
                <a:spcPts val="105"/>
              </a:spcBef>
            </a:pP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cir</a:t>
            </a:r>
            <a:r>
              <a:rPr sz="1400" spc="-8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ño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l 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do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ha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á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icien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4" dirty="0" smtClean="0">
                <a:latin typeface="Constantia"/>
                <a:cs typeface="Constantia"/>
              </a:rPr>
              <a:t>ú</a:t>
            </a:r>
            <a:r>
              <a:rPr sz="1400" spc="0" dirty="0" smtClean="0">
                <a:latin typeface="Constantia"/>
                <a:cs typeface="Constantia"/>
              </a:rPr>
              <a:t>bli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o:</a:t>
            </a:r>
            <a:r>
              <a:rPr sz="1400" spc="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29" dirty="0" smtClean="0">
                <a:latin typeface="Constantia"/>
                <a:cs typeface="Constantia"/>
              </a:rPr>
              <a:t>o</a:t>
            </a:r>
            <a:r>
              <a:rPr sz="1400" spc="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ili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ad</a:t>
            </a:r>
            <a:r>
              <a:rPr sz="1400" spc="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lab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al, </a:t>
            </a:r>
            <a:endParaRPr sz="1400">
              <a:latin typeface="Constantia"/>
              <a:cs typeface="Constantia"/>
            </a:endParaRPr>
          </a:p>
          <a:p>
            <a:pPr marL="12700" marR="438382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eli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ción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4" dirty="0" smtClean="0">
                <a:latin typeface="Constantia"/>
                <a:cs typeface="Constantia"/>
              </a:rPr>
              <a:t>op</a:t>
            </a:r>
            <a:r>
              <a:rPr sz="1400" spc="0" dirty="0" smtClean="0">
                <a:latin typeface="Constantia"/>
                <a:cs typeface="Constantia"/>
              </a:rPr>
              <a:t>oli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le</a:t>
            </a:r>
            <a:r>
              <a:rPr sz="1400" spc="-1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,</a:t>
            </a:r>
            <a:r>
              <a:rPr sz="1400" spc="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inclui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ba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ca,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-25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er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a,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cier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e,</a:t>
            </a:r>
            <a:r>
              <a:rPr sz="1400" spc="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 </a:t>
            </a:r>
            <a:endParaRPr sz="1400">
              <a:latin typeface="Constantia"/>
              <a:cs typeface="Constantia"/>
            </a:endParaRPr>
          </a:p>
          <a:p>
            <a:pPr marL="12700" marR="438382">
              <a:lnSpc>
                <a:spcPts val="1708"/>
              </a:lnSpc>
            </a:pP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tructu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al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ec</a:t>
            </a:r>
            <a:r>
              <a:rPr sz="1400" spc="-25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r</a:t>
            </a:r>
            <a:r>
              <a:rPr sz="1400" spc="-9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tucion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as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4" dirty="0" smtClean="0">
                <a:latin typeface="Constantia"/>
                <a:cs typeface="Constantia"/>
              </a:rPr>
              <a:t>ú</a:t>
            </a:r>
            <a:r>
              <a:rPr sz="1400" spc="0" dirty="0" smtClean="0">
                <a:latin typeface="Constantia"/>
                <a:cs typeface="Constantia"/>
              </a:rPr>
              <a:t>blica</a:t>
            </a:r>
            <a:r>
              <a:rPr sz="1400" spc="-3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2598">
              <a:lnSpc>
                <a:spcPts val="1708"/>
              </a:lnSpc>
            </a:pP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ene</a:t>
            </a:r>
            <a:r>
              <a:rPr sz="1400" spc="-4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oci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da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ex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erna,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olar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inf</a:t>
            </a:r>
            <a:r>
              <a:rPr sz="1400" spc="-2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inc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ahor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4" dirty="0" smtClean="0">
                <a:latin typeface="Constantia"/>
                <a:cs typeface="Constantia"/>
              </a:rPr>
              <a:t>ú</a:t>
            </a:r>
            <a:r>
              <a:rPr sz="1400" spc="0" dirty="0" smtClean="0">
                <a:latin typeface="Constantia"/>
                <a:cs typeface="Constantia"/>
              </a:rPr>
              <a:t>bli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aumen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 </a:t>
            </a:r>
            <a:endParaRPr sz="1400">
              <a:latin typeface="Constantia"/>
              <a:cs typeface="Constantia"/>
            </a:endParaRPr>
          </a:p>
          <a:p>
            <a:pPr marL="12700" marR="2598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iciencia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tucion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s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5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ein</a:t>
            </a:r>
            <a:r>
              <a:rPr sz="1400" spc="-4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eniería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tucion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l.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eorie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r</a:t>
            </a:r>
            <a:r>
              <a:rPr sz="1400" spc="-6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libe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aliz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ía,</a:t>
            </a:r>
            <a:r>
              <a:rPr sz="1400" spc="-4" dirty="0" smtClean="0">
                <a:latin typeface="Constantia"/>
                <a:cs typeface="Constantia"/>
              </a:rPr>
              <a:t> p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q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ta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rija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lib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encia</a:t>
            </a:r>
            <a:r>
              <a:rPr sz="1400" spc="-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(ley</a:t>
            </a:r>
            <a:r>
              <a:rPr sz="1400" spc="-7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14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erta 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a),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aumen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u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et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14" dirty="0" smtClean="0">
                <a:latin typeface="Constantia"/>
                <a:cs typeface="Constantia"/>
              </a:rPr>
              <a:t>i</a:t>
            </a:r>
            <a:r>
              <a:rPr sz="1400" spc="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ad y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f</a:t>
            </a:r>
            <a:r>
              <a:rPr sz="1400" spc="-39" dirty="0" smtClean="0">
                <a:latin typeface="Constantia"/>
                <a:cs typeface="Constantia"/>
              </a:rPr>
              <a:t>a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-1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lob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lizac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ó</a:t>
            </a:r>
            <a:r>
              <a:rPr sz="1400" spc="-4" dirty="0" smtClean="0">
                <a:latin typeface="Constantia"/>
                <a:cs typeface="Constantia"/>
              </a:rPr>
              <a:t>n</a:t>
            </a:r>
            <a:r>
              <a:rPr sz="1400" spc="0" dirty="0" smtClean="0">
                <a:latin typeface="Constantia"/>
                <a:cs typeface="Constantia"/>
              </a:rPr>
              <a:t>:</a:t>
            </a:r>
            <a:r>
              <a:rPr sz="1400" spc="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rnizar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 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ernaci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nali</a:t>
            </a:r>
            <a:r>
              <a:rPr sz="1400" spc="-4" dirty="0" smtClean="0">
                <a:latin typeface="Constantia"/>
                <a:cs typeface="Constantia"/>
              </a:rPr>
              <a:t>z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m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ncie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(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ca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ale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),</a:t>
            </a:r>
            <a:r>
              <a:rPr sz="1400" spc="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f</a:t>
            </a:r>
            <a:r>
              <a:rPr sz="1400" spc="-2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lexi</a:t>
            </a:r>
            <a:r>
              <a:rPr sz="1400" spc="-4" dirty="0" smtClean="0">
                <a:latin typeface="Constantia"/>
                <a:cs typeface="Constantia"/>
              </a:rPr>
              <a:t>b</a:t>
            </a:r>
            <a:r>
              <a:rPr sz="1400" spc="0" dirty="0" smtClean="0">
                <a:latin typeface="Constantia"/>
                <a:cs typeface="Constantia"/>
              </a:rPr>
              <a:t>iliz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ción</a:t>
            </a:r>
            <a:r>
              <a:rPr sz="1400" spc="-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lab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al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 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9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ertu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cial: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4" dirty="0" smtClean="0">
                <a:latin typeface="Constantia"/>
                <a:cs typeface="Constantia"/>
              </a:rPr>
              <a:t>d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ción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an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elaria,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oci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las</a:t>
            </a:r>
            <a:r>
              <a:rPr sz="1400" spc="-6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14" dirty="0" smtClean="0">
                <a:latin typeface="Constantia"/>
                <a:cs typeface="Constantia"/>
              </a:rPr>
              <a:t>x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or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nes m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an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 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ts val="1708"/>
              </a:lnSpc>
            </a:pP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-4" dirty="0" smtClean="0">
                <a:latin typeface="Constantia"/>
                <a:cs typeface="Constantia"/>
              </a:rPr>
              <a:t>g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ien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in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4" dirty="0" smtClean="0">
                <a:latin typeface="Constantia"/>
                <a:cs typeface="Constantia"/>
              </a:rPr>
              <a:t>t</a:t>
            </a:r>
            <a:r>
              <a:rPr sz="1400" spc="-14" dirty="0" smtClean="0">
                <a:latin typeface="Constantia"/>
                <a:cs typeface="Constantia"/>
              </a:rPr>
              <a:t>i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cales</a:t>
            </a:r>
            <a:r>
              <a:rPr sz="1400" spc="-6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y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4" dirty="0" smtClean="0">
                <a:latin typeface="Constantia"/>
                <a:cs typeface="Constantia"/>
              </a:rPr>
              <a:t>mp</a:t>
            </a:r>
            <a:r>
              <a:rPr sz="1400" spc="0" dirty="0" smtClean="0">
                <a:latin typeface="Constantia"/>
                <a:cs typeface="Constantia"/>
              </a:rPr>
              <a:t>li</a:t>
            </a:r>
            <a:r>
              <a:rPr sz="1400" spc="29" dirty="0" smtClean="0">
                <a:latin typeface="Constantia"/>
                <a:cs typeface="Constantia"/>
              </a:rPr>
              <a:t>f</a:t>
            </a:r>
            <a:r>
              <a:rPr sz="1400" spc="0" dirty="0" smtClean="0">
                <a:latin typeface="Constantia"/>
                <a:cs typeface="Constantia"/>
              </a:rPr>
              <a:t>icaci</a:t>
            </a:r>
            <a:r>
              <a:rPr sz="1400" spc="-9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3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t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á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i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es</a:t>
            </a:r>
            <a:r>
              <a:rPr sz="1400" spc="-2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el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0" dirty="0" smtClean="0">
                <a:latin typeface="Constantia"/>
                <a:cs typeface="Constantia"/>
              </a:rPr>
              <a:t>e</a:t>
            </a:r>
            <a:r>
              <a:rPr sz="1400" spc="-25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cio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ex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ern</a:t>
            </a:r>
            <a:r>
              <a:rPr sz="1400" spc="-50" dirty="0" smtClean="0">
                <a:latin typeface="Constantia"/>
                <a:cs typeface="Constantia"/>
              </a:rPr>
              <a:t>o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12700" marR="19856">
              <a:lnSpc>
                <a:spcPct val="101725"/>
              </a:lnSpc>
            </a:pPr>
            <a:r>
              <a:rPr sz="1400" spc="0" dirty="0" smtClean="0">
                <a:latin typeface="Constantia"/>
                <a:cs typeface="Constantia"/>
              </a:rPr>
              <a:t>P</a:t>
            </a:r>
            <a:r>
              <a:rPr sz="1400" spc="-19" dirty="0" smtClean="0">
                <a:latin typeface="Constantia"/>
                <a:cs typeface="Constantia"/>
              </a:rPr>
              <a:t>r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4" dirty="0" smtClean="0">
                <a:latin typeface="Constantia"/>
                <a:cs typeface="Constantia"/>
              </a:rPr>
              <a:t>m</a:t>
            </a:r>
            <a:r>
              <a:rPr sz="1400" spc="-25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er</a:t>
            </a:r>
            <a:r>
              <a:rPr sz="1400" spc="-50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59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art</a:t>
            </a:r>
            <a:r>
              <a:rPr sz="1400" spc="-4" dirty="0" smtClean="0">
                <a:latin typeface="Constantia"/>
                <a:cs typeface="Constantia"/>
              </a:rPr>
              <a:t>i</a:t>
            </a:r>
            <a:r>
              <a:rPr sz="1400" spc="0" dirty="0" smtClean="0">
                <a:latin typeface="Constantia"/>
                <a:cs typeface="Constantia"/>
              </a:rPr>
              <a:t>ci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0" dirty="0" smtClean="0">
                <a:latin typeface="Constantia"/>
                <a:cs typeface="Constantia"/>
              </a:rPr>
              <a:t>aci</a:t>
            </a:r>
            <a:r>
              <a:rPr sz="1400" spc="-4" dirty="0" smtClean="0">
                <a:latin typeface="Constantia"/>
                <a:cs typeface="Constantia"/>
              </a:rPr>
              <a:t>ó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1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de</a:t>
            </a:r>
            <a:r>
              <a:rPr sz="1400" spc="-1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la</a:t>
            </a:r>
            <a:r>
              <a:rPr sz="1400" spc="-75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oci</a:t>
            </a:r>
            <a:r>
              <a:rPr sz="1400" spc="-4" dirty="0" smtClean="0">
                <a:latin typeface="Constantia"/>
                <a:cs typeface="Constantia"/>
              </a:rPr>
              <a:t>e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a</a:t>
            </a:r>
            <a:r>
              <a:rPr sz="1400" spc="0" dirty="0" smtClean="0">
                <a:latin typeface="Constantia"/>
                <a:cs typeface="Constantia"/>
              </a:rPr>
              <a:t>d</a:t>
            </a:r>
            <a:r>
              <a:rPr sz="1400" spc="-4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c</a:t>
            </a:r>
            <a:r>
              <a:rPr sz="1400" spc="-14" dirty="0" smtClean="0">
                <a:latin typeface="Constantia"/>
                <a:cs typeface="Constantia"/>
              </a:rPr>
              <a:t>i</a:t>
            </a:r>
            <a:r>
              <a:rPr sz="1400" spc="4" dirty="0" smtClean="0">
                <a:latin typeface="Constantia"/>
                <a:cs typeface="Constantia"/>
              </a:rPr>
              <a:t>v</a:t>
            </a:r>
            <a:r>
              <a:rPr sz="1400" spc="0" dirty="0" smtClean="0">
                <a:latin typeface="Constantia"/>
                <a:cs typeface="Constantia"/>
              </a:rPr>
              <a:t>il</a:t>
            </a:r>
            <a:r>
              <a:rPr sz="1400" spc="-3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en</a:t>
            </a:r>
            <a:r>
              <a:rPr sz="1400" spc="-25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los</a:t>
            </a:r>
            <a:r>
              <a:rPr sz="1400" spc="-69" dirty="0" smtClean="0">
                <a:latin typeface="Constantia"/>
                <a:cs typeface="Constantia"/>
              </a:rPr>
              <a:t> </a:t>
            </a:r>
            <a:r>
              <a:rPr sz="1400" spc="0" dirty="0" smtClean="0">
                <a:latin typeface="Constantia"/>
                <a:cs typeface="Constantia"/>
              </a:rPr>
              <a:t>a</a:t>
            </a:r>
            <a:r>
              <a:rPr sz="1400" spc="-4" dirty="0" smtClean="0">
                <a:latin typeface="Constantia"/>
                <a:cs typeface="Constantia"/>
              </a:rPr>
              <a:t>s</a:t>
            </a:r>
            <a:r>
              <a:rPr sz="1400" spc="4" dirty="0" smtClean="0">
                <a:latin typeface="Constantia"/>
                <a:cs typeface="Constantia"/>
              </a:rPr>
              <a:t>u</a:t>
            </a:r>
            <a:r>
              <a:rPr sz="1400" spc="0" dirty="0" smtClean="0">
                <a:latin typeface="Constantia"/>
                <a:cs typeface="Constantia"/>
              </a:rPr>
              <a:t>n</a:t>
            </a:r>
            <a:r>
              <a:rPr sz="1400" spc="-29" dirty="0" smtClean="0">
                <a:latin typeface="Constantia"/>
                <a:cs typeface="Constantia"/>
              </a:rPr>
              <a:t>t</a:t>
            </a:r>
            <a:r>
              <a:rPr sz="1400" spc="0" dirty="0" smtClean="0">
                <a:latin typeface="Constantia"/>
                <a:cs typeface="Constantia"/>
              </a:rPr>
              <a:t>os</a:t>
            </a:r>
            <a:r>
              <a:rPr sz="1400" spc="-44" dirty="0" smtClean="0">
                <a:latin typeface="Constantia"/>
                <a:cs typeface="Constantia"/>
              </a:rPr>
              <a:t> </a:t>
            </a:r>
            <a:r>
              <a:rPr sz="1400" spc="-4" dirty="0" smtClean="0">
                <a:latin typeface="Constantia"/>
                <a:cs typeface="Constantia"/>
              </a:rPr>
              <a:t>p</a:t>
            </a:r>
            <a:r>
              <a:rPr sz="1400" spc="4" dirty="0" smtClean="0">
                <a:latin typeface="Constantia"/>
                <a:cs typeface="Constantia"/>
              </a:rPr>
              <a:t>ú</a:t>
            </a:r>
            <a:r>
              <a:rPr sz="1400" spc="0" dirty="0" smtClean="0">
                <a:latin typeface="Constantia"/>
                <a:cs typeface="Constantia"/>
              </a:rPr>
              <a:t>bli</a:t>
            </a:r>
            <a:r>
              <a:rPr sz="1400" spc="-25" dirty="0" smtClean="0">
                <a:latin typeface="Constantia"/>
                <a:cs typeface="Constantia"/>
              </a:rPr>
              <a:t>c</a:t>
            </a:r>
            <a:r>
              <a:rPr sz="1400" spc="0" dirty="0" smtClean="0">
                <a:latin typeface="Constantia"/>
                <a:cs typeface="Constantia"/>
              </a:rPr>
              <a:t>o</a:t>
            </a:r>
            <a:r>
              <a:rPr sz="1400" spc="-29" dirty="0" smtClean="0">
                <a:latin typeface="Constantia"/>
                <a:cs typeface="Constantia"/>
              </a:rPr>
              <a:t>s</a:t>
            </a:r>
            <a:r>
              <a:rPr sz="1400" spc="0" dirty="0" smtClean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" y="3665056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" y="4220046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132" y="4604094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5500536"/>
            <a:ext cx="131616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5"/>
              </a:spcBef>
            </a:pPr>
            <a:r>
              <a:rPr sz="115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1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69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85544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1988268"/>
            <a:ext cx="7824891" cy="4558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Bienes</a:t>
            </a:r>
            <a:r>
              <a:rPr sz="3600" spc="-10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de</a:t>
            </a:r>
            <a:r>
              <a:rPr sz="3600" spc="-125" baseline="3413" dirty="0" smtClean="0">
                <a:latin typeface="Constantia"/>
                <a:cs typeface="Constantia"/>
              </a:rPr>
              <a:t> 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n</a:t>
            </a:r>
            <a:r>
              <a:rPr sz="3600" spc="0" baseline="3413" dirty="0" smtClean="0">
                <a:latin typeface="Constantia"/>
                <a:cs typeface="Constantia"/>
              </a:rPr>
              <a:t>sumo:</a:t>
            </a:r>
            <a:r>
              <a:rPr sz="3600" spc="1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me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can</a:t>
            </a:r>
            <a:r>
              <a:rPr sz="3600" spc="-9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ías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p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d</a:t>
            </a:r>
            <a:r>
              <a:rPr sz="3600" spc="0" baseline="3413" dirty="0" smtClean="0">
                <a:latin typeface="Constantia"/>
                <a:cs typeface="Constantia"/>
              </a:rPr>
              <a:t>ucidas</a:t>
            </a:r>
            <a:r>
              <a:rPr sz="3600" spc="-8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pa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480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sat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sfa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er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5"/>
              </a:lnSpc>
              <a:spcBef>
                <a:spcPts val="2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una</a:t>
            </a:r>
            <a:r>
              <a:rPr sz="3600" spc="-75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ne</a:t>
            </a:r>
            <a:r>
              <a:rPr sz="3600" spc="-54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es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dad</a:t>
            </a:r>
            <a:r>
              <a:rPr sz="3600" spc="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(alimen</a:t>
            </a:r>
            <a:r>
              <a:rPr sz="3600" spc="-29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25" baseline="3413" dirty="0" smtClean="0">
                <a:latin typeface="Constantia"/>
                <a:cs typeface="Constantia"/>
              </a:rPr>
              <a:t>s</a:t>
            </a:r>
            <a:r>
              <a:rPr sz="3600" spc="0" baseline="3413" dirty="0" smtClean="0">
                <a:latin typeface="Constantia"/>
                <a:cs typeface="Constantia"/>
              </a:rPr>
              <a:t>, ha</a:t>
            </a:r>
            <a:r>
              <a:rPr sz="3600" spc="-9" baseline="3413" dirty="0" smtClean="0">
                <a:latin typeface="Constantia"/>
                <a:cs typeface="Constantia"/>
              </a:rPr>
              <a:t>b</a:t>
            </a:r>
            <a:r>
              <a:rPr sz="3600" spc="0" baseline="3413" dirty="0" smtClean="0">
                <a:latin typeface="Constantia"/>
                <a:cs typeface="Constantia"/>
              </a:rPr>
              <a:t>i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ación,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se</a:t>
            </a:r>
            <a:r>
              <a:rPr sz="3600" spc="5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v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cios</a:t>
            </a:r>
            <a:r>
              <a:rPr sz="3600" spc="-4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m</a:t>
            </a:r>
            <a:r>
              <a:rPr sz="3600" spc="-4" baseline="3413" dirty="0" smtClean="0">
                <a:latin typeface="Constantia"/>
                <a:cs typeface="Constantia"/>
              </a:rPr>
              <a:t>o</a:t>
            </a:r>
            <a:r>
              <a:rPr sz="3600" spc="0" baseline="3413" dirty="0" smtClean="0">
                <a:latin typeface="Constantia"/>
                <a:cs typeface="Constantia"/>
              </a:rPr>
              <a:t>bilia</a:t>
            </a:r>
            <a:r>
              <a:rPr sz="3600" spc="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io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0"/>
              </a:lnSpc>
            </a:pPr>
            <a:r>
              <a:rPr sz="3600" spc="0" baseline="3413" dirty="0" smtClean="0">
                <a:latin typeface="Constantia"/>
                <a:cs typeface="Constantia"/>
              </a:rPr>
              <a:t>y</a:t>
            </a:r>
            <a:r>
              <a:rPr sz="3600" spc="-144" baseline="3413" dirty="0" smtClean="0">
                <a:latin typeface="Constantia"/>
                <a:cs typeface="Constantia"/>
              </a:rPr>
              <a:t> </a:t>
            </a:r>
            <a:r>
              <a:rPr sz="3600" spc="-54" baseline="3413" dirty="0" smtClean="0">
                <a:latin typeface="Constantia"/>
                <a:cs typeface="Constantia"/>
              </a:rPr>
              <a:t>v</a:t>
            </a:r>
            <a:r>
              <a:rPr sz="3600" spc="0" baseline="3413" dirty="0" smtClean="0">
                <a:latin typeface="Constantia"/>
                <a:cs typeface="Constantia"/>
              </a:rPr>
              <a:t>es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id</a:t>
            </a:r>
            <a:r>
              <a:rPr sz="3600" spc="-64" baseline="3413" dirty="0" smtClean="0">
                <a:latin typeface="Constantia"/>
                <a:cs typeface="Constantia"/>
              </a:rPr>
              <a:t>o</a:t>
            </a:r>
            <a:r>
              <a:rPr sz="3600" spc="0" baseline="3413" dirty="0" smtClean="0">
                <a:latin typeface="Constantia"/>
                <a:cs typeface="Constantia"/>
              </a:rPr>
              <a:t>,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ent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e</a:t>
            </a:r>
            <a:r>
              <a:rPr sz="3600" spc="-10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ot</a:t>
            </a:r>
            <a:r>
              <a:rPr sz="3600" spc="-29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os).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  <a:spcBef>
                <a:spcPts val="371"/>
              </a:spcBef>
            </a:pPr>
            <a:r>
              <a:rPr sz="2400" spc="0" dirty="0" smtClean="0">
                <a:latin typeface="Constantia"/>
                <a:cs typeface="Constantia"/>
              </a:rPr>
              <a:t>Bienes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medios: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ecursos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ma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iales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5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cios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il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zados</a:t>
            </a:r>
            <a:r>
              <a:rPr sz="2400" spc="-1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du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4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eso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(ma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ias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mas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bustib</a:t>
            </a:r>
            <a:r>
              <a:rPr sz="2400" spc="-9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5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aquellos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que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han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sufr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do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alguna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ans</a:t>
            </a:r>
            <a:r>
              <a:rPr sz="2400" spc="-14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ormación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sin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alca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zar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acab</a:t>
            </a:r>
            <a:r>
              <a:rPr sz="2400" spc="-9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do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inal).</a:t>
            </a:r>
            <a:endParaRPr sz="2400">
              <a:latin typeface="Constantia"/>
              <a:cs typeface="Constantia"/>
            </a:endParaRPr>
          </a:p>
          <a:p>
            <a:pPr marL="12700" marR="3299943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B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na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za: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per</a:t>
            </a:r>
            <a:r>
              <a:rPr sz="2400" spc="9" dirty="0" smtClean="0">
                <a:latin typeface="Constantia"/>
                <a:cs typeface="Constantia"/>
              </a:rPr>
              <a:t>í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osper</a:t>
            </a:r>
            <a:r>
              <a:rPr sz="2400" spc="9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da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. </a:t>
            </a:r>
            <a:endParaRPr sz="2400">
              <a:latin typeface="Constantia"/>
              <a:cs typeface="Constantia"/>
            </a:endParaRPr>
          </a:p>
          <a:p>
            <a:pPr marL="12700" marR="3299943">
              <a:lnSpc>
                <a:spcPts val="2929"/>
              </a:lnSpc>
              <a:spcBef>
                <a:spcPts val="237"/>
              </a:spcBef>
            </a:pPr>
            <a:r>
              <a:rPr sz="2400" spc="0" dirty="0" smtClean="0">
                <a:latin typeface="Constantia"/>
                <a:cs typeface="Constantia"/>
              </a:rPr>
              <a:t>Bu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oc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acia: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funcionarios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públi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4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7808">
              <a:lnSpc>
                <a:spcPts val="2590"/>
              </a:lnSpc>
              <a:spcBef>
                <a:spcPts val="581"/>
              </a:spcBef>
            </a:pPr>
            <a:r>
              <a:rPr sz="2400" spc="0" dirty="0" smtClean="0">
                <a:latin typeface="Constantia"/>
                <a:cs typeface="Constantia"/>
              </a:rPr>
              <a:t>Ca</a:t>
            </a:r>
            <a:r>
              <a:rPr sz="2400" spc="-1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asta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ásica:</a:t>
            </a:r>
            <a:r>
              <a:rPr sz="2400" spc="-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bienes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</a:t>
            </a:r>
            <a:r>
              <a:rPr sz="2400" spc="50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cios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ispensa</a:t>
            </a:r>
            <a:r>
              <a:rPr sz="2400" spc="-9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les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que una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persona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familia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cub</a:t>
            </a:r>
            <a:r>
              <a:rPr sz="2400" spc="-3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sus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da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básicas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enga una</a:t>
            </a:r>
            <a:r>
              <a:rPr sz="2400" spc="-1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da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digna,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par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ir</a:t>
            </a:r>
            <a:r>
              <a:rPr sz="2400" spc="-1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su</a:t>
            </a:r>
            <a:r>
              <a:rPr sz="2400" spc="-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ing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7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856994" marR="43110">
              <a:lnSpc>
                <a:spcPct val="95825"/>
              </a:lnSpc>
              <a:spcBef>
                <a:spcPts val="1063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046629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36771"/>
            <a:ext cx="229250" cy="1120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5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673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1190371"/>
            <a:ext cx="8152150" cy="2781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5195"/>
              </a:lnSpc>
              <a:spcBef>
                <a:spcPts val="259"/>
              </a:spcBef>
            </a:pPr>
            <a:r>
              <a:rPr sz="7500" spc="-8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7500" spc="-109" baseline="3276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orma</a:t>
            </a:r>
            <a:r>
              <a:rPr sz="7500" spc="-19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del E</a:t>
            </a: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-5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ado</a:t>
            </a:r>
            <a:endParaRPr sz="5000">
              <a:latin typeface="Calibri"/>
              <a:cs typeface="Calibri"/>
            </a:endParaRPr>
          </a:p>
          <a:p>
            <a:pPr marL="378459" indent="-274319">
              <a:lnSpc>
                <a:spcPct val="99995"/>
              </a:lnSpc>
              <a:spcBef>
                <a:spcPts val="775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50" spc="11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5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unq</a:t>
            </a:r>
            <a:r>
              <a:rPr sz="2600" spc="4" dirty="0" smtClean="0">
                <a:latin typeface="Constantia"/>
                <a:cs typeface="Constantia"/>
              </a:rPr>
              <a:t>u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10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25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orma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del Estado</a:t>
            </a:r>
            <a:r>
              <a:rPr sz="2600" spc="-8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b</a:t>
            </a:r>
            <a:r>
              <a:rPr sz="2600" spc="4" dirty="0" smtClean="0">
                <a:latin typeface="Constantia"/>
                <a:cs typeface="Constantia"/>
              </a:rPr>
              <a:t>u</a:t>
            </a:r>
            <a:r>
              <a:rPr sz="2600" spc="0" dirty="0" smtClean="0">
                <a:latin typeface="Constantia"/>
                <a:cs typeface="Constantia"/>
              </a:rPr>
              <a:t>s</a:t>
            </a:r>
            <a:r>
              <a:rPr sz="2600" spc="-44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ó</a:t>
            </a:r>
            <a:r>
              <a:rPr sz="2600" spc="-8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mejo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ar</a:t>
            </a:r>
            <a:r>
              <a:rPr sz="2600" spc="-10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calid</a:t>
            </a:r>
            <a:r>
              <a:rPr sz="2600" spc="-9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d de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vida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5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blaci</a:t>
            </a:r>
            <a:r>
              <a:rPr sz="2600" spc="-9" dirty="0" smtClean="0">
                <a:latin typeface="Constantia"/>
                <a:cs typeface="Constantia"/>
              </a:rPr>
              <a:t>ó</a:t>
            </a:r>
            <a:r>
              <a:rPr sz="2600" spc="0" dirty="0" smtClean="0">
                <a:latin typeface="Constantia"/>
                <a:cs typeface="Constantia"/>
              </a:rPr>
              <a:t>n;</a:t>
            </a:r>
            <a:r>
              <a:rPr sz="2600" spc="-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no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log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ó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evitar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64" dirty="0" smtClean="0">
                <a:latin typeface="Constantia"/>
                <a:cs typeface="Constantia"/>
              </a:rPr>
              <a:t>x</a:t>
            </a:r>
            <a:r>
              <a:rPr sz="2600" spc="0" dirty="0" smtClean="0">
                <a:latin typeface="Constantia"/>
                <a:cs typeface="Constantia"/>
              </a:rPr>
              <a:t>clusión soc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al;</a:t>
            </a:r>
            <a:r>
              <a:rPr sz="2600" spc="-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más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bien,</a:t>
            </a:r>
            <a:r>
              <a:rPr sz="2600" spc="-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om</a:t>
            </a:r>
            <a:r>
              <a:rPr sz="2600" spc="-3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vió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una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m</a:t>
            </a:r>
            <a:r>
              <a:rPr sz="2600" spc="-50" dirty="0" smtClean="0">
                <a:latin typeface="Constantia"/>
                <a:cs typeface="Constantia"/>
              </a:rPr>
              <a:t>a</a:t>
            </a:r>
            <a:r>
              <a:rPr sz="2600" spc="-64" dirty="0" smtClean="0">
                <a:latin typeface="Constantia"/>
                <a:cs typeface="Constantia"/>
              </a:rPr>
              <a:t>y</a:t>
            </a:r>
            <a:r>
              <a:rPr sz="2600" spc="0" dirty="0" smtClean="0">
                <a:latin typeface="Constantia"/>
                <a:cs typeface="Constantia"/>
              </a:rPr>
              <a:t>or</a:t>
            </a:r>
            <a:r>
              <a:rPr sz="2600" spc="-164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4" dirty="0" smtClean="0">
                <a:latin typeface="Constantia"/>
                <a:cs typeface="Constantia"/>
              </a:rPr>
              <a:t>n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ent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aci</a:t>
            </a:r>
            <a:r>
              <a:rPr sz="2600" spc="-14" dirty="0" smtClean="0">
                <a:latin typeface="Constantia"/>
                <a:cs typeface="Constantia"/>
              </a:rPr>
              <a:t>ó</a:t>
            </a:r>
            <a:r>
              <a:rPr sz="2600" spc="0" dirty="0" smtClean="0">
                <a:latin typeface="Constantia"/>
                <a:cs typeface="Constantia"/>
              </a:rPr>
              <a:t>n de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riqueza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en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cas</a:t>
            </a:r>
            <a:r>
              <a:rPr sz="2600" spc="-6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man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s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y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el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eri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en</a:t>
            </a:r>
            <a:r>
              <a:rPr sz="2600" spc="-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 cal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dad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vida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un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am</a:t>
            </a:r>
            <a:r>
              <a:rPr sz="2600" spc="-9" dirty="0" smtClean="0">
                <a:latin typeface="Constantia"/>
                <a:cs typeface="Constantia"/>
              </a:rPr>
              <a:t>p</a:t>
            </a:r>
            <a:r>
              <a:rPr sz="2600" spc="0" dirty="0" smtClean="0">
                <a:latin typeface="Constantia"/>
                <a:cs typeface="Constantia"/>
              </a:rPr>
              <a:t>lio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sec</a:t>
            </a:r>
            <a:r>
              <a:rPr sz="2600" spc="-3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or</a:t>
            </a:r>
            <a:r>
              <a:rPr sz="2600" spc="-1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soc</a:t>
            </a:r>
            <a:r>
              <a:rPr sz="2600" spc="-14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edad;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60" y="4011607"/>
            <a:ext cx="221776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sob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od</a:t>
            </a:r>
            <a:r>
              <a:rPr sz="3900" spc="-6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6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5011" y="4011607"/>
            <a:ext cx="326589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1168" y="4011607"/>
            <a:ext cx="186729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dism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nución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0408" y="4011607"/>
            <a:ext cx="42105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1730" y="4011607"/>
            <a:ext cx="326589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5493" y="4011607"/>
            <a:ext cx="1389250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59" baseline="3150" dirty="0" smtClean="0">
                <a:latin typeface="Constantia"/>
                <a:cs typeface="Constantia"/>
              </a:rPr>
              <a:t>n</a:t>
            </a:r>
            <a:r>
              <a:rPr sz="3900" spc="-54" baseline="3150" dirty="0" smtClean="0">
                <a:latin typeface="Constantia"/>
                <a:cs typeface="Constantia"/>
              </a:rPr>
              <a:t>v</a:t>
            </a:r>
            <a:r>
              <a:rPr sz="3900" spc="0" baseline="3150" dirty="0" smtClean="0">
                <a:latin typeface="Constantia"/>
                <a:cs typeface="Constantia"/>
              </a:rPr>
              <a:t>ersi</a:t>
            </a:r>
            <a:r>
              <a:rPr sz="3900" spc="-4" baseline="3150" dirty="0" smtClean="0">
                <a:latin typeface="Constantia"/>
                <a:cs typeface="Constantia"/>
              </a:rPr>
              <a:t>ó</a:t>
            </a:r>
            <a:r>
              <a:rPr sz="3900" spc="0" baseline="3150" dirty="0" smtClean="0"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9506" y="4011607"/>
            <a:ext cx="88449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soc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4407847"/>
            <a:ext cx="51390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del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802" y="4407847"/>
            <a:ext cx="149138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Gob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ern</a:t>
            </a:r>
            <a:r>
              <a:rPr sz="3900" spc="-94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069762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Empleo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01876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2021440"/>
            <a:ext cx="7774215" cy="3725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8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us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7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ru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171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ujo</a:t>
            </a:r>
            <a:r>
              <a:rPr sz="3300" spc="-1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una</a:t>
            </a:r>
            <a:r>
              <a:rPr sz="3300" spc="-1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4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abilid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2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645"/>
              </a:lnSpc>
              <a:spcBef>
                <a:spcPts val="15"/>
              </a:spcBef>
            </a:pPr>
            <a:r>
              <a:rPr sz="3300" spc="0" baseline="1241" dirty="0" smtClean="0">
                <a:latin typeface="Constantia"/>
                <a:cs typeface="Constantia"/>
              </a:rPr>
              <a:t>d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0" baseline="1241" dirty="0" smtClean="0">
                <a:latin typeface="Constantia"/>
                <a:cs typeface="Constantia"/>
              </a:rPr>
              <a:t>s</a:t>
            </a:r>
            <a:r>
              <a:rPr sz="3300" spc="-4" baseline="1241" dirty="0" smtClean="0">
                <a:latin typeface="Constantia"/>
                <a:cs typeface="Constantia"/>
              </a:rPr>
              <a:t>p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o</a:t>
            </a:r>
            <a:r>
              <a:rPr sz="3300" spc="-29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-50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ción</a:t>
            </a:r>
            <a:r>
              <a:rPr sz="3300" spc="-178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labo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al,</a:t>
            </a:r>
            <a:r>
              <a:rPr sz="3300" spc="-11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5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la</a:t>
            </a:r>
            <a:r>
              <a:rPr sz="3300" spc="-11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dis</a:t>
            </a:r>
            <a:r>
              <a:rPr sz="3300" spc="9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ución</a:t>
            </a:r>
            <a:r>
              <a:rPr sz="3300" spc="-20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7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los</a:t>
            </a:r>
            <a:r>
              <a:rPr sz="3300" spc="-126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salarios</a:t>
            </a:r>
            <a:r>
              <a:rPr sz="3300" spc="-156" baseline="1241" dirty="0" smtClean="0">
                <a:latin typeface="Constantia"/>
                <a:cs typeface="Constantia"/>
              </a:rPr>
              <a:t> 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eales</a:t>
            </a:r>
            <a:r>
              <a:rPr sz="3300" spc="-180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y</a:t>
            </a:r>
            <a:r>
              <a:rPr sz="3300" spc="-105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al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640"/>
              </a:lnSpc>
            </a:pPr>
            <a:r>
              <a:rPr sz="3300" spc="0" baseline="1241" dirty="0" smtClean="0">
                <a:latin typeface="Constantia"/>
                <a:cs typeface="Constantia"/>
              </a:rPr>
              <a:t>su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gi</a:t>
            </a:r>
            <a:r>
              <a:rPr sz="3300" spc="4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0" baseline="1241" dirty="0" smtClean="0">
                <a:latin typeface="Constantia"/>
                <a:cs typeface="Constantia"/>
              </a:rPr>
              <a:t>n</a:t>
            </a:r>
            <a:r>
              <a:rPr sz="3300" spc="-24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o</a:t>
            </a:r>
            <a:r>
              <a:rPr sz="3300" spc="-13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7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nu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-29" baseline="1241" dirty="0" smtClean="0">
                <a:latin typeface="Constantia"/>
                <a:cs typeface="Constantia"/>
              </a:rPr>
              <a:t>v</a:t>
            </a:r>
            <a:r>
              <a:rPr sz="3300" spc="0" baseline="1241" dirty="0" smtClean="0">
                <a:latin typeface="Constantia"/>
                <a:cs typeface="Constantia"/>
              </a:rPr>
              <a:t>as</a:t>
            </a:r>
            <a:r>
              <a:rPr sz="3300" spc="-95" baseline="1241" dirty="0" smtClean="0">
                <a:latin typeface="Constantia"/>
                <a:cs typeface="Constantia"/>
              </a:rPr>
              <a:t> </a:t>
            </a:r>
            <a:r>
              <a:rPr sz="3300" spc="-9" baseline="1241" dirty="0" smtClean="0">
                <a:latin typeface="Constantia"/>
                <a:cs typeface="Constantia"/>
              </a:rPr>
              <a:t>f</a:t>
            </a:r>
            <a:r>
              <a:rPr sz="3300" spc="0" baseline="1241" dirty="0" smtClean="0">
                <a:latin typeface="Constantia"/>
                <a:cs typeface="Constantia"/>
              </a:rPr>
              <a:t>orm</a:t>
            </a:r>
            <a:r>
              <a:rPr sz="3300" spc="4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s</a:t>
            </a:r>
            <a:r>
              <a:rPr sz="3300" spc="-17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7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n</a:t>
            </a:r>
            <a:r>
              <a:rPr sz="3300" spc="9" baseline="1241" dirty="0" smtClean="0">
                <a:latin typeface="Constantia"/>
                <a:cs typeface="Constantia"/>
              </a:rPr>
              <a:t>e</a:t>
            </a:r>
            <a:r>
              <a:rPr sz="3300" spc="-49" baseline="1241" dirty="0" smtClean="0">
                <a:latin typeface="Constantia"/>
                <a:cs typeface="Constantia"/>
              </a:rPr>
              <a:t>g</a:t>
            </a:r>
            <a:r>
              <a:rPr sz="3300" spc="0" baseline="1241" dirty="0" smtClean="0">
                <a:latin typeface="Constantia"/>
                <a:cs typeface="Constantia"/>
              </a:rPr>
              <a:t>ociación</a:t>
            </a:r>
            <a:r>
              <a:rPr sz="3300" spc="-109" baseline="1241" dirty="0" smtClean="0">
                <a:latin typeface="Constantia"/>
                <a:cs typeface="Constantia"/>
              </a:rPr>
              <a:t> </a:t>
            </a:r>
            <a:r>
              <a:rPr sz="3300" spc="-54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olect</a:t>
            </a:r>
            <a:r>
              <a:rPr sz="3300" spc="-19" baseline="1241" dirty="0" smtClean="0">
                <a:latin typeface="Constantia"/>
                <a:cs typeface="Constantia"/>
              </a:rPr>
              <a:t>i</a:t>
            </a:r>
            <a:r>
              <a:rPr sz="3300" spc="-29" baseline="1241" dirty="0" smtClean="0">
                <a:latin typeface="Constantia"/>
                <a:cs typeface="Constantia"/>
              </a:rPr>
              <a:t>v</a:t>
            </a:r>
            <a:r>
              <a:rPr sz="3300" spc="0" baseline="1241" dirty="0" smtClean="0">
                <a:latin typeface="Constantia"/>
                <a:cs typeface="Constantia"/>
              </a:rPr>
              <a:t>a,</a:t>
            </a:r>
            <a:r>
              <a:rPr sz="3300" spc="-10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que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640"/>
              </a:lnSpc>
            </a:pPr>
            <a:r>
              <a:rPr sz="3300" spc="0" baseline="1241" dirty="0" smtClean="0">
                <a:latin typeface="Constantia"/>
                <a:cs typeface="Constantia"/>
              </a:rPr>
              <a:t>p</a:t>
            </a:r>
            <a:r>
              <a:rPr sz="3300" spc="-44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o</a:t>
            </a:r>
            <a:r>
              <a:rPr sz="3300" spc="-29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-44" baseline="1241" dirty="0" smtClean="0">
                <a:latin typeface="Constantia"/>
                <a:cs typeface="Constantia"/>
              </a:rPr>
              <a:t>g</a:t>
            </a:r>
            <a:r>
              <a:rPr sz="3300" spc="0" baseline="1241" dirty="0" smtClean="0">
                <a:latin typeface="Constantia"/>
                <a:cs typeface="Constantia"/>
              </a:rPr>
              <a:t>en</a:t>
            </a:r>
            <a:r>
              <a:rPr sz="3300" spc="-145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m</a:t>
            </a:r>
            <a:r>
              <a:rPr sz="3300" spc="4" baseline="1241" dirty="0" smtClean="0">
                <a:latin typeface="Constantia"/>
                <a:cs typeface="Constantia"/>
              </a:rPr>
              <a:t>á</a:t>
            </a:r>
            <a:r>
              <a:rPr sz="3300" spc="0" baseline="1241" dirty="0" smtClean="0">
                <a:latin typeface="Constantia"/>
                <a:cs typeface="Constantia"/>
              </a:rPr>
              <a:t>s</a:t>
            </a:r>
            <a:r>
              <a:rPr sz="3300" spc="-14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5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la</a:t>
            </a:r>
            <a:r>
              <a:rPr sz="3300" spc="-10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c</a:t>
            </a:r>
            <a:r>
              <a:rPr sz="3300" spc="-9" baseline="1241" dirty="0" smtClean="0">
                <a:latin typeface="Constantia"/>
                <a:cs typeface="Constantia"/>
              </a:rPr>
              <a:t>l</a:t>
            </a:r>
            <a:r>
              <a:rPr sz="3300" spc="0" baseline="1241" dirty="0" smtClean="0">
                <a:latin typeface="Constantia"/>
                <a:cs typeface="Constantia"/>
              </a:rPr>
              <a:t>ase</a:t>
            </a:r>
            <a:r>
              <a:rPr sz="3300" spc="-156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p</a:t>
            </a:r>
            <a:r>
              <a:rPr sz="3300" spc="-44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esari</a:t>
            </a:r>
            <a:r>
              <a:rPr sz="3300" spc="4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l.</a:t>
            </a:r>
            <a:r>
              <a:rPr sz="3300" spc="-180" baseline="1241" dirty="0" smtClean="0">
                <a:latin typeface="Constantia"/>
                <a:cs typeface="Constantia"/>
              </a:rPr>
              <a:t> </a:t>
            </a:r>
            <a:r>
              <a:rPr sz="3300" spc="-14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d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0" baseline="1241" dirty="0" smtClean="0">
                <a:latin typeface="Constantia"/>
                <a:cs typeface="Constantia"/>
              </a:rPr>
              <a:t>m</a:t>
            </a:r>
            <a:r>
              <a:rPr sz="3300" spc="4" baseline="1241" dirty="0" smtClean="0">
                <a:latin typeface="Constantia"/>
                <a:cs typeface="Constantia"/>
              </a:rPr>
              <a:t>á</a:t>
            </a:r>
            <a:r>
              <a:rPr sz="3300" spc="-25" baseline="1241" dirty="0" smtClean="0">
                <a:latin typeface="Constantia"/>
                <a:cs typeface="Constantia"/>
              </a:rPr>
              <a:t>s</a:t>
            </a:r>
            <a:r>
              <a:rPr sz="3300" spc="0" baseline="1241" dirty="0" smtClean="0">
                <a:latin typeface="Constantia"/>
                <a:cs typeface="Constantia"/>
              </a:rPr>
              <a:t>,</a:t>
            </a:r>
            <a:r>
              <a:rPr sz="3300" spc="-12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el</a:t>
            </a:r>
            <a:r>
              <a:rPr sz="3300" spc="-76" baseline="1241" dirty="0" smtClean="0">
                <a:latin typeface="Constantia"/>
                <a:cs typeface="Constantia"/>
              </a:rPr>
              <a:t> </a:t>
            </a:r>
            <a:r>
              <a:rPr sz="3300" spc="-54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on</a:t>
            </a:r>
            <a:r>
              <a:rPr sz="3300" spc="9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0" baseline="1241" dirty="0" smtClean="0">
                <a:latin typeface="Constantia"/>
                <a:cs typeface="Constantia"/>
              </a:rPr>
              <a:t>uo</a:t>
            </a:r>
            <a:r>
              <a:rPr sz="3300" spc="-205" baseline="1241" dirty="0" smtClean="0">
                <a:latin typeface="Constantia"/>
                <a:cs typeface="Constantia"/>
              </a:rPr>
              <a:t> </a:t>
            </a:r>
            <a:r>
              <a:rPr sz="3300" spc="-44" baseline="1241" dirty="0" smtClean="0">
                <a:latin typeface="Constantia"/>
                <a:cs typeface="Constantia"/>
              </a:rPr>
              <a:t>a</a:t>
            </a:r>
            <a:r>
              <a:rPr sz="3300" spc="-29" baseline="1241" dirty="0" smtClean="0">
                <a:latin typeface="Constantia"/>
                <a:cs typeface="Constantia"/>
              </a:rPr>
              <a:t>v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4" baseline="1241" dirty="0" smtClean="0">
                <a:latin typeface="Constantia"/>
                <a:cs typeface="Constantia"/>
              </a:rPr>
              <a:t>n</a:t>
            </a:r>
            <a:r>
              <a:rPr sz="3300" spc="-54" baseline="1241" dirty="0" smtClean="0">
                <a:latin typeface="Constantia"/>
                <a:cs typeface="Constantia"/>
              </a:rPr>
              <a:t>c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endParaRPr sz="2200">
              <a:latin typeface="Constantia"/>
              <a:cs typeface="Constantia"/>
            </a:endParaRPr>
          </a:p>
          <a:p>
            <a:pPr marL="12700" marR="6665">
              <a:lnSpc>
                <a:spcPts val="2640"/>
              </a:lnSpc>
            </a:pPr>
            <a:r>
              <a:rPr sz="3300" spc="-29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ecnológi</a:t>
            </a:r>
            <a:r>
              <a:rPr sz="3300" spc="-50" baseline="1241" dirty="0" smtClean="0">
                <a:latin typeface="Constantia"/>
                <a:cs typeface="Constantia"/>
              </a:rPr>
              <a:t>c</a:t>
            </a:r>
            <a:r>
              <a:rPr sz="3300" spc="-44" baseline="1241" dirty="0" smtClean="0">
                <a:latin typeface="Constantia"/>
                <a:cs typeface="Constantia"/>
              </a:rPr>
              <a:t>o</a:t>
            </a:r>
            <a:r>
              <a:rPr sz="3300" spc="0" baseline="1241" dirty="0" smtClean="0">
                <a:latin typeface="Constantia"/>
                <a:cs typeface="Constantia"/>
              </a:rPr>
              <a:t>,</a:t>
            </a:r>
            <a:r>
              <a:rPr sz="3300" spc="-165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p</a:t>
            </a:r>
            <a:r>
              <a:rPr sz="3300" spc="-44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opio</a:t>
            </a:r>
            <a:r>
              <a:rPr sz="3300" spc="-167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0" baseline="1241" dirty="0" smtClean="0">
                <a:latin typeface="Constantia"/>
                <a:cs typeface="Constantia"/>
              </a:rPr>
              <a:t>l</a:t>
            </a:r>
            <a:r>
              <a:rPr sz="3300" spc="-47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t</a:t>
            </a:r>
            <a:r>
              <a:rPr sz="3300" spc="4" baseline="1241" dirty="0" smtClean="0">
                <a:latin typeface="Constantia"/>
                <a:cs typeface="Constantia"/>
              </a:rPr>
              <a:t>i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9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po</a:t>
            </a:r>
            <a:r>
              <a:rPr sz="3300" spc="-187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actual,</a:t>
            </a:r>
            <a:r>
              <a:rPr sz="3300" spc="-133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que</a:t>
            </a:r>
            <a:r>
              <a:rPr sz="3300" spc="-130" baseline="1241" dirty="0" smtClean="0">
                <a:latin typeface="Constantia"/>
                <a:cs typeface="Constantia"/>
              </a:rPr>
              <a:t> 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equi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-16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una</a:t>
            </a:r>
            <a:r>
              <a:rPr sz="3300" spc="-100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m</a:t>
            </a:r>
            <a:r>
              <a:rPr sz="3300" spc="4" baseline="1241" dirty="0" smtClean="0">
                <a:latin typeface="Constantia"/>
                <a:cs typeface="Constantia"/>
              </a:rPr>
              <a:t>a</a:t>
            </a:r>
            <a:r>
              <a:rPr sz="3300" spc="0" baseline="1241" dirty="0" smtClean="0">
                <a:latin typeface="Constantia"/>
                <a:cs typeface="Constantia"/>
              </a:rPr>
              <a:t>no</a:t>
            </a:r>
            <a:r>
              <a:rPr sz="3300" spc="-17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640"/>
              </a:lnSpc>
            </a:pPr>
            <a:r>
              <a:rPr sz="3300" spc="0" baseline="1241" dirty="0" smtClean="0">
                <a:latin typeface="Constantia"/>
                <a:cs typeface="Constantia"/>
              </a:rPr>
              <a:t>ob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10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m</a:t>
            </a:r>
            <a:r>
              <a:rPr sz="3300" spc="4" baseline="1241" dirty="0" smtClean="0">
                <a:latin typeface="Constantia"/>
                <a:cs typeface="Constantia"/>
              </a:rPr>
              <a:t>e</a:t>
            </a:r>
            <a:r>
              <a:rPr sz="3300" spc="0" baseline="1241" dirty="0" smtClean="0">
                <a:latin typeface="Constantia"/>
                <a:cs typeface="Constantia"/>
              </a:rPr>
              <a:t>jor</a:t>
            </a:r>
            <a:r>
              <a:rPr sz="3300" spc="-17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ca</a:t>
            </a:r>
            <a:r>
              <a:rPr sz="3300" spc="-9" baseline="1241" dirty="0" smtClean="0">
                <a:latin typeface="Constantia"/>
                <a:cs typeface="Constantia"/>
              </a:rPr>
              <a:t>l</a:t>
            </a:r>
            <a:r>
              <a:rPr sz="3300" spc="0" baseline="1241" dirty="0" smtClean="0">
                <a:latin typeface="Constantia"/>
                <a:cs typeface="Constantia"/>
              </a:rPr>
              <a:t>i</a:t>
            </a:r>
            <a:r>
              <a:rPr sz="3300" spc="50" baseline="1241" dirty="0" smtClean="0">
                <a:latin typeface="Constantia"/>
                <a:cs typeface="Constantia"/>
              </a:rPr>
              <a:t>f</a:t>
            </a:r>
            <a:r>
              <a:rPr sz="3300" spc="0" baseline="1241" dirty="0" smtClean="0">
                <a:latin typeface="Constantia"/>
                <a:cs typeface="Constantia"/>
              </a:rPr>
              <a:t>icada;</a:t>
            </a:r>
            <a:r>
              <a:rPr sz="3300" spc="-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limita</a:t>
            </a:r>
            <a:r>
              <a:rPr sz="3300" spc="-6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la</a:t>
            </a:r>
            <a:r>
              <a:rPr sz="3300" spc="-84" baseline="1241" dirty="0" smtClean="0">
                <a:latin typeface="Constantia"/>
                <a:cs typeface="Constantia"/>
              </a:rPr>
              <a:t> </a:t>
            </a:r>
            <a:r>
              <a:rPr sz="3300" spc="-4" baseline="1241" dirty="0" smtClean="0">
                <a:latin typeface="Constantia"/>
                <a:cs typeface="Constantia"/>
              </a:rPr>
              <a:t>p</a:t>
            </a:r>
            <a:r>
              <a:rPr sz="3300" spc="0" baseline="1241" dirty="0" smtClean="0">
                <a:latin typeface="Constantia"/>
                <a:cs typeface="Constantia"/>
              </a:rPr>
              <a:t>osibilidad</a:t>
            </a:r>
            <a:r>
              <a:rPr sz="3300" spc="-59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12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e</a:t>
            </a:r>
            <a:r>
              <a:rPr sz="3300" spc="4" baseline="1241" dirty="0" smtClean="0">
                <a:latin typeface="Constantia"/>
                <a:cs typeface="Constantia"/>
              </a:rPr>
              <a:t>m</a:t>
            </a:r>
            <a:r>
              <a:rPr sz="3300" spc="-4" baseline="1241" dirty="0" smtClean="0">
                <a:latin typeface="Constantia"/>
                <a:cs typeface="Constantia"/>
              </a:rPr>
              <a:t>p</a:t>
            </a:r>
            <a:r>
              <a:rPr sz="3300" spc="0" baseline="1241" dirty="0" smtClean="0">
                <a:latin typeface="Constantia"/>
                <a:cs typeface="Constantia"/>
              </a:rPr>
              <a:t>leo</a:t>
            </a:r>
            <a:r>
              <a:rPr sz="3300" spc="-139" baseline="1241" dirty="0" smtClean="0">
                <a:latin typeface="Constantia"/>
                <a:cs typeface="Constantia"/>
              </a:rPr>
              <a:t> </a:t>
            </a:r>
            <a:r>
              <a:rPr sz="3300" spc="-4" baseline="1241" dirty="0" smtClean="0">
                <a:latin typeface="Constantia"/>
                <a:cs typeface="Constantia"/>
              </a:rPr>
              <a:t>p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39" baseline="1241" dirty="0" smtClean="0">
                <a:latin typeface="Constantia"/>
                <a:cs typeface="Constantia"/>
              </a:rPr>
              <a:t>r</a:t>
            </a: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-10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un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640"/>
              </a:lnSpc>
            </a:pPr>
            <a:r>
              <a:rPr sz="3300" spc="0" baseline="1241" dirty="0" smtClean="0">
                <a:latin typeface="Constantia"/>
                <a:cs typeface="Constantia"/>
              </a:rPr>
              <a:t>a</a:t>
            </a:r>
            <a:r>
              <a:rPr sz="3300" spc="4" baseline="1241" dirty="0" smtClean="0">
                <a:latin typeface="Constantia"/>
                <a:cs typeface="Constantia"/>
              </a:rPr>
              <a:t>m</a:t>
            </a:r>
            <a:r>
              <a:rPr sz="3300" spc="0" baseline="1241" dirty="0" smtClean="0">
                <a:latin typeface="Constantia"/>
                <a:cs typeface="Constantia"/>
              </a:rPr>
              <a:t>p</a:t>
            </a:r>
            <a:r>
              <a:rPr sz="3300" spc="-9" baseline="1241" dirty="0" smtClean="0">
                <a:latin typeface="Constantia"/>
                <a:cs typeface="Constantia"/>
              </a:rPr>
              <a:t>l</a:t>
            </a:r>
            <a:r>
              <a:rPr sz="3300" spc="0" baseline="1241" dirty="0" smtClean="0">
                <a:latin typeface="Constantia"/>
                <a:cs typeface="Constantia"/>
              </a:rPr>
              <a:t>io</a:t>
            </a:r>
            <a:r>
              <a:rPr sz="3300" spc="-181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sec</a:t>
            </a:r>
            <a:r>
              <a:rPr sz="3300" spc="-34" baseline="1241" dirty="0" smtClean="0">
                <a:latin typeface="Constantia"/>
                <a:cs typeface="Constantia"/>
              </a:rPr>
              <a:t>t</a:t>
            </a:r>
            <a:r>
              <a:rPr sz="3300" spc="0" baseline="1241" dirty="0" smtClean="0">
                <a:latin typeface="Constantia"/>
                <a:cs typeface="Constantia"/>
              </a:rPr>
              <a:t>or</a:t>
            </a:r>
            <a:r>
              <a:rPr sz="3300" spc="-197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de</a:t>
            </a:r>
            <a:r>
              <a:rPr sz="3300" spc="-72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la</a:t>
            </a:r>
            <a:r>
              <a:rPr sz="3300" spc="-84" baseline="1241" dirty="0" smtClean="0">
                <a:latin typeface="Constantia"/>
                <a:cs typeface="Constantia"/>
              </a:rPr>
              <a:t> </a:t>
            </a:r>
            <a:r>
              <a:rPr sz="3300" spc="0" baseline="1241" dirty="0" smtClean="0">
                <a:latin typeface="Constantia"/>
                <a:cs typeface="Constantia"/>
              </a:rPr>
              <a:t>pob</a:t>
            </a:r>
            <a:r>
              <a:rPr sz="3300" spc="-9" baseline="1241" dirty="0" smtClean="0">
                <a:latin typeface="Constantia"/>
                <a:cs typeface="Constantia"/>
              </a:rPr>
              <a:t>l</a:t>
            </a:r>
            <a:r>
              <a:rPr sz="3300" spc="0" baseline="1241" dirty="0" smtClean="0">
                <a:latin typeface="Constantia"/>
                <a:cs typeface="Constantia"/>
              </a:rPr>
              <a:t>ación.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99995"/>
              </a:lnSpc>
              <a:spcBef>
                <a:spcPts val="386"/>
              </a:spcBef>
            </a:pPr>
            <a:r>
              <a:rPr sz="2200" spc="50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9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</a:t>
            </a:r>
            <a:r>
              <a:rPr sz="2200" spc="-3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lexib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lización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icio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labo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ale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sub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2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4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9" dirty="0" smtClean="0">
                <a:latin typeface="Constantia"/>
                <a:cs typeface="Constantia"/>
              </a:rPr>
              <a:t>z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10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j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2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50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vicios</a:t>
            </a:r>
            <a:r>
              <a:rPr sz="2200" spc="-8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esio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ale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uj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pé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abilid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1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labo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2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algunos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echos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sociales</a:t>
            </a:r>
            <a:r>
              <a:rPr sz="2200" spc="-12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bási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6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uido</a:t>
            </a:r>
            <a:r>
              <a:rPr sz="2200" spc="-1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agui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ald</a:t>
            </a:r>
            <a:r>
              <a:rPr sz="2200" spc="-69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33416"/>
            <a:ext cx="212083" cy="290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069762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Empleo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87912"/>
            <a:ext cx="7831601" cy="399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-6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nu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ealid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8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labo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di</a:t>
            </a:r>
            <a:r>
              <a:rPr sz="3300" spc="54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icu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8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46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ons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guir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80"/>
              </a:lnSpc>
              <a:spcBef>
                <a:spcPts val="2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le</a:t>
            </a:r>
            <a:r>
              <a:rPr sz="3300" spc="-50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inc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ta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subemp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9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abajo</a:t>
            </a:r>
            <a:r>
              <a:rPr sz="3300" spc="-8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informal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esas</a:t>
            </a:r>
            <a:r>
              <a:rPr sz="3300" spc="-2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(inc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uidas</a:t>
            </a:r>
            <a:r>
              <a:rPr sz="3300" spc="-18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0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og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2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obi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rno</a:t>
            </a:r>
            <a:r>
              <a:rPr sz="3300" spc="-210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omo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una</a:t>
            </a:r>
            <a:r>
              <a:rPr sz="3300" spc="-1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labo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al)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7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eo</a:t>
            </a:r>
            <a:r>
              <a:rPr sz="3300" spc="-2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virtió</a:t>
            </a:r>
            <a:r>
              <a:rPr sz="3300" spc="-17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oblema</a:t>
            </a:r>
            <a:r>
              <a:rPr sz="3300" spc="-2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social</a:t>
            </a:r>
            <a:r>
              <a:rPr sz="3300" spc="-1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15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64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esario</a:t>
            </a:r>
            <a:r>
              <a:rPr sz="3300" spc="-2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ad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19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-6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6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3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4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ñ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2</a:t>
            </a:r>
            <a:r>
              <a:rPr sz="3300" spc="4" baseline="2482" dirty="0" smtClean="0">
                <a:latin typeface="Constantia"/>
                <a:cs typeface="Constantia"/>
              </a:rPr>
              <a:t>0</a:t>
            </a:r>
            <a:r>
              <a:rPr sz="3300" spc="0" baseline="2482" dirty="0" smtClean="0">
                <a:latin typeface="Constantia"/>
                <a:cs typeface="Constantia"/>
              </a:rPr>
              <a:t>0</a:t>
            </a:r>
            <a:r>
              <a:rPr sz="3300" spc="9" baseline="2482" dirty="0" smtClean="0">
                <a:latin typeface="Constantia"/>
                <a:cs typeface="Constantia"/>
              </a:rPr>
              <a:t>0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9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ons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9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9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vidad</a:t>
            </a:r>
            <a:r>
              <a:rPr sz="3300" spc="-86" baseline="2482" dirty="0" smtClean="0">
                <a:latin typeface="Constantia"/>
                <a:cs typeface="Constantia"/>
              </a:rPr>
              <a:t> 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-9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orm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ó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dor</a:t>
            </a:r>
            <a:r>
              <a:rPr sz="3300" spc="-18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1</a:t>
            </a:r>
            <a:r>
              <a:rPr sz="3300" spc="-9" baseline="2482" dirty="0" smtClean="0">
                <a:latin typeface="Constantia"/>
                <a:cs typeface="Constantia"/>
              </a:rPr>
              <a:t>1</a:t>
            </a:r>
            <a:r>
              <a:rPr sz="3300" spc="0" baseline="2482" dirty="0" smtClean="0">
                <a:latin typeface="Constantia"/>
                <a:cs typeface="Constantia"/>
              </a:rPr>
              <a:t>6</a:t>
            </a:r>
            <a:r>
              <a:rPr sz="3300" spc="-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mil nue</a:t>
            </a:r>
            <a:r>
              <a:rPr sz="3300" spc="-50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6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leo</a:t>
            </a:r>
            <a:r>
              <a:rPr sz="3300" spc="-2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9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ale</a:t>
            </a:r>
            <a:r>
              <a:rPr sz="3300" spc="-2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9" baseline="2482" dirty="0" smtClean="0">
                <a:latin typeface="Constantia"/>
                <a:cs typeface="Constantia"/>
              </a:rPr>
              <a:t> </a:t>
            </a:r>
            <a:r>
              <a:rPr sz="3300" spc="-34" baseline="2482" dirty="0" smtClean="0">
                <a:latin typeface="Constantia"/>
                <a:cs typeface="Constantia"/>
              </a:rPr>
              <a:t>2</a:t>
            </a:r>
            <a:r>
              <a:rPr sz="3300" spc="0" baseline="2482" dirty="0" smtClean="0">
                <a:latin typeface="Constantia"/>
                <a:cs typeface="Constantia"/>
              </a:rPr>
              <a:t>3</a:t>
            </a:r>
            <a:r>
              <a:rPr sz="3300" spc="-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000</a:t>
            </a:r>
            <a:r>
              <a:rPr sz="3300" spc="-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están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ligados</a:t>
            </a:r>
            <a:r>
              <a:rPr sz="3300" spc="-18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8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x</a:t>
            </a:r>
            <a:r>
              <a:rPr sz="3300" spc="0" baseline="2482" dirty="0" smtClean="0">
                <a:latin typeface="Constantia"/>
                <a:cs typeface="Constantia"/>
              </a:rPr>
              <a:t>po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15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no</a:t>
            </a:r>
            <a:r>
              <a:rPr sz="3300" spc="-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ad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cional;</a:t>
            </a:r>
            <a:r>
              <a:rPr sz="3300" spc="-16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3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ujo</a:t>
            </a:r>
            <a:r>
              <a:rPr sz="3300" spc="-1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eo</a:t>
            </a:r>
            <a:r>
              <a:rPr sz="3300" spc="-2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agricu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  <a:spcBef>
                <a:spcPts val="341"/>
              </a:spcBef>
            </a:pPr>
            <a:r>
              <a:rPr sz="2200" spc="-1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4" dirty="0" smtClean="0">
                <a:latin typeface="Constantia"/>
                <a:cs typeface="Constantia"/>
              </a:rPr>
              <a:t>á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oblem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um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ado</a:t>
            </a:r>
            <a:r>
              <a:rPr sz="2200" spc="-1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4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muchas</a:t>
            </a:r>
            <a:r>
              <a:rPr sz="2200" spc="-1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personas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en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obligadas</a:t>
            </a:r>
            <a:r>
              <a:rPr sz="2200" spc="-2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eptar</a:t>
            </a:r>
            <a:r>
              <a:rPr sz="2200" spc="-205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icio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labo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ales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erio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onseguir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12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leo</a:t>
            </a:r>
            <a:r>
              <a:rPr sz="2200" spc="-164" dirty="0" smtClean="0">
                <a:latin typeface="Constantia"/>
                <a:cs typeface="Constantia"/>
              </a:rPr>
              <a:t> </a:t>
            </a:r>
            <a:r>
              <a:rPr sz="2200" spc="-194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3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9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some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idas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abusos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 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4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social.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768696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386314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Ban</a:t>
            </a:r>
            <a:r>
              <a:rPr sz="7500" spc="-5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480"/>
            <a:ext cx="7825787" cy="412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4645">
              <a:lnSpc>
                <a:spcPts val="2685"/>
              </a:lnSpc>
              <a:spcBef>
                <a:spcPts val="100"/>
              </a:spcBef>
            </a:pPr>
            <a:r>
              <a:rPr sz="2200" spc="50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1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7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sis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7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facilit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r </a:t>
            </a:r>
            <a:endParaRPr sz="2200">
              <a:latin typeface="Constantia"/>
              <a:cs typeface="Constantia"/>
            </a:endParaRPr>
          </a:p>
          <a:p>
            <a:pPr marL="12700" marR="284645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icaz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asignación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ecu</a:t>
            </a:r>
            <a:r>
              <a:rPr sz="2200" spc="-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sos</a:t>
            </a:r>
            <a:r>
              <a:rPr sz="2200" spc="-13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onóm</a:t>
            </a:r>
            <a:r>
              <a:rPr sz="2200" spc="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5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esti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u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 </a:t>
            </a:r>
            <a:endParaRPr sz="2200">
              <a:latin typeface="Constantia"/>
              <a:cs typeface="Constantia"/>
            </a:endParaRPr>
          </a:p>
          <a:p>
            <a:pPr marL="12700" marR="284645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ahor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-29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-1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39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ersió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ci</a:t>
            </a:r>
            <a:r>
              <a:rPr sz="2200" spc="-69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. </a:t>
            </a:r>
            <a:endParaRPr sz="2200">
              <a:latin typeface="Constantia"/>
              <a:cs typeface="Constantia"/>
            </a:endParaRPr>
          </a:p>
          <a:p>
            <a:pPr marL="12700" marR="284645">
              <a:lnSpc>
                <a:spcPts val="2685"/>
              </a:lnSpc>
            </a:pPr>
            <a:r>
              <a:rPr sz="2200" spc="-2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ario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8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2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cua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14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pen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 </a:t>
            </a:r>
            <a:endParaRPr sz="2200">
              <a:latin typeface="Constantia"/>
              <a:cs typeface="Constantia"/>
            </a:endParaRPr>
          </a:p>
          <a:p>
            <a:pPr marL="12700" marR="284645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sa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Bo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sas</a:t>
            </a:r>
            <a:r>
              <a:rPr sz="2200" spc="-12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-1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alo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-25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osta</a:t>
            </a:r>
            <a:r>
              <a:rPr sz="2200" spc="-1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R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á, </a:t>
            </a:r>
            <a:endParaRPr sz="2200">
              <a:latin typeface="Constantia"/>
              <a:cs typeface="Constantia"/>
            </a:endParaRPr>
          </a:p>
          <a:p>
            <a:pPr marL="12700" marR="284645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alta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e,</a:t>
            </a:r>
            <a:r>
              <a:rPr sz="2200" spc="-200" dirty="0" smtClean="0">
                <a:latin typeface="Constantia"/>
                <a:cs typeface="Constantia"/>
              </a:rPr>
              <a:t> </a:t>
            </a:r>
            <a:r>
              <a:rPr sz="2200" spc="-53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43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ado</a:t>
            </a:r>
            <a:r>
              <a:rPr sz="2200" spc="1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ca,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ist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240"/>
              </a:lnSpc>
            </a:pPr>
            <a:r>
              <a:rPr sz="3300" spc="0" baseline="3723" dirty="0" smtClean="0">
                <a:latin typeface="Constantia"/>
                <a:cs typeface="Constantia"/>
              </a:rPr>
              <a:t>6</a:t>
            </a:r>
            <a:r>
              <a:rPr sz="3300" spc="9" baseline="3723" dirty="0" smtClean="0">
                <a:latin typeface="Constantia"/>
                <a:cs typeface="Constantia"/>
              </a:rPr>
              <a:t>0</a:t>
            </a:r>
            <a:r>
              <a:rPr sz="3300" spc="0" baseline="3723" dirty="0" smtClean="0">
                <a:latin typeface="Constantia"/>
                <a:cs typeface="Constantia"/>
              </a:rPr>
              <a:t>%</a:t>
            </a:r>
            <a:r>
              <a:rPr sz="3300" spc="-101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de</a:t>
            </a:r>
            <a:r>
              <a:rPr sz="3300" spc="-72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los</a:t>
            </a:r>
            <a:r>
              <a:rPr sz="3300" spc="-126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act</a:t>
            </a:r>
            <a:r>
              <a:rPr sz="3300" spc="-19" baseline="3723" dirty="0" smtClean="0">
                <a:latin typeface="Constantia"/>
                <a:cs typeface="Constantia"/>
              </a:rPr>
              <a:t>i</a:t>
            </a:r>
            <a:r>
              <a:rPr sz="3300" spc="-54" baseline="3723" dirty="0" smtClean="0">
                <a:latin typeface="Constantia"/>
                <a:cs typeface="Constantia"/>
              </a:rPr>
              <a:t>v</a:t>
            </a:r>
            <a:r>
              <a:rPr sz="3300" spc="0" baseline="3723" dirty="0" smtClean="0">
                <a:latin typeface="Constantia"/>
                <a:cs typeface="Constantia"/>
              </a:rPr>
              <a:t>os</a:t>
            </a:r>
            <a:r>
              <a:rPr sz="3300" spc="-115" baseline="3723" dirty="0" smtClean="0">
                <a:latin typeface="Constantia"/>
                <a:cs typeface="Constantia"/>
              </a:rPr>
              <a:t> </a:t>
            </a:r>
            <a:r>
              <a:rPr sz="3300" spc="50" baseline="3723" dirty="0" smtClean="0">
                <a:latin typeface="Constantia"/>
                <a:cs typeface="Constantia"/>
              </a:rPr>
              <a:t>f</a:t>
            </a:r>
            <a:r>
              <a:rPr sz="3300" spc="0" baseline="3723" dirty="0" smtClean="0">
                <a:latin typeface="Constantia"/>
                <a:cs typeface="Constantia"/>
              </a:rPr>
              <a:t>i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a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cie</a:t>
            </a:r>
            <a:r>
              <a:rPr sz="3300" spc="-34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os</a:t>
            </a:r>
            <a:r>
              <a:rPr sz="3300" spc="-218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d</a:t>
            </a:r>
            <a:r>
              <a:rPr sz="3300" spc="4" baseline="3723" dirty="0" smtClean="0">
                <a:latin typeface="Constantia"/>
                <a:cs typeface="Constantia"/>
              </a:rPr>
              <a:t>e</a:t>
            </a:r>
            <a:r>
              <a:rPr sz="3300" spc="0" baseline="3723" dirty="0" smtClean="0">
                <a:latin typeface="Constantia"/>
                <a:cs typeface="Constantia"/>
              </a:rPr>
              <a:t>l</a:t>
            </a:r>
            <a:r>
              <a:rPr sz="3300" spc="-62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paí</a:t>
            </a:r>
            <a:r>
              <a:rPr sz="3300" spc="-39" baseline="3723" dirty="0" smtClean="0">
                <a:latin typeface="Constantia"/>
                <a:cs typeface="Constantia"/>
              </a:rPr>
              <a:t>s</a:t>
            </a:r>
            <a:r>
              <a:rPr sz="3300" spc="0" baseline="3723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51094">
              <a:lnSpc>
                <a:spcPts val="2685"/>
              </a:lnSpc>
              <a:spcBef>
                <a:spcPts val="293"/>
              </a:spcBef>
            </a:pP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acue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do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og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j</a:t>
            </a:r>
            <a:r>
              <a:rPr sz="2200" spc="0" dirty="0" smtClean="0">
                <a:latin typeface="Constantia"/>
                <a:cs typeface="Constantia"/>
              </a:rPr>
              <a:t>us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8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ru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17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4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eforma </a:t>
            </a:r>
            <a:endParaRPr sz="2200">
              <a:latin typeface="Constantia"/>
              <a:cs typeface="Constantia"/>
            </a:endParaRPr>
          </a:p>
          <a:p>
            <a:pPr marL="12700" marR="51094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Estad</a:t>
            </a:r>
            <a:r>
              <a:rPr sz="2200" spc="-39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sis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51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cional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equería</a:t>
            </a:r>
            <a:r>
              <a:rPr sz="2200" spc="-1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9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 </a:t>
            </a:r>
            <a:endParaRPr sz="2200">
              <a:latin typeface="Constantia"/>
              <a:cs typeface="Constantia"/>
            </a:endParaRPr>
          </a:p>
          <a:p>
            <a:pPr marL="12700" marR="51094">
              <a:lnSpc>
                <a:spcPts val="2685"/>
              </a:lnSpc>
            </a:pP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structu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ha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25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120" dirty="0" smtClean="0">
                <a:latin typeface="Constantia"/>
                <a:cs typeface="Constantia"/>
              </a:rPr>
              <a:t> 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ás</a:t>
            </a:r>
            <a:r>
              <a:rPr sz="2200" spc="-133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ompe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á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8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51094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que</a:t>
            </a:r>
            <a:r>
              <a:rPr sz="2200" spc="-13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1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vie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9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acidad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87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ciar</a:t>
            </a:r>
            <a:r>
              <a:rPr sz="2200" spc="-18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175"/>
              </a:lnSpc>
            </a:pP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cio;</a:t>
            </a:r>
            <a:r>
              <a:rPr sz="3300" spc="-13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por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</a:t>
            </a:r>
            <a:r>
              <a:rPr sz="3300" spc="-1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5" baseline="2482" dirty="0" smtClean="0">
                <a:latin typeface="Constantia"/>
                <a:cs typeface="Constantia"/>
              </a:rPr>
              <a:t>t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8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esario</a:t>
            </a:r>
            <a:r>
              <a:rPr sz="3300" spc="-18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9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eso</a:t>
            </a:r>
            <a:r>
              <a:rPr sz="3300" spc="-1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apertu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8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9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al,</a:t>
            </a:r>
            <a:r>
              <a:rPr sz="3300" spc="-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banca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25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ada</a:t>
            </a:r>
            <a:r>
              <a:rPr sz="3300" spc="-79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udie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cc</a:t>
            </a:r>
            <a:r>
              <a:rPr sz="3300" spc="0" baseline="2482" dirty="0" smtClean="0">
                <a:latin typeface="Constantia"/>
                <a:cs typeface="Constantia"/>
              </a:rPr>
              <a:t>ed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16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ersas</a:t>
            </a:r>
            <a:r>
              <a:rPr sz="3300" spc="-7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fue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8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é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ope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ar</a:t>
            </a:r>
            <a:r>
              <a:rPr sz="3300" spc="-21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icio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2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lib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43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ompe</a:t>
            </a:r>
            <a:r>
              <a:rPr sz="3300" spc="-2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cia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75"/>
              </a:lnSpc>
              <a:spcBef>
                <a:spcPts val="3"/>
              </a:spcBef>
            </a:pPr>
            <a:r>
              <a:rPr sz="3300" spc="0" baseline="3723" dirty="0" smtClean="0">
                <a:latin typeface="Constantia"/>
                <a:cs typeface="Constantia"/>
              </a:rPr>
              <a:t>ba</a:t>
            </a:r>
            <a:r>
              <a:rPr sz="3300" spc="4" baseline="3723" dirty="0" smtClean="0">
                <a:latin typeface="Constantia"/>
                <a:cs typeface="Constantia"/>
              </a:rPr>
              <a:t>n</a:t>
            </a:r>
            <a:r>
              <a:rPr sz="3300" spc="0" baseline="3723" dirty="0" smtClean="0">
                <a:latin typeface="Constantia"/>
                <a:cs typeface="Constantia"/>
              </a:rPr>
              <a:t>ca</a:t>
            </a:r>
            <a:r>
              <a:rPr sz="3300" spc="-171" baseline="3723" dirty="0" smtClean="0">
                <a:latin typeface="Constantia"/>
                <a:cs typeface="Constantia"/>
              </a:rPr>
              <a:t> </a:t>
            </a:r>
            <a:r>
              <a:rPr sz="3300" spc="0" baseline="3723" dirty="0" smtClean="0">
                <a:latin typeface="Constantia"/>
                <a:cs typeface="Constantia"/>
              </a:rPr>
              <a:t>p</a:t>
            </a:r>
            <a:r>
              <a:rPr sz="3300" spc="-4" baseline="3723" dirty="0" smtClean="0">
                <a:latin typeface="Constantia"/>
                <a:cs typeface="Constantia"/>
              </a:rPr>
              <a:t>ú</a:t>
            </a:r>
            <a:r>
              <a:rPr sz="3300" spc="0" baseline="3723" dirty="0" smtClean="0">
                <a:latin typeface="Constantia"/>
                <a:cs typeface="Constantia"/>
              </a:rPr>
              <a:t>blica.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03064"/>
            <a:ext cx="212083" cy="290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2386314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Ban</a:t>
            </a:r>
            <a:r>
              <a:rPr sz="7500" spc="-5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57805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60480"/>
            <a:ext cx="7843923" cy="4585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7000">
              <a:lnSpc>
                <a:spcPts val="2685"/>
              </a:lnSpc>
              <a:spcBef>
                <a:spcPts val="100"/>
              </a:spcBef>
            </a:pPr>
            <a:r>
              <a:rPr sz="2200" spc="-25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omo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par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eg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op</a:t>
            </a:r>
            <a:r>
              <a:rPr sz="2200" spc="-4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2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og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1170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ajus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estructu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al,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obó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25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ey</a:t>
            </a:r>
            <a:r>
              <a:rPr sz="2200" spc="-12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9" dirty="0" smtClean="0">
                <a:latin typeface="Constantia"/>
                <a:cs typeface="Constantia"/>
              </a:rPr>
              <a:t>q</a:t>
            </a:r>
            <a:r>
              <a:rPr sz="2200" spc="0" dirty="0" smtClean="0">
                <a:latin typeface="Constantia"/>
                <a:cs typeface="Constantia"/>
              </a:rPr>
              <a:t>ui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ibrio</a:t>
            </a:r>
            <a:r>
              <a:rPr sz="2200" spc="-114" dirty="0" smtClean="0">
                <a:latin typeface="Constantia"/>
                <a:cs typeface="Constantia"/>
              </a:rPr>
              <a:t> </a:t>
            </a:r>
            <a:r>
              <a:rPr sz="2200" spc="-1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in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ncie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6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117000">
              <a:lnSpc>
                <a:spcPts val="2685"/>
              </a:lnSpc>
            </a:pP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olar</a:t>
            </a:r>
            <a:r>
              <a:rPr sz="2200" spc="-1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é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icit</a:t>
            </a:r>
            <a:r>
              <a:rPr sz="2200" spc="-118" dirty="0" smtClean="0">
                <a:latin typeface="Constantia"/>
                <a:cs typeface="Constantia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iscal,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dio</a:t>
            </a:r>
            <a:r>
              <a:rPr sz="2200" spc="-10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20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u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7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5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car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 </a:t>
            </a:r>
            <a:endParaRPr sz="2200">
              <a:latin typeface="Constantia"/>
              <a:cs typeface="Constantia"/>
            </a:endParaRPr>
          </a:p>
          <a:p>
            <a:pPr marL="12700" marR="117000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icia</a:t>
            </a:r>
            <a:r>
              <a:rPr sz="2200" spc="-2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16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ú</a:t>
            </a:r>
            <a:r>
              <a:rPr sz="2200" spc="0" dirty="0" smtClean="0">
                <a:latin typeface="Constantia"/>
                <a:cs typeface="Constantia"/>
              </a:rPr>
              <a:t>blica,</a:t>
            </a:r>
            <a:r>
              <a:rPr sz="2200" spc="-1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8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50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ica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3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 </a:t>
            </a:r>
            <a:endParaRPr sz="2200">
              <a:latin typeface="Constantia"/>
              <a:cs typeface="Constantia"/>
            </a:endParaRPr>
          </a:p>
          <a:p>
            <a:pPr marL="12700" marR="117000">
              <a:lnSpc>
                <a:spcPts val="2685"/>
              </a:lnSpc>
            </a:pP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lam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9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ciones</a:t>
            </a:r>
            <a:r>
              <a:rPr sz="2200" spc="-6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carias</a:t>
            </a:r>
            <a:r>
              <a:rPr sz="2200" spc="-2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jo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4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ol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17744">
              <a:lnSpc>
                <a:spcPts val="21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54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icie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cia</a:t>
            </a:r>
            <a:r>
              <a:rPr sz="3300" spc="-12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37" baseline="2482" dirty="0" smtClean="0">
                <a:latin typeface="Constantia"/>
                <a:cs typeface="Constantia"/>
              </a:rPr>
              <a:t> </a:t>
            </a:r>
            <a:r>
              <a:rPr sz="3300" spc="50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ableció</a:t>
            </a:r>
            <a:r>
              <a:rPr sz="3300" spc="-1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Bo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sa</a:t>
            </a:r>
            <a:r>
              <a:rPr sz="3300" spc="-56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acion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13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5"/>
              </a:lnSpc>
            </a:pPr>
            <a:r>
              <a:rPr sz="3300" spc="-1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alo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7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legisló</a:t>
            </a:r>
            <a:r>
              <a:rPr sz="3300" spc="-18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f</a:t>
            </a:r>
            <a:r>
              <a:rPr sz="3300" spc="-44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7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apertu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21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cado</a:t>
            </a:r>
            <a:r>
              <a:rPr sz="3300" spc="-2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cambiario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11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segu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permi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9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participa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ión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ompa</a:t>
            </a:r>
            <a:r>
              <a:rPr sz="3300" spc="9" baseline="2482" dirty="0" smtClean="0">
                <a:latin typeface="Constantia"/>
                <a:cs typeface="Constantia"/>
              </a:rPr>
              <a:t>ñ</a:t>
            </a:r>
            <a:r>
              <a:rPr sz="3300" spc="0" baseline="2482" dirty="0" smtClean="0">
                <a:latin typeface="Constantia"/>
                <a:cs typeface="Constantia"/>
              </a:rPr>
              <a:t>ías</a:t>
            </a:r>
            <a:r>
              <a:rPr sz="3300" spc="-18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oope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34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partir</a:t>
            </a:r>
            <a:r>
              <a:rPr sz="3300" spc="-1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mo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au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ori</a:t>
            </a:r>
            <a:r>
              <a:rPr sz="3300" spc="-9" baseline="2482" dirty="0" smtClean="0">
                <a:latin typeface="Constantia"/>
                <a:cs typeface="Constantia"/>
              </a:rPr>
              <a:t>z</a:t>
            </a:r>
            <a:r>
              <a:rPr sz="3300" spc="0" baseline="2482" dirty="0" smtClean="0">
                <a:latin typeface="Constantia"/>
                <a:cs typeface="Constantia"/>
              </a:rPr>
              <a:t>ó</a:t>
            </a:r>
            <a:r>
              <a:rPr sz="3300" spc="-2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da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2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65" baseline="2482" dirty="0" smtClean="0">
                <a:latin typeface="Constantia"/>
                <a:cs typeface="Constantia"/>
              </a:rPr>
              <a:t> </a:t>
            </a:r>
            <a:r>
              <a:rPr sz="3300" spc="50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89" baseline="2482" dirty="0" smtClean="0">
                <a:latin typeface="Constantia"/>
                <a:cs typeface="Constantia"/>
              </a:rPr>
              <a:t> </a:t>
            </a:r>
            <a:r>
              <a:rPr sz="3300" spc="50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9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2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ahor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9" baseline="2482" dirty="0" smtClean="0">
                <a:latin typeface="Constantia"/>
                <a:cs typeface="Constantia"/>
              </a:rPr>
              <a:t>z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of</a:t>
            </a:r>
            <a:r>
              <a:rPr sz="3300" spc="-2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-20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50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vicio</a:t>
            </a:r>
            <a:r>
              <a:rPr sz="3300" spc="-18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cuen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68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orrie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5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(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heque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as).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5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Asimis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4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ga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zar</a:t>
            </a:r>
            <a:r>
              <a:rPr sz="3300" spc="-2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39" baseline="2482" dirty="0" smtClean="0">
                <a:latin typeface="Constantia"/>
                <a:cs typeface="Constantia"/>
              </a:rPr>
              <a:t>n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ersio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2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ahor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5"/>
              </a:lnSpc>
            </a:pP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ob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ación,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sob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base</a:t>
            </a:r>
            <a:r>
              <a:rPr sz="3300" spc="-1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-29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udi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oría</a:t>
            </a:r>
            <a:r>
              <a:rPr sz="3300" spc="-9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Gene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14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Entid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des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-19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eó</a:t>
            </a:r>
            <a:r>
              <a:rPr sz="3300" spc="-8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</a:t>
            </a:r>
            <a:r>
              <a:rPr sz="3300" spc="-9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eri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ncia</a:t>
            </a:r>
            <a:r>
              <a:rPr sz="3300" spc="-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Ge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14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id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10"/>
              </a:lnSpc>
            </a:pPr>
            <a:r>
              <a:rPr sz="3300" spc="-19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(</a:t>
            </a:r>
            <a:r>
              <a:rPr sz="3300" spc="1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ey</a:t>
            </a:r>
            <a:r>
              <a:rPr sz="3300" spc="-12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-4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od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rn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zación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3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Sis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18" baseline="2482" dirty="0" smtClean="0">
                <a:latin typeface="Constantia"/>
                <a:cs typeface="Constantia"/>
              </a:rPr>
              <a:t> </a:t>
            </a:r>
            <a:r>
              <a:rPr sz="3300" spc="-19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175"/>
              </a:lnSpc>
              <a:spcBef>
                <a:spcPts val="3"/>
              </a:spcBef>
            </a:pPr>
            <a:r>
              <a:rPr sz="3300" spc="-29" baseline="3723" dirty="0" smtClean="0">
                <a:latin typeface="Constantia"/>
                <a:cs typeface="Constantia"/>
              </a:rPr>
              <a:t>R</a:t>
            </a:r>
            <a:r>
              <a:rPr sz="3300" spc="0" baseline="3723" dirty="0" smtClean="0">
                <a:latin typeface="Constantia"/>
                <a:cs typeface="Constantia"/>
              </a:rPr>
              <a:t>epúb</a:t>
            </a:r>
            <a:r>
              <a:rPr sz="3300" spc="-4" baseline="3723" dirty="0" smtClean="0">
                <a:latin typeface="Constantia"/>
                <a:cs typeface="Constantia"/>
              </a:rPr>
              <a:t>l</a:t>
            </a:r>
            <a:r>
              <a:rPr sz="3300" spc="0" baseline="3723" dirty="0" smtClean="0">
                <a:latin typeface="Constantia"/>
                <a:cs typeface="Constantia"/>
              </a:rPr>
              <a:t>ica).</a:t>
            </a:r>
            <a:endParaRPr sz="2200">
              <a:latin typeface="Constantia"/>
              <a:cs typeface="Constantia"/>
            </a:endParaRPr>
          </a:p>
          <a:p>
            <a:pPr marL="1856994" marR="41833">
              <a:lnSpc>
                <a:spcPct val="95825"/>
              </a:lnSpc>
              <a:spcBef>
                <a:spcPts val="519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8148692" cy="2913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Ban</a:t>
            </a:r>
            <a:r>
              <a:rPr sz="7500" spc="-5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  <a:p>
            <a:pPr marL="378459" indent="-274319">
              <a:lnSpc>
                <a:spcPts val="2706"/>
              </a:lnSpc>
              <a:spcBef>
                <a:spcPts val="719"/>
              </a:spcBef>
              <a:tabLst>
                <a:tab pos="368300" algn="l"/>
              </a:tabLst>
            </a:pPr>
            <a:r>
              <a:rPr sz="205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2200" spc="-29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ptarse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ealid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4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lib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43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ompe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cia,</a:t>
            </a:r>
            <a:r>
              <a:rPr sz="2200" spc="-12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esta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imp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80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esos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2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iería;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4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banca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ada</a:t>
            </a:r>
            <a:r>
              <a:rPr sz="2200" spc="-16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sigue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mos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do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-39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aunque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ope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acion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4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an</a:t>
            </a:r>
            <a:r>
              <a:rPr sz="2200" spc="-21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ci</a:t>
            </a:r>
            <a:r>
              <a:rPr sz="2200" spc="-50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50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vicios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r>
              <a:rPr sz="2200" spc="-153" dirty="0" smtClean="0">
                <a:latin typeface="Constantia"/>
                <a:cs typeface="Constantia"/>
              </a:rPr>
              <a:t> </a:t>
            </a:r>
            <a:r>
              <a:rPr sz="2200" spc="-25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omo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cuencia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apertu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a,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mu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satu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caria</a:t>
            </a:r>
            <a:r>
              <a:rPr sz="2200" spc="-18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3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fuer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ecimi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banca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r</a:t>
            </a:r>
            <a:r>
              <a:rPr sz="2200" spc="-25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ada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e,</a:t>
            </a:r>
            <a:r>
              <a:rPr sz="2200" spc="-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ú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ti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10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año</a:t>
            </a:r>
            <a:r>
              <a:rPr sz="2200" spc="-1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4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asó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4100811"/>
            <a:ext cx="5789270" cy="606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olar</a:t>
            </a:r>
            <a:r>
              <a:rPr sz="3300" spc="-14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12%</a:t>
            </a:r>
            <a:r>
              <a:rPr sz="3300" spc="-8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onó</a:t>
            </a:r>
            <a:r>
              <a:rPr sz="3300" spc="1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2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2</a:t>
            </a:r>
            <a:r>
              <a:rPr sz="3300" spc="4" baseline="2482" dirty="0" smtClean="0">
                <a:latin typeface="Constantia"/>
                <a:cs typeface="Constantia"/>
              </a:rPr>
              <a:t>0</a:t>
            </a:r>
            <a:r>
              <a:rPr sz="3300" spc="0" baseline="2482" dirty="0" smtClean="0">
                <a:latin typeface="Constantia"/>
                <a:cs typeface="Constantia"/>
              </a:rPr>
              <a:t>03</a:t>
            </a:r>
            <a:r>
              <a:rPr sz="3300" spc="-12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9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1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-19" baseline="2482" dirty="0" smtClean="0">
                <a:latin typeface="Constantia"/>
                <a:cs typeface="Constantia"/>
              </a:rPr>
              <a:t>2</a:t>
            </a:r>
            <a:r>
              <a:rPr sz="3300" spc="0" baseline="2482" dirty="0" smtClean="0">
                <a:latin typeface="Constantia"/>
                <a:cs typeface="Constantia"/>
              </a:rPr>
              <a:t>9%</a:t>
            </a:r>
            <a:r>
              <a:rPr sz="3300" spc="-8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3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ahor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6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-14" baseline="2482" dirty="0" smtClean="0">
                <a:latin typeface="Constantia"/>
                <a:cs typeface="Constantia"/>
              </a:rPr>
              <a:t>1</a:t>
            </a:r>
            <a:r>
              <a:rPr sz="3300" spc="0" baseline="2482" dirty="0" smtClean="0">
                <a:latin typeface="Constantia"/>
                <a:cs typeface="Constantia"/>
              </a:rPr>
              <a:t>990.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7547" y="4100811"/>
            <a:ext cx="60754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4" baseline="2482" dirty="0" smtClean="0">
                <a:latin typeface="Constantia"/>
                <a:cs typeface="Constantia"/>
              </a:rPr>
              <a:t>1</a:t>
            </a:r>
            <a:r>
              <a:rPr sz="3300" spc="0" baseline="2482" dirty="0" smtClean="0">
                <a:latin typeface="Constantia"/>
                <a:cs typeface="Constantia"/>
              </a:rPr>
              <a:t>990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4329" y="4100811"/>
            <a:ext cx="1398140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3</a:t>
            </a:r>
            <a:r>
              <a:rPr sz="3300" spc="4" baseline="2482" dirty="0" smtClean="0">
                <a:latin typeface="Constantia"/>
                <a:cs typeface="Constantia"/>
              </a:rPr>
              <a:t>4</a:t>
            </a:r>
            <a:r>
              <a:rPr sz="3300" spc="0" baseline="2482" dirty="0" smtClean="0">
                <a:latin typeface="Constantia"/>
                <a:cs typeface="Constantia"/>
              </a:rPr>
              <a:t>%</a:t>
            </a:r>
            <a:r>
              <a:rPr sz="3300" spc="-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8148692" cy="2913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Ban</a:t>
            </a:r>
            <a:r>
              <a:rPr sz="7500" spc="-5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  <a:p>
            <a:pPr marL="378459" indent="-274319">
              <a:lnSpc>
                <a:spcPts val="2706"/>
              </a:lnSpc>
              <a:spcBef>
                <a:spcPts val="719"/>
              </a:spcBef>
              <a:tabLst>
                <a:tab pos="368300" algn="l"/>
              </a:tabLst>
            </a:pPr>
            <a:r>
              <a:rPr sz="205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2200" spc="-29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6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ptarse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ealid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4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lib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43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ompe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cia,</a:t>
            </a:r>
            <a:r>
              <a:rPr sz="2200" spc="-12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esta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imp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80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esos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2" dirty="0" smtClean="0">
                <a:latin typeface="Constantia"/>
                <a:cs typeface="Constantia"/>
              </a:rPr>
              <a:t> 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-50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iería;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4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banca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ada</a:t>
            </a:r>
            <a:r>
              <a:rPr sz="2200" spc="-16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sigue</a:t>
            </a:r>
            <a:r>
              <a:rPr sz="2200" spc="-1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mos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do</a:t>
            </a:r>
            <a:r>
              <a:rPr sz="2200" spc="-1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-39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aunque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ope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acion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1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4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an</a:t>
            </a:r>
            <a:r>
              <a:rPr sz="2200" spc="-21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ci</a:t>
            </a:r>
            <a:r>
              <a:rPr sz="2200" spc="-50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9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50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vicios</a:t>
            </a:r>
            <a:r>
              <a:rPr sz="2200" spc="-20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4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cion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r>
              <a:rPr sz="2200" spc="-153" dirty="0" smtClean="0">
                <a:latin typeface="Constantia"/>
                <a:cs typeface="Constantia"/>
              </a:rPr>
              <a:t> </a:t>
            </a:r>
            <a:r>
              <a:rPr sz="2200" spc="-25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omo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cuencia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apertu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a,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país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mu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una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satu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9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4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er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caria</a:t>
            </a:r>
            <a:r>
              <a:rPr sz="2200" spc="-18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3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fuer</a:t>
            </a:r>
            <a:r>
              <a:rPr sz="2200" spc="-25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ecimi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21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banca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r</a:t>
            </a:r>
            <a:r>
              <a:rPr sz="2200" spc="-25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ada</a:t>
            </a:r>
            <a:r>
              <a:rPr sz="2200" spc="-10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e,</a:t>
            </a:r>
            <a:r>
              <a:rPr sz="2200" spc="-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ú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ti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10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año</a:t>
            </a:r>
            <a:r>
              <a:rPr sz="2200" spc="-19" dirty="0" smtClean="0">
                <a:latin typeface="Constantia"/>
                <a:cs typeface="Constantia"/>
              </a:rPr>
              <a:t>s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44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0" dirty="0" smtClean="0">
                <a:latin typeface="Constantia"/>
                <a:cs typeface="Constantia"/>
              </a:rPr>
              <a:t>asó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60" y="4100811"/>
            <a:ext cx="5789270" cy="606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olar</a:t>
            </a:r>
            <a:r>
              <a:rPr sz="3300" spc="-14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12%</a:t>
            </a:r>
            <a:r>
              <a:rPr sz="3300" spc="-8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onó</a:t>
            </a:r>
            <a:r>
              <a:rPr sz="3300" spc="1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2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2</a:t>
            </a:r>
            <a:r>
              <a:rPr sz="3300" spc="4" baseline="2482" dirty="0" smtClean="0">
                <a:latin typeface="Constantia"/>
                <a:cs typeface="Constantia"/>
              </a:rPr>
              <a:t>0</a:t>
            </a:r>
            <a:r>
              <a:rPr sz="3300" spc="0" baseline="2482" dirty="0" smtClean="0">
                <a:latin typeface="Constantia"/>
                <a:cs typeface="Constantia"/>
              </a:rPr>
              <a:t>03</a:t>
            </a:r>
            <a:r>
              <a:rPr sz="3300" spc="-12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9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1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-19" baseline="2482" dirty="0" smtClean="0">
                <a:latin typeface="Constantia"/>
                <a:cs typeface="Constantia"/>
              </a:rPr>
              <a:t>2</a:t>
            </a:r>
            <a:r>
              <a:rPr sz="3300" spc="0" baseline="2482" dirty="0" smtClean="0">
                <a:latin typeface="Constantia"/>
                <a:cs typeface="Constantia"/>
              </a:rPr>
              <a:t>9%</a:t>
            </a:r>
            <a:r>
              <a:rPr sz="3300" spc="-8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3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ahor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6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-14" baseline="2482" dirty="0" smtClean="0">
                <a:latin typeface="Constantia"/>
                <a:cs typeface="Constantia"/>
              </a:rPr>
              <a:t>1</a:t>
            </a:r>
            <a:r>
              <a:rPr sz="3300" spc="0" baseline="2482" dirty="0" smtClean="0">
                <a:latin typeface="Constantia"/>
                <a:cs typeface="Constantia"/>
              </a:rPr>
              <a:t>990.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7547" y="4100811"/>
            <a:ext cx="60754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4" baseline="2482" dirty="0" smtClean="0">
                <a:latin typeface="Constantia"/>
                <a:cs typeface="Constantia"/>
              </a:rPr>
              <a:t>1</a:t>
            </a:r>
            <a:r>
              <a:rPr sz="3300" spc="0" baseline="2482" dirty="0" smtClean="0">
                <a:latin typeface="Constantia"/>
                <a:cs typeface="Constantia"/>
              </a:rPr>
              <a:t>990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4329" y="4100811"/>
            <a:ext cx="1398140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3</a:t>
            </a:r>
            <a:r>
              <a:rPr sz="3300" spc="4" baseline="2482" dirty="0" smtClean="0">
                <a:latin typeface="Constantia"/>
                <a:cs typeface="Constantia"/>
              </a:rPr>
              <a:t>4</a:t>
            </a:r>
            <a:r>
              <a:rPr sz="3300" spc="0" baseline="2482" dirty="0" smtClean="0">
                <a:latin typeface="Constantia"/>
                <a:cs typeface="Constantia"/>
              </a:rPr>
              <a:t>%</a:t>
            </a:r>
            <a:r>
              <a:rPr sz="3300" spc="-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190371"/>
            <a:ext cx="8157403" cy="4891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Ag</a:t>
            </a:r>
            <a:r>
              <a:rPr sz="7500" spc="-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icultu</a:t>
            </a:r>
            <a:r>
              <a:rPr sz="7500" spc="-10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  <a:p>
            <a:pPr marL="72240" marR="73934" algn="ctr">
              <a:lnSpc>
                <a:spcPts val="2380"/>
              </a:lnSpc>
              <a:spcBef>
                <a:spcPts val="428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190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 </a:t>
            </a:r>
            <a:r>
              <a:rPr sz="1900" spc="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4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n,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st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44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19" dirty="0" smtClean="0">
                <a:latin typeface="Constantia"/>
                <a:cs typeface="Constantia"/>
              </a:rPr>
              <a:t>lv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ez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-9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</a:t>
            </a:r>
            <a:r>
              <a:rPr sz="2000" spc="-19" dirty="0" smtClean="0">
                <a:latin typeface="Constantia"/>
                <a:cs typeface="Constantia"/>
              </a:rPr>
              <a:t>8</a:t>
            </a:r>
            <a:r>
              <a:rPr sz="2000" spc="0" dirty="0" smtClean="0">
                <a:latin typeface="Constantia"/>
                <a:cs typeface="Constantia"/>
              </a:rPr>
              <a:t>2-</a:t>
            </a:r>
            <a:endParaRPr sz="2000">
              <a:latin typeface="Constantia"/>
              <a:cs typeface="Constantia"/>
            </a:endParaRPr>
          </a:p>
          <a:p>
            <a:pPr marL="378459" marR="38176">
              <a:lnSpc>
                <a:spcPts val="1920"/>
              </a:lnSpc>
            </a:pPr>
            <a:r>
              <a:rPr sz="3000" spc="-14" baseline="2730" dirty="0" smtClean="0">
                <a:latin typeface="Constantia"/>
                <a:cs typeface="Constantia"/>
              </a:rPr>
              <a:t>1</a:t>
            </a:r>
            <a:r>
              <a:rPr sz="3000" spc="0" baseline="2730" dirty="0" smtClean="0">
                <a:latin typeface="Constantia"/>
                <a:cs typeface="Constantia"/>
              </a:rPr>
              <a:t>98</a:t>
            </a:r>
            <a:r>
              <a:rPr sz="3000" spc="-4" baseline="2730" dirty="0" smtClean="0">
                <a:latin typeface="Constantia"/>
                <a:cs typeface="Constantia"/>
              </a:rPr>
              <a:t>6</a:t>
            </a:r>
            <a:r>
              <a:rPr sz="3000" spc="0" baseline="2730" dirty="0" smtClean="0">
                <a:latin typeface="Constantia"/>
                <a:cs typeface="Constantia"/>
              </a:rPr>
              <a:t>),</a:t>
            </a:r>
            <a:r>
              <a:rPr sz="3000" spc="-1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im</a:t>
            </a:r>
            <a:r>
              <a:rPr sz="3000" spc="-9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ulsó</a:t>
            </a:r>
            <a:r>
              <a:rPr sz="3000" spc="-5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79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og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amas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-144" baseline="2730" dirty="0" smtClean="0">
                <a:latin typeface="Constantia"/>
                <a:cs typeface="Constantia"/>
              </a:rPr>
              <a:t>V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29" baseline="2730" dirty="0" smtClean="0">
                <a:latin typeface="Constantia"/>
                <a:cs typeface="Constantia"/>
              </a:rPr>
              <a:t>l</a:t>
            </a:r>
            <a:r>
              <a:rPr sz="3000" spc="-19" baseline="2730" dirty="0" smtClean="0">
                <a:latin typeface="Constantia"/>
                <a:cs typeface="Constantia"/>
              </a:rPr>
              <a:t>v</a:t>
            </a:r>
            <a:r>
              <a:rPr sz="3000" spc="0" baseline="2730" dirty="0" smtClean="0">
                <a:latin typeface="Constantia"/>
                <a:cs typeface="Constantia"/>
              </a:rPr>
              <a:t>am</a:t>
            </a:r>
            <a:r>
              <a:rPr sz="3000" spc="-4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s</a:t>
            </a:r>
            <a:r>
              <a:rPr sz="3000" spc="-10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3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T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er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8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Agricultu</a:t>
            </a:r>
            <a:r>
              <a:rPr sz="3000" spc="-4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endParaRPr sz="2000">
              <a:latin typeface="Constantia"/>
              <a:cs typeface="Constantia"/>
            </a:endParaRPr>
          </a:p>
          <a:p>
            <a:pPr marL="378459">
              <a:lnSpc>
                <a:spcPts val="192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Cambio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que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busca</a:t>
            </a:r>
            <a:r>
              <a:rPr sz="3000" spc="-1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on</a:t>
            </a:r>
            <a:r>
              <a:rPr sz="3000" spc="-10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el</a:t>
            </a:r>
            <a:r>
              <a:rPr sz="3000" spc="-14" baseline="2730" dirty="0" smtClean="0">
                <a:latin typeface="Constantia"/>
                <a:cs typeface="Constantia"/>
              </a:rPr>
              <a:t> 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elanz</a:t>
            </a:r>
            <a:r>
              <a:rPr sz="3000" spc="-4" baseline="2730" dirty="0" smtClean="0">
                <a:latin typeface="Constantia"/>
                <a:cs typeface="Constantia"/>
              </a:rPr>
              <a:t>a</a:t>
            </a:r>
            <a:r>
              <a:rPr sz="3000" spc="0" baseline="2730" dirty="0" smtClean="0">
                <a:latin typeface="Constantia"/>
                <a:cs typeface="Constantia"/>
              </a:rPr>
              <a:t>mien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n</a:t>
            </a:r>
            <a:r>
              <a:rPr sz="3000" spc="0" baseline="2730" dirty="0" smtClean="0">
                <a:latin typeface="Constantia"/>
                <a:cs typeface="Constantia"/>
              </a:rPr>
              <a:t>omía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base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ru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al,</a:t>
            </a:r>
            <a:r>
              <a:rPr sz="3000" spc="-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endParaRPr sz="2000">
              <a:latin typeface="Constantia"/>
              <a:cs typeface="Constantia"/>
            </a:endParaRPr>
          </a:p>
          <a:p>
            <a:pPr marL="378459" marR="12970">
              <a:lnSpc>
                <a:spcPts val="192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au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osu</a:t>
            </a:r>
            <a:r>
              <a:rPr sz="3000" spc="50" baseline="2730" dirty="0" smtClean="0">
                <a:latin typeface="Constantia"/>
                <a:cs typeface="Constantia"/>
              </a:rPr>
              <a:t>f</a:t>
            </a:r>
            <a:r>
              <a:rPr sz="3000" spc="0" baseline="2730" dirty="0" smtClean="0">
                <a:latin typeface="Constantia"/>
                <a:cs typeface="Constantia"/>
              </a:rPr>
              <a:t>ic</a:t>
            </a:r>
            <a:r>
              <a:rPr sz="3000" spc="-9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encia</a:t>
            </a:r>
            <a:r>
              <a:rPr sz="3000" spc="-13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en</a:t>
            </a:r>
            <a:r>
              <a:rPr sz="3000" spc="-3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odu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ci</a:t>
            </a:r>
            <a:r>
              <a:rPr sz="3000" spc="-9" baseline="2730" dirty="0" smtClean="0">
                <a:latin typeface="Constantia"/>
                <a:cs typeface="Constantia"/>
              </a:rPr>
              <a:t>ó</a:t>
            </a:r>
            <a:r>
              <a:rPr sz="3000" spc="0" baseline="2730" dirty="0" smtClean="0">
                <a:latin typeface="Constantia"/>
                <a:cs typeface="Constantia"/>
              </a:rPr>
              <a:t>n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alimen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25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-44" baseline="2730" dirty="0" smtClean="0">
                <a:latin typeface="Constantia"/>
                <a:cs typeface="Constantia"/>
              </a:rPr>
              <a:t>g</a:t>
            </a:r>
            <a:r>
              <a:rPr sz="3000" spc="0" baseline="2730" dirty="0" smtClean="0">
                <a:latin typeface="Constantia"/>
                <a:cs typeface="Constantia"/>
              </a:rPr>
              <a:t>ene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ar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50" baseline="2730" dirty="0" smtClean="0">
                <a:latin typeface="Constantia"/>
                <a:cs typeface="Constantia"/>
              </a:rPr>
              <a:t>x</a:t>
            </a:r>
            <a:r>
              <a:rPr sz="3000" spc="-34" baseline="2730" dirty="0" smtClean="0">
                <a:latin typeface="Constantia"/>
                <a:cs typeface="Constantia"/>
              </a:rPr>
              <a:t>c</a:t>
            </a:r>
            <a:r>
              <a:rPr sz="3000" spc="0" baseline="2730" dirty="0" smtClean="0">
                <a:latin typeface="Constantia"/>
                <a:cs typeface="Constantia"/>
              </a:rPr>
              <a:t>eden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es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endParaRPr sz="2000">
              <a:latin typeface="Constantia"/>
              <a:cs typeface="Constantia"/>
            </a:endParaRPr>
          </a:p>
          <a:p>
            <a:pPr marL="378459" marR="38176">
              <a:lnSpc>
                <a:spcPts val="192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25" baseline="2730" dirty="0" smtClean="0">
                <a:latin typeface="Constantia"/>
                <a:cs typeface="Constantia"/>
              </a:rPr>
              <a:t>x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ortar</a:t>
            </a:r>
            <a:r>
              <a:rPr sz="3000" spc="-14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4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alentar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4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imp</a:t>
            </a:r>
            <a:r>
              <a:rPr sz="3000" spc="-4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rtaci</a:t>
            </a:r>
            <a:r>
              <a:rPr sz="3000" spc="-9" baseline="2730" dirty="0" smtClean="0">
                <a:latin typeface="Constantia"/>
                <a:cs typeface="Constantia"/>
              </a:rPr>
              <a:t>ó</a:t>
            </a:r>
            <a:r>
              <a:rPr sz="3000" spc="0" baseline="2730" dirty="0" smtClean="0">
                <a:latin typeface="Constantia"/>
                <a:cs typeface="Constantia"/>
              </a:rPr>
              <a:t>n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oduc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os</a:t>
            </a:r>
            <a:r>
              <a:rPr sz="3000" spc="-12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ag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9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ecuari</a:t>
            </a:r>
            <a:r>
              <a:rPr sz="3000" spc="-9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s;</a:t>
            </a:r>
            <a:endParaRPr sz="2000">
              <a:latin typeface="Constantia"/>
              <a:cs typeface="Constantia"/>
            </a:endParaRPr>
          </a:p>
          <a:p>
            <a:pPr marL="378459" marR="38176">
              <a:lnSpc>
                <a:spcPts val="1920"/>
              </a:lnSpc>
            </a:pPr>
            <a:r>
              <a:rPr sz="3000" spc="0" baseline="2730" dirty="0" smtClean="0">
                <a:latin typeface="Constantia"/>
                <a:cs typeface="Constantia"/>
              </a:rPr>
              <a:t>también,</a:t>
            </a:r>
            <a:r>
              <a:rPr sz="3000" spc="-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impulsar</a:t>
            </a:r>
            <a:r>
              <a:rPr sz="3000" spc="-6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ag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</a:t>
            </a:r>
            <a:r>
              <a:rPr sz="3000" spc="-4" baseline="2730" dirty="0" smtClean="0">
                <a:latin typeface="Constantia"/>
                <a:cs typeface="Constantia"/>
              </a:rPr>
              <a:t>i</a:t>
            </a:r>
            <a:r>
              <a:rPr sz="3000" spc="0" baseline="2730" dirty="0" smtClean="0">
                <a:latin typeface="Constantia"/>
                <a:cs typeface="Constantia"/>
              </a:rPr>
              <a:t>ndus</a:t>
            </a:r>
            <a:r>
              <a:rPr sz="3000" spc="4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ria</a:t>
            </a:r>
            <a:r>
              <a:rPr sz="3000" spc="-1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y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la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agricultu</a:t>
            </a:r>
            <a:r>
              <a:rPr sz="3000" spc="-3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1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3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los</a:t>
            </a:r>
            <a:r>
              <a:rPr sz="3000" spc="-10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denominados</a:t>
            </a:r>
            <a:endParaRPr sz="2000">
              <a:latin typeface="Constantia"/>
              <a:cs typeface="Constantia"/>
            </a:endParaRPr>
          </a:p>
          <a:p>
            <a:pPr marL="378459" marR="38176">
              <a:lnSpc>
                <a:spcPts val="1920"/>
              </a:lnSpc>
            </a:pP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oduc</a:t>
            </a:r>
            <a:r>
              <a:rPr sz="3000" spc="-25" baseline="2730" dirty="0" smtClean="0">
                <a:latin typeface="Constantia"/>
                <a:cs typeface="Constantia"/>
              </a:rPr>
              <a:t>t</a:t>
            </a:r>
            <a:r>
              <a:rPr sz="3000" spc="0" baseline="2730" dirty="0" smtClean="0">
                <a:latin typeface="Constantia"/>
                <a:cs typeface="Constantia"/>
              </a:rPr>
              <a:t>os</a:t>
            </a:r>
            <a:r>
              <a:rPr sz="3000" spc="-75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no</a:t>
            </a:r>
            <a:r>
              <a:rPr sz="3000" spc="-8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t</a:t>
            </a:r>
            <a:r>
              <a:rPr sz="3000" spc="-3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adici</a:t>
            </a:r>
            <a:r>
              <a:rPr sz="3000" spc="-9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nale</a:t>
            </a:r>
            <a:r>
              <a:rPr sz="3000" spc="-19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.</a:t>
            </a:r>
            <a:r>
              <a:rPr sz="3000" spc="-2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El</a:t>
            </a:r>
            <a:r>
              <a:rPr sz="3000" spc="-29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-25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og</a:t>
            </a:r>
            <a:r>
              <a:rPr sz="3000" spc="-34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ama</a:t>
            </a:r>
            <a:r>
              <a:rPr sz="3000" spc="-5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incl</a:t>
            </a:r>
            <a:r>
              <a:rPr sz="3000" spc="-29" baseline="2730" dirty="0" smtClean="0">
                <a:latin typeface="Constantia"/>
                <a:cs typeface="Constantia"/>
              </a:rPr>
              <a:t>u</a:t>
            </a:r>
            <a:r>
              <a:rPr sz="3000" spc="-54" baseline="2730" dirty="0" smtClean="0">
                <a:latin typeface="Constantia"/>
                <a:cs typeface="Constantia"/>
              </a:rPr>
              <a:t>y</a:t>
            </a:r>
            <a:r>
              <a:rPr sz="3000" spc="0" baseline="2730" dirty="0" smtClean="0">
                <a:latin typeface="Constantia"/>
                <a:cs typeface="Constantia"/>
              </a:rPr>
              <a:t>ó</a:t>
            </a:r>
            <a:r>
              <a:rPr sz="3000" spc="-119" baseline="2730" dirty="0" smtClean="0">
                <a:latin typeface="Constantia"/>
                <a:cs typeface="Constantia"/>
              </a:rPr>
              <a:t> </a:t>
            </a:r>
            <a:r>
              <a:rPr sz="3000" spc="-19" baseline="2730" dirty="0" smtClean="0">
                <a:latin typeface="Constantia"/>
                <a:cs typeface="Constantia"/>
              </a:rPr>
              <a:t>v</a:t>
            </a:r>
            <a:r>
              <a:rPr sz="3000" spc="0" baseline="2730" dirty="0" smtClean="0">
                <a:latin typeface="Constantia"/>
                <a:cs typeface="Constantia"/>
              </a:rPr>
              <a:t>ari</a:t>
            </a:r>
            <a:r>
              <a:rPr sz="3000" spc="-4" baseline="2730" dirty="0" smtClean="0">
                <a:latin typeface="Constantia"/>
                <a:cs typeface="Constantia"/>
              </a:rPr>
              <a:t>a</a:t>
            </a:r>
            <a:r>
              <a:rPr sz="3000" spc="0" baseline="2730" dirty="0" smtClean="0">
                <a:latin typeface="Constantia"/>
                <a:cs typeface="Constantia"/>
              </a:rPr>
              <a:t>s</a:t>
            </a:r>
            <a:r>
              <a:rPr sz="3000" spc="-50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me</a:t>
            </a:r>
            <a:r>
              <a:rPr sz="3000" spc="4" baseline="2730" dirty="0" smtClean="0">
                <a:latin typeface="Constantia"/>
                <a:cs typeface="Constantia"/>
              </a:rPr>
              <a:t>d</a:t>
            </a:r>
            <a:r>
              <a:rPr sz="3000" spc="0" baseline="2730" dirty="0" smtClean="0">
                <a:latin typeface="Constantia"/>
                <a:cs typeface="Constantia"/>
              </a:rPr>
              <a:t>ida</a:t>
            </a:r>
            <a:r>
              <a:rPr sz="3000" spc="-19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29" baseline="2730" dirty="0" smtClean="0">
                <a:latin typeface="Constantia"/>
                <a:cs typeface="Constantia"/>
              </a:rPr>
              <a:t> </a:t>
            </a:r>
            <a:r>
              <a:rPr sz="3000" spc="-4" baseline="2730" dirty="0" smtClean="0">
                <a:latin typeface="Constantia"/>
                <a:cs typeface="Constantia"/>
              </a:rPr>
              <a:t>p</a:t>
            </a:r>
            <a:r>
              <a:rPr sz="3000" spc="0" baseline="2730" dirty="0" smtClean="0">
                <a:latin typeface="Constantia"/>
                <a:cs typeface="Constantia"/>
              </a:rPr>
              <a:t>or</a:t>
            </a:r>
            <a:endParaRPr sz="2000">
              <a:latin typeface="Constantia"/>
              <a:cs typeface="Constantia"/>
            </a:endParaRPr>
          </a:p>
          <a:p>
            <a:pPr marL="378459" marR="38176">
              <a:lnSpc>
                <a:spcPts val="1980"/>
              </a:lnSpc>
              <a:spcBef>
                <a:spcPts val="3"/>
              </a:spcBef>
            </a:pPr>
            <a:r>
              <a:rPr sz="3000" spc="0" baseline="4096" dirty="0" smtClean="0">
                <a:latin typeface="Constantia"/>
                <a:cs typeface="Constantia"/>
              </a:rPr>
              <a:t>ejem</a:t>
            </a:r>
            <a:r>
              <a:rPr sz="3000" spc="-9" baseline="4096" dirty="0" smtClean="0">
                <a:latin typeface="Constantia"/>
                <a:cs typeface="Constantia"/>
              </a:rPr>
              <a:t>p</a:t>
            </a:r>
            <a:r>
              <a:rPr sz="3000" spc="0" baseline="4096" dirty="0" smtClean="0">
                <a:latin typeface="Constantia"/>
                <a:cs typeface="Constantia"/>
              </a:rPr>
              <a:t>lo:</a:t>
            </a:r>
            <a:endParaRPr sz="2000">
              <a:latin typeface="Constantia"/>
              <a:cs typeface="Constantia"/>
            </a:endParaRPr>
          </a:p>
          <a:p>
            <a:pPr marL="744524" marR="96396" indent="-247192" algn="just">
              <a:lnSpc>
                <a:spcPts val="2441"/>
              </a:lnSpc>
              <a:spcBef>
                <a:spcPts val="265"/>
              </a:spcBef>
              <a:tabLst>
                <a:tab pos="736600" algn="l"/>
              </a:tabLst>
            </a:pPr>
            <a:r>
              <a:rPr sz="16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600" spc="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1900" spc="34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09" dirty="0" smtClean="0">
                <a:latin typeface="Constantia"/>
                <a:cs typeface="Constantia"/>
              </a:rPr>
              <a:t> 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egionalizac</a:t>
            </a:r>
            <a:r>
              <a:rPr sz="1900" spc="4" dirty="0" smtClean="0">
                <a:latin typeface="Constantia"/>
                <a:cs typeface="Constantia"/>
              </a:rPr>
              <a:t>i</a:t>
            </a:r>
            <a:r>
              <a:rPr sz="1900" spc="-4" dirty="0" smtClean="0">
                <a:latin typeface="Constantia"/>
                <a:cs typeface="Constantia"/>
              </a:rPr>
              <a:t>ó</a:t>
            </a:r>
            <a:r>
              <a:rPr sz="1900" spc="0" dirty="0" smtClean="0">
                <a:latin typeface="Constantia"/>
                <a:cs typeface="Constantia"/>
              </a:rPr>
              <a:t>n,</a:t>
            </a:r>
            <a:r>
              <a:rPr sz="1900" spc="-155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</a:t>
            </a:r>
            <a:r>
              <a:rPr sz="1900" spc="-111" dirty="0" smtClean="0">
                <a:latin typeface="Constantia"/>
                <a:cs typeface="Constantia"/>
              </a:rPr>
              <a:t> </a:t>
            </a:r>
            <a:r>
              <a:rPr sz="1900" spc="-4" dirty="0" smtClean="0">
                <a:latin typeface="Constantia"/>
                <a:cs typeface="Constantia"/>
              </a:rPr>
              <a:t>p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cu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ar</a:t>
            </a:r>
            <a:r>
              <a:rPr sz="1900" spc="-18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el</a:t>
            </a:r>
            <a:r>
              <a:rPr sz="1900" spc="-44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sa</a:t>
            </a:r>
            <a:r>
              <a:rPr sz="1900" spc="4" dirty="0" smtClean="0">
                <a:latin typeface="Constantia"/>
                <a:cs typeface="Constantia"/>
              </a:rPr>
              <a:t>r</a:t>
            </a:r>
            <a:r>
              <a:rPr sz="1900" spc="-19" dirty="0" smtClean="0">
                <a:latin typeface="Constantia"/>
                <a:cs typeface="Constantia"/>
              </a:rPr>
              <a:t>r</a:t>
            </a:r>
            <a:r>
              <a:rPr sz="1900" spc="-4" dirty="0" smtClean="0">
                <a:latin typeface="Constantia"/>
                <a:cs typeface="Constantia"/>
              </a:rPr>
              <a:t>o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9" dirty="0" smtClean="0">
                <a:latin typeface="Constantia"/>
                <a:cs typeface="Constantia"/>
              </a:rPr>
              <a:t>l</a:t>
            </a:r>
            <a:r>
              <a:rPr sz="1900" spc="0" dirty="0" smtClean="0">
                <a:latin typeface="Constantia"/>
                <a:cs typeface="Constantia"/>
              </a:rPr>
              <a:t>o</a:t>
            </a:r>
            <a:r>
              <a:rPr sz="1900" spc="-111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in</a:t>
            </a:r>
            <a:r>
              <a:rPr sz="1900" spc="-19" dirty="0" smtClean="0">
                <a:latin typeface="Constantia"/>
                <a:cs typeface="Constantia"/>
              </a:rPr>
              <a:t>t</a:t>
            </a:r>
            <a:r>
              <a:rPr sz="1900" spc="0" dirty="0" smtClean="0">
                <a:latin typeface="Constantia"/>
                <a:cs typeface="Constantia"/>
              </a:rPr>
              <a:t>eg</a:t>
            </a:r>
            <a:r>
              <a:rPr sz="1900" spc="-29" dirty="0" smtClean="0">
                <a:latin typeface="Constantia"/>
                <a:cs typeface="Constantia"/>
              </a:rPr>
              <a:t>r</a:t>
            </a:r>
            <a:r>
              <a:rPr sz="1900" spc="0" dirty="0" smtClean="0">
                <a:latin typeface="Constantia"/>
                <a:cs typeface="Constantia"/>
              </a:rPr>
              <a:t>al</a:t>
            </a:r>
            <a:r>
              <a:rPr sz="1900" spc="-79" dirty="0" smtClean="0">
                <a:latin typeface="Constantia"/>
                <a:cs typeface="Constantia"/>
              </a:rPr>
              <a:t> </a:t>
            </a:r>
            <a:r>
              <a:rPr sz="1900" spc="0" dirty="0" smtClean="0">
                <a:latin typeface="Constantia"/>
                <a:cs typeface="Constantia"/>
              </a:rPr>
              <a:t>d</a:t>
            </a:r>
            <a:r>
              <a:rPr sz="1900" spc="4" dirty="0" smtClean="0">
                <a:latin typeface="Constantia"/>
                <a:cs typeface="Constantia"/>
              </a:rPr>
              <a:t>e</a:t>
            </a:r>
            <a:r>
              <a:rPr sz="1900" spc="0" dirty="0" smtClean="0">
                <a:latin typeface="Constantia"/>
                <a:cs typeface="Constantia"/>
              </a:rPr>
              <a:t>l</a:t>
            </a:r>
            <a:r>
              <a:rPr sz="1900" spc="-1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744524" marR="96396" algn="just">
              <a:lnSpc>
                <a:spcPts val="2441"/>
              </a:lnSpc>
              <a:tabLst>
                <a:tab pos="736600" algn="l"/>
              </a:tabLst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dici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natu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ambientales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 </a:t>
            </a:r>
            <a:endParaRPr sz="2000">
              <a:latin typeface="Constantia"/>
              <a:cs typeface="Constantia"/>
            </a:endParaRPr>
          </a:p>
          <a:p>
            <a:pPr marL="744524" marR="96396" algn="just">
              <a:lnSpc>
                <a:spcPts val="2441"/>
              </a:lnSpc>
              <a:tabLst>
                <a:tab pos="736600" algn="l"/>
              </a:tabLst>
            </a:pP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cuenta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cada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egio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744524" marR="381412" indent="-247192">
              <a:lnSpc>
                <a:spcPts val="2441"/>
              </a:lnSpc>
              <a:tabLst>
                <a:tab pos="736600" algn="l"/>
              </a:tabLst>
            </a:pPr>
            <a:r>
              <a:rPr sz="170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70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ema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instituc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al,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om</a:t>
            </a:r>
            <a:r>
              <a:rPr sz="2000" spc="-25" dirty="0" smtClean="0">
                <a:latin typeface="Constantia"/>
                <a:cs typeface="Constantia"/>
              </a:rPr>
              <a:t>o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er</a:t>
            </a:r>
            <a:r>
              <a:rPr sz="2000" spc="4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744524" marR="381412">
              <a:lnSpc>
                <a:spcPts val="2441"/>
              </a:lnSpc>
              <a:tabLst>
                <a:tab pos="736600" algn="l"/>
              </a:tabLst>
            </a:pPr>
            <a:r>
              <a:rPr sz="2000" spc="0" dirty="0" smtClean="0">
                <a:latin typeface="Constantia"/>
                <a:cs typeface="Constantia"/>
              </a:rPr>
              <a:t>au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50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esti</a:t>
            </a:r>
            <a:r>
              <a:rPr sz="2000" spc="-14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local.</a:t>
            </a:r>
            <a:endParaRPr sz="2000">
              <a:latin typeface="Constantia"/>
              <a:cs typeface="Constantia"/>
            </a:endParaRPr>
          </a:p>
          <a:p>
            <a:pPr marL="744524" marR="142133" indent="-247192">
              <a:lnSpc>
                <a:spcPts val="2441"/>
              </a:lnSpc>
              <a:tabLst>
                <a:tab pos="736600" algn="l"/>
              </a:tabLst>
            </a:pPr>
            <a:r>
              <a:rPr sz="170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r>
              <a:rPr sz="1700" dirty="0" smtClean="0">
                <a:solidFill>
                  <a:srgbClr val="0E6EC5"/>
                </a:solidFill>
                <a:latin typeface="Times New Roman"/>
                <a:cs typeface="Times New Roman"/>
              </a:rPr>
              <a:t>	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esi</a:t>
            </a:r>
            <a:r>
              <a:rPr sz="2000" spc="-4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erti</a:t>
            </a:r>
            <a:r>
              <a:rPr sz="2000" spc="3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Abo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-1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rib</a:t>
            </a:r>
            <a:r>
              <a:rPr sz="2000" spc="-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tar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(C</a:t>
            </a:r>
            <a:r>
              <a:rPr sz="2000" spc="-84" dirty="0" smtClean="0">
                <a:latin typeface="Constantia"/>
                <a:cs typeface="Constantia"/>
              </a:rPr>
              <a:t>A</a:t>
            </a:r>
            <a:r>
              <a:rPr sz="2000" spc="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),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</a:t>
            </a:r>
            <a:r>
              <a:rPr sz="2000" spc="-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744524" marR="142133">
              <a:lnSpc>
                <a:spcPts val="2441"/>
              </a:lnSpc>
              <a:tabLst>
                <a:tab pos="736600" algn="l"/>
              </a:tabLst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ermi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utili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bene</a:t>
            </a:r>
            <a:r>
              <a:rPr sz="2000" spc="4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0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 </a:t>
            </a:r>
            <a:endParaRPr sz="2000">
              <a:latin typeface="Constantia"/>
              <a:cs typeface="Constantia"/>
            </a:endParaRPr>
          </a:p>
          <a:p>
            <a:pPr marL="744524" marR="142133">
              <a:lnSpc>
                <a:spcPts val="2441"/>
              </a:lnSpc>
              <a:tabLst>
                <a:tab pos="736600" algn="l"/>
              </a:tabLst>
            </a:pPr>
            <a:r>
              <a:rPr sz="2000" spc="0" dirty="0" smtClean="0">
                <a:latin typeface="Constantia"/>
                <a:cs typeface="Constantia"/>
              </a:rPr>
              <a:t>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indi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9614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Ag</a:t>
            </a:r>
            <a:r>
              <a:rPr sz="7500" spc="-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icultu</a:t>
            </a:r>
            <a:r>
              <a:rPr sz="7500" spc="-10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87912"/>
            <a:ext cx="7835406" cy="455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76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ue</a:t>
            </a:r>
            <a:r>
              <a:rPr sz="3300" spc="-50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5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9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sar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ol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1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cuen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1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80"/>
              </a:lnSpc>
              <a:spcBef>
                <a:spcPts val="2"/>
              </a:spcBef>
            </a:pPr>
            <a:r>
              <a:rPr sz="3300" baseline="2482" dirty="0" smtClean="0">
                <a:latin typeface="Constantia"/>
                <a:cs typeface="Constantia"/>
              </a:rPr>
              <a:t>f</a:t>
            </a:r>
            <a:r>
              <a:rPr sz="3300" spc="-3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" baseline="2482" dirty="0" smtClean="0">
                <a:latin typeface="Constantia"/>
                <a:cs typeface="Constantia"/>
              </a:rPr>
              <a:t>o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fruta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9" baseline="2482" dirty="0" smtClean="0">
                <a:latin typeface="Constantia"/>
                <a:cs typeface="Constantia"/>
              </a:rPr>
              <a:t> </a:t>
            </a:r>
            <a:r>
              <a:rPr sz="3300" spc="-9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laje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lantas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ornam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ale</a:t>
            </a:r>
            <a:r>
              <a:rPr sz="3300" spc="-2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63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in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sandí</a:t>
            </a:r>
            <a:r>
              <a:rPr sz="3300" spc="9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" baseline="2482" dirty="0" smtClean="0">
                <a:latin typeface="Constantia"/>
                <a:cs typeface="Constantia"/>
              </a:rPr>
              <a:t>ó</a:t>
            </a:r>
            <a:r>
              <a:rPr sz="3300" spc="0" baseline="2482" dirty="0" smtClean="0">
                <a:latin typeface="Constantia"/>
                <a:cs typeface="Constantia"/>
              </a:rPr>
              <a:t>n,</a:t>
            </a:r>
            <a:endParaRPr sz="2200">
              <a:latin typeface="Constantia"/>
              <a:cs typeface="Constantia"/>
            </a:endParaRPr>
          </a:p>
          <a:p>
            <a:pPr marL="12700" marR="41879">
              <a:lnSpc>
                <a:spcPts val="2375"/>
              </a:lnSpc>
            </a:pP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44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ales</a:t>
            </a:r>
            <a:r>
              <a:rPr sz="3300" spc="-13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14" baseline="2482" dirty="0" smtClean="0">
                <a:latin typeface="Constantia"/>
                <a:cs typeface="Constantia"/>
              </a:rPr>
              <a:t>i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44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ale</a:t>
            </a:r>
            <a:r>
              <a:rPr sz="3300" spc="-14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ch</a:t>
            </a:r>
            <a:r>
              <a:rPr sz="3300" spc="-54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á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especias</a:t>
            </a:r>
            <a:r>
              <a:rPr sz="3300" spc="-1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qui</a:t>
            </a:r>
            <a:r>
              <a:rPr sz="3300" spc="-14" baseline="2482" dirty="0" smtClean="0">
                <a:latin typeface="Constantia"/>
                <a:cs typeface="Constantia"/>
              </a:rPr>
              <a:t>z</a:t>
            </a:r>
            <a:r>
              <a:rPr sz="3300" spc="0" baseline="2482" dirty="0" smtClean="0">
                <a:latin typeface="Constantia"/>
                <a:cs typeface="Constantia"/>
              </a:rPr>
              <a:t>que,</a:t>
            </a:r>
            <a:r>
              <a:rPr sz="3300" spc="-16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x</a:t>
            </a:r>
            <a:r>
              <a:rPr sz="3300" spc="0" baseline="2482" dirty="0" smtClean="0">
                <a:latin typeface="Constantia"/>
                <a:cs typeface="Constantia"/>
              </a:rPr>
              <a:t>po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1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4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Estados</a:t>
            </a:r>
            <a:r>
              <a:rPr sz="3300" spc="-118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do</a:t>
            </a:r>
            <a:r>
              <a:rPr sz="3300" spc="-14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Can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dá,</a:t>
            </a:r>
            <a:r>
              <a:rPr sz="3300" spc="-10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ón</a:t>
            </a:r>
            <a:r>
              <a:rPr sz="3300" spc="-90" baseline="2482" dirty="0" smtClean="0">
                <a:latin typeface="Constantia"/>
                <a:cs typeface="Constantia"/>
              </a:rPr>
              <a:t> </a:t>
            </a:r>
            <a:r>
              <a:rPr sz="3300" spc="-25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u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opea</a:t>
            </a:r>
            <a:r>
              <a:rPr sz="3300" spc="-1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algunos</a:t>
            </a:r>
            <a:r>
              <a:rPr sz="3300" spc="-12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nu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0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cados</a:t>
            </a:r>
            <a:r>
              <a:rPr sz="3300" spc="-19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Asia</a:t>
            </a:r>
            <a:endParaRPr sz="2200">
              <a:latin typeface="Constantia"/>
              <a:cs typeface="Constantia"/>
            </a:endParaRPr>
          </a:p>
          <a:p>
            <a:pPr marL="12700" marR="41879">
              <a:lnSpc>
                <a:spcPts val="2375"/>
              </a:lnSpc>
            </a:pP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omo</a:t>
            </a:r>
            <a:r>
              <a:rPr sz="3300" spc="-11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Chin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56" baseline="2482" dirty="0" smtClean="0">
                <a:latin typeface="Constantia"/>
                <a:cs typeface="Constantia"/>
              </a:rPr>
              <a:t> </a:t>
            </a:r>
            <a:r>
              <a:rPr sz="3300" spc="-25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ael,</a:t>
            </a:r>
            <a:r>
              <a:rPr sz="3300" spc="-55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apón,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Ind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5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países</a:t>
            </a:r>
            <a:r>
              <a:rPr sz="3300" spc="-16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á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ab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6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han</a:t>
            </a:r>
            <a:endParaRPr sz="2200">
              <a:latin typeface="Constantia"/>
              <a:cs typeface="Constantia"/>
            </a:endParaRPr>
          </a:p>
          <a:p>
            <a:pPr marL="12700" marR="41879">
              <a:lnSpc>
                <a:spcPts val="2380"/>
              </a:lnSpc>
              <a:spcBef>
                <a:spcPts val="0"/>
              </a:spcBef>
            </a:pPr>
            <a:r>
              <a:rPr sz="3300" spc="-50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ado</a:t>
            </a:r>
            <a:r>
              <a:rPr sz="3300" spc="-14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nue</a:t>
            </a:r>
            <a:r>
              <a:rPr sz="3300" spc="-25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5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ciones</a:t>
            </a:r>
            <a:r>
              <a:rPr sz="3300" spc="-1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le</a:t>
            </a:r>
            <a:r>
              <a:rPr sz="3300" spc="-75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  <a:spcBef>
                <a:spcPts val="340"/>
              </a:spcBef>
            </a:pPr>
            <a:r>
              <a:rPr sz="2200" spc="50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di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6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adopta</a:t>
            </a:r>
            <a:r>
              <a:rPr sz="2200" spc="4" dirty="0" smtClean="0">
                <a:latin typeface="Constantia"/>
                <a:cs typeface="Constantia"/>
              </a:rPr>
              <a:t>d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1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u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ar</a:t>
            </a:r>
            <a:r>
              <a:rPr sz="2200" spc="-1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5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agrí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ola</a:t>
            </a:r>
            <a:r>
              <a:rPr sz="2200" spc="-20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 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ag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dustri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l</a:t>
            </a:r>
            <a:r>
              <a:rPr sz="2200" spc="-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sti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ada</a:t>
            </a:r>
            <a:r>
              <a:rPr sz="2200" spc="-21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al</a:t>
            </a:r>
            <a:r>
              <a:rPr sz="2200" spc="-1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cado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ex</a:t>
            </a:r>
            <a:r>
              <a:rPr sz="2200" spc="-2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erior</a:t>
            </a:r>
            <a:r>
              <a:rPr sz="2200" spc="-14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6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39" dirty="0" smtClean="0">
                <a:latin typeface="Constantia"/>
                <a:cs typeface="Constantia"/>
              </a:rPr>
              <a:t>n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ersio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es</a:t>
            </a:r>
            <a:r>
              <a:rPr sz="2200" spc="-2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om</a:t>
            </a:r>
            <a:r>
              <a:rPr sz="2200" spc="-29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vie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5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5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9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16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cu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no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cionales;</a:t>
            </a:r>
            <a:r>
              <a:rPr sz="2200" spc="-17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pese</a:t>
            </a:r>
            <a:r>
              <a:rPr sz="2200" spc="-15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ación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subsidios 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esta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ales</a:t>
            </a:r>
            <a:r>
              <a:rPr sz="2200" spc="-13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3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of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ecía</a:t>
            </a:r>
            <a:r>
              <a:rPr sz="2200" spc="-12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 </a:t>
            </a:r>
            <a:r>
              <a:rPr sz="2200" spc="-2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onse</a:t>
            </a:r>
            <a:r>
              <a:rPr sz="2200" spc="9" dirty="0" smtClean="0">
                <a:latin typeface="Constantia"/>
                <a:cs typeface="Constantia"/>
              </a:rPr>
              <a:t>j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-50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acional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7" dirty="0" smtClean="0">
                <a:latin typeface="Constantia"/>
                <a:cs typeface="Constantia"/>
              </a:rPr>
              <a:t> </a:t>
            </a:r>
            <a:r>
              <a:rPr sz="2200" spc="-4" dirty="0" smtClean="0">
                <a:latin typeface="Constantia"/>
                <a:cs typeface="Constantia"/>
              </a:rPr>
              <a:t>P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</a:t>
            </a:r>
            <a:r>
              <a:rPr sz="2200" spc="-5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ción,</a:t>
            </a:r>
            <a:r>
              <a:rPr sz="2200" spc="2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q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e 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-44" dirty="0" smtClean="0">
                <a:latin typeface="Constantia"/>
                <a:cs typeface="Constantia"/>
              </a:rPr>
              <a:t>ó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4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ez,</a:t>
            </a:r>
            <a:r>
              <a:rPr sz="2200" spc="-6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un</a:t>
            </a:r>
            <a:r>
              <a:rPr sz="2200" spc="-11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au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0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86" dirty="0" smtClean="0">
                <a:latin typeface="Constantia"/>
                <a:cs typeface="Constantia"/>
              </a:rPr>
              <a:t> 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alor</a:t>
            </a:r>
            <a:r>
              <a:rPr sz="2200" spc="-17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alim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-2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12700" marR="264879">
              <a:lnSpc>
                <a:spcPts val="2685"/>
              </a:lnSpc>
            </a:pPr>
            <a:r>
              <a:rPr sz="2200" spc="0" dirty="0" smtClean="0">
                <a:latin typeface="Constantia"/>
                <a:cs typeface="Constantia"/>
              </a:rPr>
              <a:t>ori</a:t>
            </a:r>
            <a:r>
              <a:rPr sz="2200" spc="-44" dirty="0" smtClean="0">
                <a:latin typeface="Constantia"/>
                <a:cs typeface="Constantia"/>
              </a:rPr>
              <a:t>g</a:t>
            </a:r>
            <a:r>
              <a:rPr sz="2200" spc="0" dirty="0" smtClean="0">
                <a:latin typeface="Constantia"/>
                <a:cs typeface="Constantia"/>
              </a:rPr>
              <a:t>en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agrí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ola.</a:t>
            </a:r>
            <a:endParaRPr sz="2200">
              <a:latin typeface="Constantia"/>
              <a:cs typeface="Constantia"/>
            </a:endParaRPr>
          </a:p>
          <a:p>
            <a:pPr marL="1856994" marR="41879">
              <a:lnSpc>
                <a:spcPct val="95825"/>
              </a:lnSpc>
              <a:spcBef>
                <a:spcPts val="435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65192"/>
            <a:ext cx="212083" cy="290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190371"/>
            <a:ext cx="8123677" cy="2309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Ag</a:t>
            </a:r>
            <a:r>
              <a:rPr sz="7500" spc="-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icultu</a:t>
            </a:r>
            <a:r>
              <a:rPr sz="7500" spc="-109" baseline="3276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  <a:p>
            <a:pPr marL="378459" indent="-274319">
              <a:lnSpc>
                <a:spcPts val="2706"/>
              </a:lnSpc>
              <a:spcBef>
                <a:spcPts val="719"/>
              </a:spcBef>
              <a:tabLst>
                <a:tab pos="368300" algn="l"/>
              </a:tabLst>
            </a:pPr>
            <a:r>
              <a:rPr sz="205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dirty="0" smtClean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8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éx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5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perim</a:t>
            </a:r>
            <a:r>
              <a:rPr sz="2200" spc="9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</a:t>
            </a:r>
            <a:r>
              <a:rPr sz="2200" spc="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ado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1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-19" dirty="0" smtClean="0">
                <a:latin typeface="Constantia"/>
                <a:cs typeface="Constantia"/>
              </a:rPr>
              <a:t>x</a:t>
            </a:r>
            <a:r>
              <a:rPr sz="2200" spc="0" dirty="0" smtClean="0">
                <a:latin typeface="Constantia"/>
                <a:cs typeface="Constantia"/>
              </a:rPr>
              <a:t>po</a:t>
            </a:r>
            <a:r>
              <a:rPr sz="2200" spc="-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ción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0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1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no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adicionales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on</a:t>
            </a:r>
            <a:r>
              <a:rPr sz="2200" spc="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rib</a:t>
            </a:r>
            <a:r>
              <a:rPr sz="2200" spc="-29" dirty="0" smtClean="0">
                <a:latin typeface="Constantia"/>
                <a:cs typeface="Constantia"/>
              </a:rPr>
              <a:t>u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ó</a:t>
            </a:r>
            <a:r>
              <a:rPr sz="2200" spc="-1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10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dism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nución</a:t>
            </a:r>
            <a:r>
              <a:rPr sz="2200" spc="-171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del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</a:t>
            </a:r>
            <a:r>
              <a:rPr sz="2200" spc="-9" dirty="0" smtClean="0">
                <a:latin typeface="Constantia"/>
                <a:cs typeface="Constantia"/>
              </a:rPr>
              <a:t>u</a:t>
            </a:r>
            <a:r>
              <a:rPr sz="2200" spc="0" dirty="0" smtClean="0">
                <a:latin typeface="Constantia"/>
                <a:cs typeface="Constantia"/>
              </a:rPr>
              <a:t>lt</a:t>
            </a:r>
            <a:r>
              <a:rPr sz="2200" spc="-25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8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g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anos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bási</a:t>
            </a:r>
            <a:r>
              <a:rPr sz="2200" spc="-50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8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y</a:t>
            </a:r>
            <a:r>
              <a:rPr sz="2200" spc="-95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4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oduc</a:t>
            </a:r>
            <a:r>
              <a:rPr sz="2200" spc="-34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4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2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cionales;</a:t>
            </a:r>
            <a:r>
              <a:rPr sz="2200" spc="-20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asi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is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7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</a:t>
            </a:r>
            <a:r>
              <a:rPr sz="2200" spc="-5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búsqueda</a:t>
            </a:r>
            <a:r>
              <a:rPr sz="2200" spc="-19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nu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-29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as</a:t>
            </a:r>
            <a:r>
              <a:rPr sz="2200" spc="-1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especies</a:t>
            </a:r>
            <a:r>
              <a:rPr sz="2200" spc="-16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pa</a:t>
            </a:r>
            <a:r>
              <a:rPr sz="2200" spc="-39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8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los</a:t>
            </a:r>
            <a:r>
              <a:rPr sz="2200" spc="-13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cu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19" dirty="0" smtClean="0">
                <a:latin typeface="Constantia"/>
                <a:cs typeface="Constantia"/>
              </a:rPr>
              <a:t>i</a:t>
            </a:r>
            <a:r>
              <a:rPr sz="2200" spc="-54" dirty="0" smtClean="0">
                <a:latin typeface="Constantia"/>
                <a:cs typeface="Constantia"/>
              </a:rPr>
              <a:t>v</a:t>
            </a:r>
            <a:r>
              <a:rPr sz="2200" spc="0" dirty="0" smtClean="0">
                <a:latin typeface="Constantia"/>
                <a:cs typeface="Constantia"/>
              </a:rPr>
              <a:t>os</a:t>
            </a:r>
            <a:r>
              <a:rPr sz="2200" spc="-113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t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0" dirty="0" smtClean="0">
                <a:latin typeface="Constantia"/>
                <a:cs typeface="Constantia"/>
              </a:rPr>
              <a:t>ad</a:t>
            </a:r>
            <a:r>
              <a:rPr sz="2200" spc="4" dirty="0" smtClean="0">
                <a:latin typeface="Constantia"/>
                <a:cs typeface="Constantia"/>
              </a:rPr>
              <a:t>i</a:t>
            </a:r>
            <a:r>
              <a:rPr sz="2200" spc="0" dirty="0" smtClean="0">
                <a:latin typeface="Constantia"/>
                <a:cs typeface="Constantia"/>
              </a:rPr>
              <a:t>cionales;</a:t>
            </a:r>
            <a:r>
              <a:rPr sz="2200" spc="-178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por</a:t>
            </a:r>
            <a:r>
              <a:rPr sz="2200" spc="-1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j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p</a:t>
            </a:r>
            <a:r>
              <a:rPr sz="2200" spc="-9" dirty="0" smtClean="0">
                <a:latin typeface="Constantia"/>
                <a:cs typeface="Constantia"/>
              </a:rPr>
              <a:t>l</a:t>
            </a:r>
            <a:r>
              <a:rPr sz="2200" spc="-44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,</a:t>
            </a:r>
            <a:r>
              <a:rPr sz="2200" spc="-15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al </a:t>
            </a:r>
            <a:endParaRPr sz="2200">
              <a:latin typeface="Constantia"/>
              <a:cs typeface="Constantia"/>
            </a:endParaRPr>
          </a:p>
          <a:p>
            <a:pPr marL="378459">
              <a:lnSpc>
                <a:spcPts val="2685"/>
              </a:lnSpc>
              <a:tabLst>
                <a:tab pos="368300" algn="l"/>
              </a:tabLst>
            </a:pPr>
            <a:r>
              <a:rPr sz="2200" spc="0" dirty="0" smtClean="0">
                <a:latin typeface="Constantia"/>
                <a:cs typeface="Constantia"/>
              </a:rPr>
              <a:t>au</a:t>
            </a:r>
            <a:r>
              <a:rPr sz="2200" spc="4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-29" dirty="0" smtClean="0">
                <a:latin typeface="Constantia"/>
                <a:cs typeface="Constantia"/>
              </a:rPr>
              <a:t>t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13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13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é</a:t>
            </a:r>
            <a:r>
              <a:rPr sz="2200" spc="-1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-39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or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4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id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-123" dirty="0" smtClean="0">
                <a:latin typeface="Constantia"/>
                <a:cs typeface="Constantia"/>
              </a:rPr>
              <a:t> </a:t>
            </a:r>
            <a:r>
              <a:rPr sz="2200" spc="-54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omo</a:t>
            </a:r>
            <a:r>
              <a:rPr sz="2200" spc="-137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el</a:t>
            </a:r>
            <a:r>
              <a:rPr sz="2200" spc="-76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</a:t>
            </a:r>
            <a:r>
              <a:rPr sz="2200" spc="4" dirty="0" smtClean="0">
                <a:latin typeface="Constantia"/>
                <a:cs typeface="Constantia"/>
              </a:rPr>
              <a:t>e</a:t>
            </a:r>
            <a:r>
              <a:rPr sz="2200" spc="0" dirty="0" smtClean="0">
                <a:latin typeface="Constantia"/>
                <a:cs typeface="Constantia"/>
              </a:rPr>
              <a:t>no</a:t>
            </a:r>
            <a:r>
              <a:rPr sz="2200" spc="9" dirty="0" smtClean="0">
                <a:latin typeface="Constantia"/>
                <a:cs typeface="Constantia"/>
              </a:rPr>
              <a:t>m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ado</a:t>
            </a:r>
            <a:r>
              <a:rPr sz="2200" spc="-12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ca</a:t>
            </a:r>
            <a:r>
              <a:rPr sz="2200" spc="-9" dirty="0" smtClean="0">
                <a:latin typeface="Constantia"/>
                <a:cs typeface="Constantia"/>
              </a:rPr>
              <a:t>f</a:t>
            </a:r>
            <a:r>
              <a:rPr sz="2200" spc="0" dirty="0" smtClean="0">
                <a:latin typeface="Constantia"/>
                <a:cs typeface="Constantia"/>
              </a:rPr>
              <a:t>é</a:t>
            </a:r>
            <a:r>
              <a:rPr sz="2200" spc="-16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o</a:t>
            </a:r>
            <a:r>
              <a:rPr sz="2200" spc="-34" dirty="0" smtClean="0">
                <a:latin typeface="Constantia"/>
                <a:cs typeface="Constantia"/>
              </a:rPr>
              <a:t>r</a:t>
            </a:r>
            <a:r>
              <a:rPr sz="2200" spc="-69" dirty="0" smtClean="0">
                <a:latin typeface="Constantia"/>
                <a:cs typeface="Constantia"/>
              </a:rPr>
              <a:t>o</a:t>
            </a:r>
            <a:r>
              <a:rPr sz="2200" spc="0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79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90371"/>
            <a:ext cx="6140049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56588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60" y="1959312"/>
            <a:ext cx="7724100" cy="4061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spc="0" dirty="0" smtClean="0">
                <a:latin typeface="Constantia"/>
                <a:cs typeface="Constantia"/>
              </a:rPr>
              <a:t>Cr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sis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ómica: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apa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omía.</a:t>
            </a:r>
            <a:r>
              <a:rPr sz="2400" spc="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Implica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icad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4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(i</a:t>
            </a:r>
            <a:r>
              <a:rPr sz="2400" spc="-50" dirty="0" smtClean="0">
                <a:latin typeface="Constantia"/>
                <a:cs typeface="Constantia"/>
              </a:rPr>
              <a:t>n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ers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,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ción,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cio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ahor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o)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n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rmal 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funciona</a:t>
            </a:r>
            <a:r>
              <a:rPr sz="2400" spc="-9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e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 Estado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sociedad.</a:t>
            </a:r>
            <a:endParaRPr sz="2400">
              <a:latin typeface="Constantia"/>
              <a:cs typeface="Constantia"/>
            </a:endParaRPr>
          </a:p>
          <a:p>
            <a:pPr marL="12700" marR="244376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Dé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ic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iscal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sec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or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públi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o: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</a:t>
            </a:r>
            <a:r>
              <a:rPr sz="2400" spc="-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encia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at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 </a:t>
            </a:r>
            <a:endParaRPr sz="2400">
              <a:latin typeface="Constantia"/>
              <a:cs typeface="Constantia"/>
            </a:endParaRPr>
          </a:p>
          <a:p>
            <a:pPr marL="12700" marR="244376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los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gas</a:t>
            </a:r>
            <a:r>
              <a:rPr sz="2400" spc="-2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ealizados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por</a:t>
            </a:r>
            <a:r>
              <a:rPr sz="2400" spc="-1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Go</a:t>
            </a:r>
            <a:r>
              <a:rPr sz="2400" spc="-9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e</a:t>
            </a:r>
            <a:r>
              <a:rPr sz="2400" spc="0" dirty="0" smtClean="0">
                <a:latin typeface="Constantia"/>
                <a:cs typeface="Constantia"/>
              </a:rPr>
              <a:t>rno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-25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ent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al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sec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or </a:t>
            </a:r>
            <a:endParaRPr sz="2400">
              <a:latin typeface="Constantia"/>
              <a:cs typeface="Constantia"/>
            </a:endParaRPr>
          </a:p>
          <a:p>
            <a:pPr marL="12700" marR="244376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púb</a:t>
            </a:r>
            <a:r>
              <a:rPr sz="2400" spc="-9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no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54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ina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cie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</a:t>
            </a:r>
            <a:r>
              <a:rPr sz="2400" spc="-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ing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esos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4" dirty="0" smtClean="0">
                <a:latin typeface="Constantia"/>
                <a:cs typeface="Constantia"/>
              </a:rPr>
              <a:t>ñ</a:t>
            </a:r>
            <a:r>
              <a:rPr sz="2400" spc="-89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522362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Dese</a:t>
            </a:r>
            <a:r>
              <a:rPr sz="2400" spc="4" dirty="0" smtClean="0">
                <a:latin typeface="Constantia"/>
                <a:cs typeface="Constantia"/>
              </a:rPr>
              <a:t>q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librio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5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inan</a:t>
            </a:r>
            <a:r>
              <a:rPr sz="2400" spc="-9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4" dirty="0" smtClean="0">
                <a:latin typeface="Constantia"/>
                <a:cs typeface="Constantia"/>
              </a:rPr>
              <a:t>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o: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si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uación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más </a:t>
            </a:r>
            <a:endParaRPr sz="2400">
              <a:latin typeface="Constantia"/>
              <a:cs typeface="Constantia"/>
            </a:endParaRPr>
          </a:p>
          <a:p>
            <a:pPr marL="12700" marR="522362">
              <a:lnSpc>
                <a:spcPts val="2929"/>
              </a:lnSpc>
            </a:pP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ab</a:t>
            </a:r>
            <a:r>
              <a:rPr sz="2400" spc="-4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es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du</a:t>
            </a:r>
            <a:r>
              <a:rPr sz="2400" spc="-54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en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una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si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uación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ines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abilidad </a:t>
            </a:r>
            <a:endParaRPr sz="2400">
              <a:latin typeface="Constantia"/>
              <a:cs typeface="Constantia"/>
            </a:endParaRPr>
          </a:p>
          <a:p>
            <a:pPr marL="12700" marR="522362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ómica.</a:t>
            </a:r>
            <a:endParaRPr sz="2400">
              <a:latin typeface="Constantia"/>
              <a:cs typeface="Constantia"/>
            </a:endParaRPr>
          </a:p>
          <a:p>
            <a:pPr marL="12700" marR="139061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Dese</a:t>
            </a:r>
            <a:r>
              <a:rPr sz="2400" spc="4" dirty="0" smtClean="0">
                <a:latin typeface="Constantia"/>
                <a:cs typeface="Constantia"/>
              </a:rPr>
              <a:t>q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librio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mo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o: ines</a:t>
            </a:r>
            <a:r>
              <a:rPr sz="2400" spc="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abilidad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ómica </a:t>
            </a:r>
            <a:endParaRPr sz="2400">
              <a:latin typeface="Constantia"/>
              <a:cs typeface="Constantia"/>
            </a:endParaRPr>
          </a:p>
          <a:p>
            <a:pPr marL="12700" marR="139061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ucida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por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ca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encia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ci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cula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disminución</a:t>
            </a:r>
            <a:r>
              <a:rPr sz="2400" spc="-8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o </a:t>
            </a:r>
            <a:endParaRPr sz="2400">
              <a:latin typeface="Constantia"/>
              <a:cs typeface="Constantia"/>
            </a:endParaRPr>
          </a:p>
          <a:p>
            <a:pPr marL="12700" marR="139061">
              <a:lnSpc>
                <a:spcPts val="2929"/>
              </a:lnSpc>
            </a:pP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5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otami</a:t>
            </a:r>
            <a:r>
              <a:rPr sz="2400" spc="4" dirty="0" smtClean="0">
                <a:latin typeface="Constantia"/>
                <a:cs typeface="Constantia"/>
              </a:rPr>
              <a:t>e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1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ese</a:t>
            </a:r>
            <a:r>
              <a:rPr sz="2400" spc="54" dirty="0" smtClean="0">
                <a:latin typeface="Constantia"/>
                <a:cs typeface="Constantia"/>
              </a:rPr>
              <a:t>r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as</a:t>
            </a:r>
            <a:r>
              <a:rPr sz="2400" spc="-4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neta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ias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</a:t>
            </a:r>
            <a:r>
              <a:rPr sz="2400" spc="-25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v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sa</a:t>
            </a:r>
            <a:r>
              <a:rPr sz="2400" spc="-34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200553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51783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102759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569112"/>
            <a:ext cx="6832371" cy="1282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Consecu</a:t>
            </a:r>
            <a:r>
              <a:rPr sz="6750" spc="4" baseline="3034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ncias</a:t>
            </a:r>
            <a:r>
              <a:rPr sz="6750" spc="-49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del desar</a:t>
            </a:r>
            <a:r>
              <a:rPr sz="6750" spc="-59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ollo</a:t>
            </a:r>
            <a:endParaRPr sz="4500">
              <a:latin typeface="Calibri"/>
              <a:cs typeface="Calibri"/>
            </a:endParaRPr>
          </a:p>
          <a:p>
            <a:pPr marL="12700" marR="85770">
              <a:lnSpc>
                <a:spcPts val="5400"/>
              </a:lnSpc>
              <a:spcBef>
                <a:spcPts val="35"/>
              </a:spcBef>
            </a:pP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agrí</a:t>
            </a:r>
            <a:r>
              <a:rPr sz="6750" spc="-14" baseline="182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ola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87912"/>
            <a:ext cx="7843098" cy="3322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65" baseline="2482" dirty="0" smtClean="0">
                <a:latin typeface="Constantia"/>
                <a:cs typeface="Constantia"/>
              </a:rPr>
              <a:t> </a:t>
            </a:r>
            <a:r>
              <a:rPr sz="3300" spc="-25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osta</a:t>
            </a:r>
            <a:r>
              <a:rPr sz="3300" spc="-1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ca,</a:t>
            </a:r>
            <a:r>
              <a:rPr sz="3300" spc="-8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5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eso</a:t>
            </a:r>
            <a:r>
              <a:rPr sz="3300" spc="-1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mo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ización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8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ag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9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fue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á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2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ele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ado</a:t>
            </a:r>
            <a:r>
              <a:rPr sz="3300" spc="-1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</a:t>
            </a:r>
            <a:r>
              <a:rPr sz="3300" spc="-9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aíses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del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in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e,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50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ies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2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4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uso</a:t>
            </a:r>
            <a:r>
              <a:rPr sz="3300" spc="-14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8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0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quinar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a,</a:t>
            </a:r>
            <a:r>
              <a:rPr sz="3300" spc="-133" baseline="2482" dirty="0" smtClean="0">
                <a:latin typeface="Constantia"/>
                <a:cs typeface="Constantia"/>
              </a:rPr>
              <a:t> 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ecnología,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sis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8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rie</a:t>
            </a:r>
            <a:r>
              <a:rPr sz="3300" spc="-39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o;</a:t>
            </a:r>
            <a:r>
              <a:rPr sz="3300" spc="-12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asi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is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7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utiliz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19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-9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iliza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2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8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ó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8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1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5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3</a:t>
            </a:r>
            <a:r>
              <a:rPr sz="3300" spc="9" baseline="2482" dirty="0" smtClean="0">
                <a:latin typeface="Constantia"/>
                <a:cs typeface="Constantia"/>
              </a:rPr>
              <a:t>0</a:t>
            </a:r>
            <a:r>
              <a:rPr sz="3300" spc="0" baseline="2482" dirty="0" smtClean="0">
                <a:latin typeface="Constantia"/>
                <a:cs typeface="Constantia"/>
              </a:rPr>
              <a:t>0%,</a:t>
            </a:r>
            <a:r>
              <a:rPr sz="3300" spc="-5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bleme</a:t>
            </a:r>
            <a:r>
              <a:rPr sz="3300" spc="-9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e,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3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5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sin</a:t>
            </a:r>
            <a:r>
              <a:rPr sz="3300" spc="-9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cuado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ol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sob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0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3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efec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1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ga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q</a:t>
            </a:r>
            <a:r>
              <a:rPr sz="3300" spc="-9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-34" baseline="2482" dirty="0" smtClean="0">
                <a:latin typeface="Constantia"/>
                <a:cs typeface="Constantia"/>
              </a:rPr>
              <a:t>o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an</a:t>
            </a:r>
            <a:r>
              <a:rPr sz="3300" spc="-7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2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ambi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4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ersonas</a:t>
            </a:r>
            <a:r>
              <a:rPr sz="3300" spc="-13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</a:t>
            </a:r>
            <a:r>
              <a:rPr sz="3300" spc="-9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asionó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serios</a:t>
            </a:r>
            <a:r>
              <a:rPr sz="3300" spc="-1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da</a:t>
            </a:r>
            <a:r>
              <a:rPr sz="3300" spc="9" baseline="2482" dirty="0" smtClean="0">
                <a:latin typeface="Constantia"/>
                <a:cs typeface="Constantia"/>
              </a:rPr>
              <a:t>ñ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salud</a:t>
            </a:r>
            <a:r>
              <a:rPr sz="3300" spc="-11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9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aba</a:t>
            </a:r>
            <a:r>
              <a:rPr sz="3300" spc="9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ado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9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os;</a:t>
            </a:r>
            <a:r>
              <a:rPr sz="3300" spc="-1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6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1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actualidad</a:t>
            </a:r>
            <a:r>
              <a:rPr sz="3300" spc="-1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ex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94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ole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4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9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-25" baseline="2482" dirty="0" smtClean="0">
                <a:latin typeface="Constantia"/>
                <a:cs typeface="Constantia"/>
              </a:rPr>
              <a:t>u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0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ohibición</a:t>
            </a:r>
            <a:r>
              <a:rPr sz="3300" spc="-19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algunos</a:t>
            </a:r>
            <a:r>
              <a:rPr sz="3300" spc="-18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quími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9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da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una</a:t>
            </a:r>
            <a:r>
              <a:rPr sz="3300" spc="-8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7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omoción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écn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cas</a:t>
            </a:r>
            <a:r>
              <a:rPr sz="3300" spc="-17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sus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bles</a:t>
            </a:r>
            <a:r>
              <a:rPr sz="3300" spc="-13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agricu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1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gá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ica.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569112"/>
            <a:ext cx="6832371" cy="1282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Consecu</a:t>
            </a:r>
            <a:r>
              <a:rPr sz="6750" spc="4" baseline="3034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ncias</a:t>
            </a:r>
            <a:r>
              <a:rPr sz="6750" spc="-49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del desar</a:t>
            </a:r>
            <a:r>
              <a:rPr sz="6750" spc="-59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ollo</a:t>
            </a:r>
            <a:endParaRPr sz="4500">
              <a:latin typeface="Calibri"/>
              <a:cs typeface="Calibri"/>
            </a:endParaRPr>
          </a:p>
          <a:p>
            <a:pPr marL="12700" marR="85770">
              <a:lnSpc>
                <a:spcPts val="5400"/>
              </a:lnSpc>
              <a:spcBef>
                <a:spcPts val="35"/>
              </a:spcBef>
            </a:pP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agrí</a:t>
            </a:r>
            <a:r>
              <a:rPr sz="6750" spc="-14" baseline="182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ola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87912"/>
            <a:ext cx="7796391" cy="3624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-29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unque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ha</a:t>
            </a:r>
            <a:r>
              <a:rPr sz="3300" spc="-7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-29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ado</a:t>
            </a:r>
            <a:r>
              <a:rPr sz="3300" spc="-16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18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algunos</a:t>
            </a:r>
            <a:r>
              <a:rPr sz="3300" spc="-17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alim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5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2"/>
              </a:spcBef>
            </a:pP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omo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caña</a:t>
            </a:r>
            <a:r>
              <a:rPr sz="3300" spc="-12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azú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ar</a:t>
            </a:r>
            <a:r>
              <a:rPr sz="3300" spc="-1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14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é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altu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(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jor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idad),</a:t>
            </a:r>
            <a:r>
              <a:rPr sz="3300" spc="-3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eso</a:t>
            </a:r>
            <a:r>
              <a:rPr sz="3300" spc="-18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apertu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onó</a:t>
            </a:r>
            <a:r>
              <a:rPr sz="3300" spc="1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ica</a:t>
            </a:r>
            <a:r>
              <a:rPr sz="3300" spc="-178" baseline="2482" dirty="0" smtClean="0">
                <a:latin typeface="Constantia"/>
                <a:cs typeface="Constantia"/>
              </a:rPr>
              <a:t> </a:t>
            </a:r>
            <a:r>
              <a:rPr sz="3300" spc="29" baseline="2482" dirty="0" smtClean="0">
                <a:latin typeface="Constantia"/>
                <a:cs typeface="Constantia"/>
              </a:rPr>
              <a:t>(</a:t>
            </a:r>
            <a:r>
              <a:rPr sz="3300" spc="-25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loba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izació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)</a:t>
            </a:r>
            <a:r>
              <a:rPr sz="3300" spc="-15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lsado</a:t>
            </a:r>
            <a:r>
              <a:rPr sz="3300" spc="-1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por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og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2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j</a:t>
            </a:r>
            <a:r>
              <a:rPr sz="3300" spc="0" baseline="2482" dirty="0" smtClean="0">
                <a:latin typeface="Constantia"/>
                <a:cs typeface="Constantia"/>
              </a:rPr>
              <a:t>us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7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ru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18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eforma</a:t>
            </a:r>
            <a:r>
              <a:rPr sz="3300" spc="-2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3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Estado</a:t>
            </a:r>
            <a:r>
              <a:rPr sz="3300" spc="-17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4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po</a:t>
            </a:r>
            <a:r>
              <a:rPr sz="3300" spc="-4" baseline="2482" dirty="0" smtClean="0">
                <a:latin typeface="Constantia"/>
                <a:cs typeface="Constantia"/>
              </a:rPr>
              <a:t>s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erior</a:t>
            </a:r>
            <a:r>
              <a:rPr sz="3300" spc="-186" baseline="2482" dirty="0" smtClean="0">
                <a:latin typeface="Constantia"/>
                <a:cs typeface="Constantia"/>
              </a:rPr>
              <a:t> </a:t>
            </a:r>
            <a:r>
              <a:rPr sz="3300" spc="50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ir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6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ados</a:t>
            </a:r>
            <a:r>
              <a:rPr sz="3300" spc="-18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lib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43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ci</a:t>
            </a:r>
            <a:r>
              <a:rPr sz="3300" spc="-50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b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é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ica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1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erio</a:t>
            </a:r>
            <a:r>
              <a:rPr sz="3300" spc="-2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17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alim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5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21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ori</a:t>
            </a:r>
            <a:r>
              <a:rPr sz="3300" spc="-50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3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ag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ecua</a:t>
            </a:r>
            <a:r>
              <a:rPr sz="3300" spc="-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3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ues</a:t>
            </a:r>
            <a:r>
              <a:rPr sz="3300" spc="-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44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oría</a:t>
            </a:r>
            <a:r>
              <a:rPr sz="3300" spc="-12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dia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7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pequeños</a:t>
            </a:r>
            <a:r>
              <a:rPr sz="3300" spc="-21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agricu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15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no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aban</a:t>
            </a:r>
            <a:r>
              <a:rPr sz="3300" spc="-198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icio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75"/>
              </a:lnSpc>
            </a:pP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equeri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8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4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f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-25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211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ompe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ir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6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7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po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do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esis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ir</a:t>
            </a:r>
            <a:r>
              <a:rPr sz="3300" spc="-2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7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erio</a:t>
            </a:r>
            <a:r>
              <a:rPr sz="3300" spc="-2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0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ecios</a:t>
            </a:r>
            <a:r>
              <a:rPr sz="3300" spc="-15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algunos</a:t>
            </a:r>
            <a:r>
              <a:rPr sz="3300" spc="-16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ad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cionale</a:t>
            </a:r>
            <a:r>
              <a:rPr sz="3300" spc="-14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5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ni</a:t>
            </a:r>
            <a:r>
              <a:rPr sz="3300" spc="-8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asum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-14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d</a:t>
            </a:r>
            <a:r>
              <a:rPr sz="3300" spc="0" baseline="2482" dirty="0" smtClean="0">
                <a:latin typeface="Constantia"/>
                <a:cs typeface="Constantia"/>
              </a:rPr>
              <a:t>u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17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8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ap</a:t>
            </a:r>
            <a:r>
              <a:rPr sz="3300" spc="-39" baseline="2482" dirty="0" smtClean="0">
                <a:latin typeface="Constantia"/>
                <a:cs typeface="Constantia"/>
              </a:rPr>
              <a:t>o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9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esta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al.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569112"/>
            <a:ext cx="6832371" cy="1282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Consecu</a:t>
            </a:r>
            <a:r>
              <a:rPr sz="6750" spc="4" baseline="3034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ncias</a:t>
            </a:r>
            <a:r>
              <a:rPr sz="6750" spc="-49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del desar</a:t>
            </a:r>
            <a:r>
              <a:rPr sz="6750" spc="-59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675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ollo</a:t>
            </a:r>
            <a:endParaRPr sz="4500">
              <a:latin typeface="Calibri"/>
              <a:cs typeface="Calibri"/>
            </a:endParaRPr>
          </a:p>
          <a:p>
            <a:pPr marL="12700" marR="85770">
              <a:lnSpc>
                <a:spcPts val="5400"/>
              </a:lnSpc>
              <a:spcBef>
                <a:spcPts val="35"/>
              </a:spcBef>
            </a:pP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agrí</a:t>
            </a:r>
            <a:r>
              <a:rPr sz="6750" spc="-14" baseline="1820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6750" spc="0" baseline="1820" dirty="0" smtClean="0">
                <a:solidFill>
                  <a:srgbClr val="04607A"/>
                </a:solidFill>
                <a:latin typeface="Calibri"/>
                <a:cs typeface="Calibri"/>
              </a:rPr>
              <a:t>ola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813624" cy="399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campo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social,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secuencia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nue</a:t>
            </a:r>
            <a:r>
              <a:rPr sz="2000" spc="-25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ealidad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</a:t>
            </a:r>
            <a:r>
              <a:rPr sz="2000" spc="-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v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í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últim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década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emen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ensanchamien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igualdades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grup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ru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ban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;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deci</a:t>
            </a:r>
            <a:r>
              <a:rPr sz="2000" spc="-15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dici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cio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trib</a:t>
            </a:r>
            <a:r>
              <a:rPr sz="2000" spc="-29" dirty="0" smtClean="0">
                <a:latin typeface="Constantia"/>
                <a:cs typeface="Constantia"/>
              </a:rPr>
              <a:t>u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dici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sub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is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encia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muc</a:t>
            </a:r>
            <a:r>
              <a:rPr sz="2000" spc="4" dirty="0" smtClean="0">
                <a:latin typeface="Constantia"/>
                <a:cs typeface="Constantia"/>
              </a:rPr>
              <a:t>h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familias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ru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</a:t>
            </a:r>
            <a:r>
              <a:rPr sz="2000" spc="-34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or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ine</a:t>
            </a:r>
            <a:r>
              <a:rPr sz="2000" spc="-9" dirty="0" smtClean="0">
                <a:latin typeface="Constantia"/>
                <a:cs typeface="Constantia"/>
              </a:rPr>
              <a:t>q</a:t>
            </a:r>
            <a:r>
              <a:rPr sz="2000" spc="0" dirty="0" smtClean="0">
                <a:latin typeface="Constantia"/>
                <a:cs typeface="Constantia"/>
              </a:rPr>
              <a:t>uidad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social,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ues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estas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solo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udie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asu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idas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em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cam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esin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dad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4" dirty="0" smtClean="0">
                <a:latin typeface="Constantia"/>
                <a:cs typeface="Constantia"/>
              </a:rPr>
              <a:t>nv</a:t>
            </a:r>
            <a:r>
              <a:rPr sz="2000" spc="0" dirty="0" smtClean="0">
                <a:latin typeface="Constantia"/>
                <a:cs typeface="Constantia"/>
              </a:rPr>
              <a:t>ertir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9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oderni</a:t>
            </a:r>
            <a:r>
              <a:rPr sz="2000" spc="-9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ar)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lotac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ompet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omía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ernac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ali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ada.</a:t>
            </a:r>
            <a:endParaRPr sz="2000">
              <a:latin typeface="Constantia"/>
              <a:cs typeface="Constantia"/>
            </a:endParaRPr>
          </a:p>
          <a:p>
            <a:pPr marL="12700" marR="113347">
              <a:lnSpc>
                <a:spcPts val="2441"/>
              </a:lnSpc>
            </a:pP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act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vidad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agrí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también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vis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ectada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ecien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12700" marR="113347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eso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ban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zac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v</a:t>
            </a:r>
            <a:r>
              <a:rPr sz="2000" spc="-25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añ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cincue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ta, </a:t>
            </a:r>
            <a:endParaRPr sz="2000">
              <a:latin typeface="Constantia"/>
              <a:cs typeface="Constantia"/>
            </a:endParaRPr>
          </a:p>
          <a:p>
            <a:pPr marL="12700" marR="11334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cual más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ersonas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han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vis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obl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gadas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ombin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 </a:t>
            </a:r>
            <a:endParaRPr sz="2000">
              <a:latin typeface="Constantia"/>
              <a:cs typeface="Constantia"/>
            </a:endParaRPr>
          </a:p>
          <a:p>
            <a:pPr marL="12700" marR="113347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</a:t>
            </a:r>
            <a:r>
              <a:rPr sz="2000" spc="-4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ecu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ria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act</a:t>
            </a:r>
            <a:r>
              <a:rPr sz="2000" spc="-3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vidades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agr</a:t>
            </a:r>
            <a:r>
              <a:rPr sz="2000" spc="-4" dirty="0" smtClean="0">
                <a:latin typeface="Constantia"/>
                <a:cs typeface="Constantia"/>
              </a:rPr>
              <a:t>í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 marR="11334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icarse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act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vidades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ómica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;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inclu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das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turismo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agrí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ola </a:t>
            </a:r>
            <a:endParaRPr sz="2000">
              <a:latin typeface="Constantia"/>
              <a:cs typeface="Constantia"/>
            </a:endParaRPr>
          </a:p>
          <a:p>
            <a:pPr marL="12700" marR="11334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</a:t>
            </a:r>
            <a:r>
              <a:rPr sz="2000" spc="-4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gi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-75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59017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548716"/>
            <a:ext cx="8640953" cy="57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542366"/>
            <a:ext cx="8653653" cy="5754878"/>
          </a:xfrm>
          <a:custGeom>
            <a:avLst/>
            <a:gdLst/>
            <a:ahLst/>
            <a:cxnLst/>
            <a:rect l="l" t="t" r="r" b="b"/>
            <a:pathLst>
              <a:path w="8653653" h="5754878">
                <a:moveTo>
                  <a:pt x="0" y="5754878"/>
                </a:moveTo>
                <a:lnTo>
                  <a:pt x="8653653" y="5754878"/>
                </a:lnTo>
                <a:lnTo>
                  <a:pt x="8653653" y="0"/>
                </a:lnTo>
                <a:lnTo>
                  <a:pt x="0" y="0"/>
                </a:lnTo>
                <a:lnTo>
                  <a:pt x="0" y="5754878"/>
                </a:lnTo>
                <a:close/>
              </a:path>
            </a:pathLst>
          </a:custGeom>
          <a:ln w="12700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542366"/>
            <a:ext cx="8653653" cy="5754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553185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Indu</a:t>
            </a: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trial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0"/>
            <a:ext cx="178824" cy="243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72"/>
            <a:ext cx="7673412" cy="3821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2790">
              <a:lnSpc>
                <a:spcPts val="2197"/>
              </a:lnSpc>
              <a:spcBef>
                <a:spcPts val="100"/>
              </a:spcBef>
            </a:pP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sde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mediad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añ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enta,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ió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u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pol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ti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om</a:t>
            </a:r>
            <a:r>
              <a:rPr sz="1800" spc="-25" dirty="0" smtClean="0">
                <a:latin typeface="Constantia"/>
                <a:cs typeface="Constantia"/>
              </a:rPr>
              <a:t>o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er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 </a:t>
            </a:r>
            <a:endParaRPr sz="1800">
              <a:latin typeface="Constantia"/>
              <a:cs typeface="Constantia"/>
            </a:endParaRPr>
          </a:p>
          <a:p>
            <a:pPr marL="12700" marR="11279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sob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odo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enes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no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 </a:t>
            </a:r>
            <a:endParaRPr sz="1800">
              <a:latin typeface="Constantia"/>
              <a:cs typeface="Constantia"/>
            </a:endParaRPr>
          </a:p>
          <a:p>
            <a:pPr marL="12700" marR="11279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dependenc</a:t>
            </a:r>
            <a:r>
              <a:rPr sz="1800" spc="-1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óm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 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iv</a:t>
            </a:r>
            <a:r>
              <a:rPr sz="1800" spc="0" dirty="0" smtClean="0">
                <a:latin typeface="Constantia"/>
                <a:cs typeface="Constantia"/>
              </a:rPr>
              <a:t>ar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 </a:t>
            </a:r>
            <a:endParaRPr sz="1800">
              <a:latin typeface="Constantia"/>
              <a:cs typeface="Constantia"/>
            </a:endParaRPr>
          </a:p>
          <a:p>
            <a:pPr marL="12700" marR="11279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dustri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l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zac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ampl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cados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pues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itam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 </a:t>
            </a:r>
            <a:endParaRPr sz="1800">
              <a:latin typeface="Constantia"/>
              <a:cs typeface="Constantia"/>
            </a:endParaRPr>
          </a:p>
          <a:p>
            <a:pPr marL="12700" marR="112790">
              <a:lnSpc>
                <a:spcPts val="2197"/>
              </a:lnSpc>
            </a:pPr>
            <a:r>
              <a:rPr sz="1800" spc="-3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omún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oblemas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pol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ti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Amé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lim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ta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 </a:t>
            </a:r>
            <a:endParaRPr sz="1800">
              <a:latin typeface="Constantia"/>
              <a:cs typeface="Constantia"/>
            </a:endParaRPr>
          </a:p>
          <a:p>
            <a:pPr marL="12700" marR="11279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mie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om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29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apl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og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amas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ajus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tr</a:t>
            </a:r>
            <a:r>
              <a:rPr sz="1800" spc="0" dirty="0" smtClean="0">
                <a:latin typeface="Constantia"/>
                <a:cs typeface="Constantia"/>
              </a:rPr>
              <a:t>u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tu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or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Estado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-5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desg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-50" dirty="0" smtClean="0">
                <a:latin typeface="Constantia"/>
                <a:cs typeface="Constantia"/>
              </a:rPr>
              <a:t>a</a:t>
            </a:r>
            <a:r>
              <a:rPr sz="1800" spc="-19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ela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ia</a:t>
            </a:r>
            <a:r>
              <a:rPr sz="1800" spc="-1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nta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un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uer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i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st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c</a:t>
            </a:r>
            <a:r>
              <a:rPr sz="1800" spc="0" dirty="0" smtClean="0">
                <a:latin typeface="Constantia"/>
                <a:cs typeface="Constantia"/>
              </a:rPr>
              <a:t>ome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;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asi</a:t>
            </a:r>
            <a:r>
              <a:rPr sz="1800" spc="-4" dirty="0" smtClean="0">
                <a:latin typeface="Constantia"/>
                <a:cs typeface="Constantia"/>
              </a:rPr>
              <a:t>mi</a:t>
            </a:r>
            <a:r>
              <a:rPr sz="1800" spc="0" dirty="0" smtClean="0">
                <a:latin typeface="Constantia"/>
                <a:cs typeface="Constantia"/>
              </a:rPr>
              <a:t>sm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parti</a:t>
            </a:r>
            <a:r>
              <a:rPr sz="1800" spc="-4" dirty="0" smtClean="0">
                <a:latin typeface="Constantia"/>
                <a:cs typeface="Constantia"/>
              </a:rPr>
              <a:t>ci</a:t>
            </a:r>
            <a:r>
              <a:rPr sz="1800" spc="0" dirty="0" smtClean="0">
                <a:latin typeface="Constantia"/>
                <a:cs typeface="Constantia"/>
              </a:rPr>
              <a:t>pac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osta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Ri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om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lib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cado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oa</a:t>
            </a:r>
            <a:r>
              <a:rPr sz="1800" spc="-14" dirty="0" smtClean="0">
                <a:latin typeface="Constantia"/>
                <a:cs typeface="Constantia"/>
              </a:rPr>
              <a:t>d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19" dirty="0" smtClean="0">
                <a:latin typeface="Constantia"/>
                <a:cs typeface="Constantia"/>
              </a:rPr>
              <a:t>u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ó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imp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ementac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ecn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4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í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au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que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or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mitada,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sec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or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man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act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á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or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</a:t>
            </a:r>
            <a:r>
              <a:rPr sz="1800" spc="-34" dirty="0" smtClean="0">
                <a:latin typeface="Constantia"/>
                <a:cs typeface="Constantia"/>
              </a:rPr>
              <a:t>a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orita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men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9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pequeñas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media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emp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esas,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dedi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adas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sti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desde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zapa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hasta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maqu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naria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esado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1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é,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pocas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ompañ</a:t>
            </a:r>
            <a:r>
              <a:rPr sz="1800" spc="-9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andes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dedi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adas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sec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más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mode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ej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mpl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4" dirty="0" smtClean="0">
                <a:latin typeface="Constantia"/>
                <a:cs typeface="Constantia"/>
              </a:rPr>
              <a:t>r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ez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ei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palma,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nt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plást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lec</a:t>
            </a:r>
            <a:r>
              <a:rPr sz="1800" spc="-4" dirty="0" smtClean="0">
                <a:latin typeface="Constantia"/>
                <a:cs typeface="Constantia"/>
              </a:rPr>
              <a:t>h</a:t>
            </a:r>
            <a:r>
              <a:rPr sz="1800" spc="0" dirty="0" smtClean="0">
                <a:latin typeface="Constantia"/>
                <a:cs typeface="Constantia"/>
              </a:rPr>
              <a:t>e,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der</a:t>
            </a:r>
            <a:r>
              <a:rPr sz="1800" spc="-14" dirty="0" smtClean="0">
                <a:latin typeface="Constantia"/>
                <a:cs typeface="Constantia"/>
              </a:rPr>
              <a:t>i</a:t>
            </a:r>
            <a:r>
              <a:rPr sz="1800" spc="-19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cacao</a:t>
            </a:r>
            <a:r>
              <a:rPr sz="1800" spc="-1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extile</a:t>
            </a:r>
            <a:r>
              <a:rPr sz="1800" spc="-25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331001"/>
            <a:ext cx="178824" cy="243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2553185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Indu</a:t>
            </a:r>
            <a:r>
              <a:rPr sz="7500" spc="-64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trial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815144" cy="4585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022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nue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impulso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industrial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ob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im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tica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esamie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9" dirty="0" smtClean="0">
                <a:latin typeface="Constantia"/>
                <a:cs typeface="Constantia"/>
              </a:rPr>
              <a:t>(</a:t>
            </a:r>
            <a:r>
              <a:rPr sz="2000" spc="0" dirty="0" smtClean="0">
                <a:latin typeface="Constantia"/>
                <a:cs typeface="Constantia"/>
              </a:rPr>
              <a:t>fruta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escado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car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e)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instalac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andes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esas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multinaci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s;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ade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las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nv</a:t>
            </a:r>
            <a:r>
              <a:rPr sz="2000" spc="0" dirty="0" smtClean="0">
                <a:latin typeface="Constantia"/>
                <a:cs typeface="Constantia"/>
              </a:rPr>
              <a:t>ersiones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ext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</a:t>
            </a:r>
            <a:r>
              <a:rPr sz="2000" spc="-44" dirty="0" smtClean="0">
                <a:latin typeface="Constantia"/>
                <a:cs typeface="Constantia"/>
              </a:rPr>
              <a:t>av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establecimien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andes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ext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icadas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fabricac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stru</a:t>
            </a:r>
            <a:r>
              <a:rPr sz="2000" spc="-2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n,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azúca</a:t>
            </a:r>
            <a:r>
              <a:rPr sz="2000" spc="-15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50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ví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olas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4" dirty="0" smtClean="0">
                <a:latin typeface="Constantia"/>
                <a:cs typeface="Constantia"/>
              </a:rPr>
              <a:t>h</a:t>
            </a:r>
            <a:r>
              <a:rPr sz="2000" spc="0" dirty="0" smtClean="0">
                <a:latin typeface="Constantia"/>
                <a:cs typeface="Constantia"/>
              </a:rPr>
              <a:t>ue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oll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),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bo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latas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metálica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18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ás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ecien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emen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</a:t>
            </a:r>
            <a:r>
              <a:rPr sz="2000" spc="-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ími</a:t>
            </a:r>
            <a:r>
              <a:rPr sz="2000" spc="-4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médi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farma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éut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mic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e</a:t>
            </a:r>
            <a:r>
              <a:rPr sz="2000" spc="0" dirty="0" smtClean="0">
                <a:latin typeface="Constantia"/>
                <a:cs typeface="Constantia"/>
              </a:rPr>
              <a:t>lect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os;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aun</a:t>
            </a:r>
            <a:r>
              <a:rPr sz="2000" spc="-9" dirty="0" smtClean="0">
                <a:latin typeface="Constantia"/>
                <a:cs typeface="Constantia"/>
              </a:rPr>
              <a:t>q</a:t>
            </a:r>
            <a:r>
              <a:rPr sz="2000" spc="0" dirty="0" smtClean="0">
                <a:latin typeface="Constantia"/>
                <a:cs typeface="Constantia"/>
              </a:rPr>
              <a:t>ue,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lobal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zac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inmerso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</a:t>
            </a:r>
            <a:r>
              <a:rPr sz="2000" spc="-34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4" dirty="0" smtClean="0">
                <a:latin typeface="Constantia"/>
                <a:cs typeface="Constantia"/>
              </a:rPr>
              <a:t>í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nue</a:t>
            </a:r>
            <a:r>
              <a:rPr sz="2000" spc="-25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omp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ñí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ene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ital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ext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o;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9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sea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omp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ostarri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enses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llegada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5102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sub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idiar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andes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irmas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ernac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ale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9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amas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9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sec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or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dustrial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asó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esentar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r>
              <a:rPr sz="2000" spc="-25" dirty="0" smtClean="0">
                <a:latin typeface="Constantia"/>
                <a:cs typeface="Constantia"/>
              </a:rPr>
              <a:t>2</a:t>
            </a:r>
            <a:r>
              <a:rPr sz="2000" spc="-4" dirty="0" smtClean="0">
                <a:latin typeface="Constantia"/>
                <a:cs typeface="Constantia"/>
              </a:rPr>
              <a:t>5</a:t>
            </a:r>
            <a:r>
              <a:rPr sz="2000" spc="0" dirty="0" smtClean="0">
                <a:latin typeface="Constantia"/>
                <a:cs typeface="Constantia"/>
              </a:rPr>
              <a:t>%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erno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bru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o;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ade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cuartas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otal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of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aba</a:t>
            </a:r>
            <a:r>
              <a:rPr sz="2000" spc="-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-6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ximadamen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2</a:t>
            </a:r>
            <a:r>
              <a:rPr sz="2000" spc="4" dirty="0" smtClean="0">
                <a:latin typeface="Constantia"/>
                <a:cs typeface="Constantia"/>
              </a:rPr>
              <a:t>2</a:t>
            </a:r>
            <a:r>
              <a:rPr sz="2000" spc="0" dirty="0" smtClean="0">
                <a:latin typeface="Constantia"/>
                <a:cs typeface="Constantia"/>
              </a:rPr>
              <a:t>%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oblac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(1</a:t>
            </a:r>
            <a:r>
              <a:rPr sz="2000" spc="4" dirty="0" smtClean="0">
                <a:latin typeface="Constantia"/>
                <a:cs typeface="Constantia"/>
              </a:rPr>
              <a:t>4</a:t>
            </a:r>
            <a:r>
              <a:rPr sz="2000" spc="0" dirty="0" smtClean="0">
                <a:latin typeface="Constantia"/>
                <a:cs typeface="Constantia"/>
              </a:rPr>
              <a:t>%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oblac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ocu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ada),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rub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ecido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égimen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856994" marR="33808">
              <a:lnSpc>
                <a:spcPct val="95825"/>
              </a:lnSpc>
              <a:spcBef>
                <a:spcPts val="900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946697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190371"/>
            <a:ext cx="7469092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indu</a:t>
            </a:r>
            <a:r>
              <a:rPr sz="7500" spc="-75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trial</a:t>
            </a:r>
            <a:r>
              <a:rPr sz="7500" spc="-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en la actualidad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022120"/>
            <a:ext cx="229250" cy="314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2024844"/>
            <a:ext cx="7840418" cy="4061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47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onstantia"/>
                <a:cs typeface="Constantia"/>
              </a:rPr>
              <a:t>En</a:t>
            </a:r>
            <a:r>
              <a:rPr sz="3600" spc="-5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la</a:t>
            </a:r>
            <a:r>
              <a:rPr sz="3600" spc="-10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actual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da</a:t>
            </a:r>
            <a:r>
              <a:rPr sz="3600" spc="-9" baseline="3413" dirty="0" smtClean="0">
                <a:latin typeface="Constantia"/>
                <a:cs typeface="Constantia"/>
              </a:rPr>
              <a:t>d</a:t>
            </a:r>
            <a:r>
              <a:rPr sz="3600" spc="0" baseline="3413" dirty="0" smtClean="0">
                <a:latin typeface="Constantia"/>
                <a:cs typeface="Constantia"/>
              </a:rPr>
              <a:t>, </a:t>
            </a:r>
            <a:r>
              <a:rPr sz="3600" spc="-4" baseline="3413" dirty="0" smtClean="0">
                <a:latin typeface="Constantia"/>
                <a:cs typeface="Constantia"/>
              </a:rPr>
              <a:t>l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59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industr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0" baseline="3413" dirty="0" smtClean="0">
                <a:latin typeface="Constantia"/>
                <a:cs typeface="Constantia"/>
              </a:rPr>
              <a:t>a</a:t>
            </a:r>
            <a:r>
              <a:rPr sz="3600" spc="-119" baseline="3413" dirty="0" smtClean="0">
                <a:latin typeface="Constantia"/>
                <a:cs typeface="Constantia"/>
              </a:rPr>
              <a:t> 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osta</a:t>
            </a:r>
            <a:r>
              <a:rPr sz="3600" spc="4" baseline="3413" dirty="0" smtClean="0">
                <a:latin typeface="Constantia"/>
                <a:cs typeface="Constantia"/>
              </a:rPr>
              <a:t>r</a:t>
            </a:r>
            <a:r>
              <a:rPr sz="3600" spc="0" baseline="3413" dirty="0" smtClean="0">
                <a:latin typeface="Constantia"/>
                <a:cs typeface="Constantia"/>
              </a:rPr>
              <a:t>r</a:t>
            </a:r>
            <a:r>
              <a:rPr sz="3600" spc="4" baseline="3413" dirty="0" smtClean="0">
                <a:latin typeface="Constantia"/>
                <a:cs typeface="Constantia"/>
              </a:rPr>
              <a:t>i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ense</a:t>
            </a:r>
            <a:r>
              <a:rPr sz="3600" spc="-94" baseline="3413" dirty="0" smtClean="0">
                <a:latin typeface="Constantia"/>
                <a:cs typeface="Constantia"/>
              </a:rPr>
              <a:t> </a:t>
            </a:r>
            <a:r>
              <a:rPr sz="3600" spc="0" baseline="3413" dirty="0" smtClean="0">
                <a:latin typeface="Constantia"/>
                <a:cs typeface="Constantia"/>
              </a:rPr>
              <a:t>es</a:t>
            </a:r>
            <a:r>
              <a:rPr sz="3600" spc="4" baseline="3413" dirty="0" smtClean="0">
                <a:latin typeface="Constantia"/>
                <a:cs typeface="Constantia"/>
              </a:rPr>
              <a:t>t</a:t>
            </a:r>
            <a:r>
              <a:rPr sz="3600" spc="0" baseline="3413" dirty="0" smtClean="0">
                <a:latin typeface="Constantia"/>
                <a:cs typeface="Constantia"/>
              </a:rPr>
              <a:t>á</a:t>
            </a:r>
            <a:r>
              <a:rPr sz="3600" spc="-100" baseline="3413" dirty="0" smtClean="0">
                <a:latin typeface="Constantia"/>
                <a:cs typeface="Constantia"/>
              </a:rPr>
              <a:t> </a:t>
            </a:r>
            <a:r>
              <a:rPr sz="3600" spc="-50" baseline="3413" dirty="0" smtClean="0">
                <a:latin typeface="Constantia"/>
                <a:cs typeface="Constantia"/>
              </a:rPr>
              <a:t>c</a:t>
            </a:r>
            <a:r>
              <a:rPr sz="3600" spc="0" baseline="3413" dirty="0" smtClean="0">
                <a:latin typeface="Constantia"/>
                <a:cs typeface="Constantia"/>
              </a:rPr>
              <a:t>o</a:t>
            </a:r>
            <a:r>
              <a:rPr sz="3600" spc="-4" baseline="3413" dirty="0" smtClean="0">
                <a:latin typeface="Constantia"/>
                <a:cs typeface="Constantia"/>
              </a:rPr>
              <a:t>n</a:t>
            </a:r>
            <a:r>
              <a:rPr sz="3600" spc="-9" baseline="3413" dirty="0" smtClean="0">
                <a:latin typeface="Constantia"/>
                <a:cs typeface="Constantia"/>
              </a:rPr>
              <a:t>f</a:t>
            </a:r>
            <a:r>
              <a:rPr sz="3600" spc="0" baseline="3413" dirty="0" smtClean="0">
                <a:latin typeface="Constantia"/>
                <a:cs typeface="Constantia"/>
              </a:rPr>
              <a:t>ormada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onstantia"/>
                <a:cs typeface="Constantia"/>
              </a:rPr>
              <a:t>por</a:t>
            </a:r>
            <a:r>
              <a:rPr sz="3600" spc="-8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la</a:t>
            </a:r>
            <a:r>
              <a:rPr sz="3600" spc="-5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industr</a:t>
            </a:r>
            <a:r>
              <a:rPr sz="3600" spc="4" baseline="1137" dirty="0" smtClean="0">
                <a:latin typeface="Constantia"/>
                <a:cs typeface="Constantia"/>
              </a:rPr>
              <a:t>i</a:t>
            </a:r>
            <a:r>
              <a:rPr sz="3600" spc="0" baseline="1137" dirty="0" smtClean="0">
                <a:latin typeface="Constantia"/>
                <a:cs typeface="Constantia"/>
              </a:rPr>
              <a:t>as</a:t>
            </a:r>
            <a:r>
              <a:rPr sz="3600" spc="-10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ag</a:t>
            </a:r>
            <a:r>
              <a:rPr sz="3600" spc="-25" baseline="1137" dirty="0" smtClean="0">
                <a:latin typeface="Constantia"/>
                <a:cs typeface="Constantia"/>
              </a:rPr>
              <a:t>r</a:t>
            </a:r>
            <a:r>
              <a:rPr sz="3600" spc="0" baseline="1137" dirty="0" smtClean="0">
                <a:latin typeface="Constantia"/>
                <a:cs typeface="Constantia"/>
              </a:rPr>
              <a:t>oalimentar</a:t>
            </a:r>
            <a:r>
              <a:rPr sz="3600" spc="4" baseline="1137" dirty="0" smtClean="0">
                <a:latin typeface="Constantia"/>
                <a:cs typeface="Constantia"/>
              </a:rPr>
              <a:t>i</a:t>
            </a:r>
            <a:r>
              <a:rPr sz="3600" spc="0" baseline="1137" dirty="0" smtClean="0">
                <a:latin typeface="Constantia"/>
                <a:cs typeface="Constantia"/>
              </a:rPr>
              <a:t>a</a:t>
            </a:r>
            <a:r>
              <a:rPr sz="3600" spc="-6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(su</a:t>
            </a:r>
            <a:r>
              <a:rPr sz="3600" spc="-25" baseline="1137" dirty="0" smtClean="0">
                <a:latin typeface="Constantia"/>
                <a:cs typeface="Constantia"/>
              </a:rPr>
              <a:t>r</a:t>
            </a:r>
            <a:r>
              <a:rPr sz="3600" spc="0" baseline="1137" dirty="0" smtClean="0">
                <a:latin typeface="Constantia"/>
                <a:cs typeface="Constantia"/>
              </a:rPr>
              <a:t>g</a:t>
            </a:r>
            <a:r>
              <a:rPr sz="3600" spc="4" baseline="1137" dirty="0" smtClean="0">
                <a:latin typeface="Constantia"/>
                <a:cs typeface="Constantia"/>
              </a:rPr>
              <a:t>i</a:t>
            </a:r>
            <a:r>
              <a:rPr sz="3600" spc="0" baseline="1137" dirty="0" smtClean="0">
                <a:latin typeface="Constantia"/>
                <a:cs typeface="Constantia"/>
              </a:rPr>
              <a:t>da</a:t>
            </a:r>
            <a:r>
              <a:rPr sz="3600" spc="-125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a</a:t>
            </a:r>
            <a:r>
              <a:rPr sz="3600" spc="-9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par</a:t>
            </a:r>
            <a:r>
              <a:rPr sz="3600" spc="4" baseline="1137" dirty="0" smtClean="0">
                <a:latin typeface="Constantia"/>
                <a:cs typeface="Constantia"/>
              </a:rPr>
              <a:t>t</a:t>
            </a:r>
            <a:r>
              <a:rPr sz="3600" spc="0" baseline="1137" dirty="0" smtClean="0">
                <a:latin typeface="Constantia"/>
                <a:cs typeface="Constantia"/>
              </a:rPr>
              <a:t>ir</a:t>
            </a:r>
            <a:r>
              <a:rPr sz="3600" spc="-150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de</a:t>
            </a:r>
            <a:r>
              <a:rPr sz="3600" spc="-5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l</a:t>
            </a:r>
            <a:r>
              <a:rPr sz="3600" spc="-4" baseline="1137" dirty="0" smtClean="0">
                <a:latin typeface="Constantia"/>
                <a:cs typeface="Constantia"/>
              </a:rPr>
              <a:t>o</a:t>
            </a:r>
            <a:r>
              <a:rPr sz="3600" spc="0" baseline="1137" dirty="0" smtClean="0"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onstantia"/>
                <a:cs typeface="Constantia"/>
              </a:rPr>
              <a:t>añ</a:t>
            </a:r>
            <a:r>
              <a:rPr sz="3600" spc="-4" baseline="1137" dirty="0" smtClean="0">
                <a:latin typeface="Constantia"/>
                <a:cs typeface="Constantia"/>
              </a:rPr>
              <a:t>o</a:t>
            </a:r>
            <a:r>
              <a:rPr sz="3600" spc="0" baseline="1137" dirty="0" smtClean="0">
                <a:latin typeface="Constantia"/>
                <a:cs typeface="Constantia"/>
              </a:rPr>
              <a:t>s</a:t>
            </a:r>
            <a:r>
              <a:rPr sz="3600" spc="-9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sesent</a:t>
            </a:r>
            <a:r>
              <a:rPr sz="3600" spc="9" baseline="1137" dirty="0" smtClean="0">
                <a:latin typeface="Constantia"/>
                <a:cs typeface="Constantia"/>
              </a:rPr>
              <a:t>a</a:t>
            </a:r>
            <a:r>
              <a:rPr sz="3600" spc="0" baseline="1137" dirty="0" smtClean="0">
                <a:latin typeface="Constantia"/>
                <a:cs typeface="Constantia"/>
              </a:rPr>
              <a:t>)</a:t>
            </a:r>
            <a:r>
              <a:rPr sz="3600" spc="-5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y</a:t>
            </a:r>
            <a:r>
              <a:rPr sz="3600" spc="-5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la</a:t>
            </a:r>
            <a:r>
              <a:rPr sz="3600" spc="-5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industr</a:t>
            </a:r>
            <a:r>
              <a:rPr sz="3600" spc="4" baseline="1137" dirty="0" smtClean="0">
                <a:latin typeface="Constantia"/>
                <a:cs typeface="Constantia"/>
              </a:rPr>
              <a:t>i</a:t>
            </a:r>
            <a:r>
              <a:rPr sz="3600" spc="0" baseline="1137" dirty="0" smtClean="0">
                <a:latin typeface="Constantia"/>
                <a:cs typeface="Constantia"/>
              </a:rPr>
              <a:t>a</a:t>
            </a:r>
            <a:r>
              <a:rPr sz="3600" spc="-6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mo</a:t>
            </a:r>
            <a:r>
              <a:rPr sz="3600" spc="-9" baseline="1137" dirty="0" smtClean="0">
                <a:latin typeface="Constantia"/>
                <a:cs typeface="Constantia"/>
              </a:rPr>
              <a:t>d</a:t>
            </a:r>
            <a:r>
              <a:rPr sz="3600" spc="0" baseline="1137" dirty="0" smtClean="0">
                <a:latin typeface="Constantia"/>
                <a:cs typeface="Constantia"/>
              </a:rPr>
              <a:t>e</a:t>
            </a:r>
            <a:r>
              <a:rPr sz="3600" spc="4" baseline="1137" dirty="0" smtClean="0">
                <a:latin typeface="Constantia"/>
                <a:cs typeface="Constantia"/>
              </a:rPr>
              <a:t>r</a:t>
            </a:r>
            <a:r>
              <a:rPr sz="3600" spc="0" baseline="1137" dirty="0" smtClean="0">
                <a:latin typeface="Constantia"/>
                <a:cs typeface="Constantia"/>
              </a:rPr>
              <a:t>na;</a:t>
            </a:r>
            <a:r>
              <a:rPr sz="3600" spc="-44" baseline="1137" dirty="0" smtClean="0">
                <a:latin typeface="Constantia"/>
                <a:cs typeface="Constantia"/>
              </a:rPr>
              <a:t> </a:t>
            </a:r>
            <a:r>
              <a:rPr sz="3600" spc="-50" baseline="1137" dirty="0" smtClean="0">
                <a:latin typeface="Constantia"/>
                <a:cs typeface="Constantia"/>
              </a:rPr>
              <a:t>c</a:t>
            </a:r>
            <a:r>
              <a:rPr sz="3600" spc="0" baseline="1137" dirty="0" smtClean="0">
                <a:latin typeface="Constantia"/>
                <a:cs typeface="Constantia"/>
              </a:rPr>
              <a:t>o</a:t>
            </a:r>
            <a:r>
              <a:rPr sz="3600" spc="-4" baseline="1137" dirty="0" smtClean="0">
                <a:latin typeface="Constantia"/>
                <a:cs typeface="Constantia"/>
              </a:rPr>
              <a:t>n</a:t>
            </a:r>
            <a:r>
              <a:rPr sz="3600" spc="-50" baseline="1137" dirty="0" smtClean="0">
                <a:latin typeface="Constantia"/>
                <a:cs typeface="Constantia"/>
              </a:rPr>
              <a:t>c</a:t>
            </a:r>
            <a:r>
              <a:rPr sz="3600" spc="0" baseline="1137" dirty="0" smtClean="0">
                <a:latin typeface="Constantia"/>
                <a:cs typeface="Constantia"/>
              </a:rPr>
              <a:t>ent</a:t>
            </a:r>
            <a:r>
              <a:rPr sz="3600" spc="-29" baseline="1137" dirty="0" smtClean="0">
                <a:latin typeface="Constantia"/>
                <a:cs typeface="Constantia"/>
              </a:rPr>
              <a:t>r</a:t>
            </a:r>
            <a:r>
              <a:rPr sz="3600" spc="0" baseline="1137" dirty="0" smtClean="0">
                <a:latin typeface="Constantia"/>
                <a:cs typeface="Constantia"/>
              </a:rPr>
              <a:t>ada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latin typeface="Constantia"/>
                <a:cs typeface="Constantia"/>
              </a:rPr>
              <a:t>pr</a:t>
            </a:r>
            <a:r>
              <a:rPr sz="3600" spc="4" baseline="1137" dirty="0" smtClean="0">
                <a:latin typeface="Constantia"/>
                <a:cs typeface="Constantia"/>
              </a:rPr>
              <a:t>i</a:t>
            </a:r>
            <a:r>
              <a:rPr sz="3600" spc="0" baseline="1137" dirty="0" smtClean="0">
                <a:latin typeface="Constantia"/>
                <a:cs typeface="Constantia"/>
              </a:rPr>
              <a:t>n</a:t>
            </a:r>
            <a:r>
              <a:rPr sz="3600" spc="-9" baseline="1137" dirty="0" smtClean="0">
                <a:latin typeface="Constantia"/>
                <a:cs typeface="Constantia"/>
              </a:rPr>
              <a:t>c</a:t>
            </a:r>
            <a:r>
              <a:rPr sz="3600" spc="0" baseline="1137" dirty="0" smtClean="0">
                <a:latin typeface="Constantia"/>
                <a:cs typeface="Constantia"/>
              </a:rPr>
              <a:t>ipalmen</a:t>
            </a:r>
            <a:r>
              <a:rPr sz="3600" spc="-34" baseline="1137" dirty="0" smtClean="0">
                <a:latin typeface="Constantia"/>
                <a:cs typeface="Constantia"/>
              </a:rPr>
              <a:t>t</a:t>
            </a:r>
            <a:r>
              <a:rPr sz="3600" spc="0" baseline="1137" dirty="0" smtClean="0">
                <a:latin typeface="Constantia"/>
                <a:cs typeface="Constantia"/>
              </a:rPr>
              <a:t>e</a:t>
            </a:r>
            <a:r>
              <a:rPr sz="3600" spc="-13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en</a:t>
            </a:r>
            <a:r>
              <a:rPr sz="3600" spc="-8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el</a:t>
            </a:r>
            <a:r>
              <a:rPr sz="3600" spc="-29" baseline="1137" dirty="0" smtClean="0">
                <a:latin typeface="Constantia"/>
                <a:cs typeface="Constantia"/>
              </a:rPr>
              <a:t> r</a:t>
            </a:r>
            <a:r>
              <a:rPr sz="3600" spc="0" baseline="1137" dirty="0" smtClean="0">
                <a:latin typeface="Constantia"/>
                <a:cs typeface="Constantia"/>
              </a:rPr>
              <a:t>é</a:t>
            </a:r>
            <a:r>
              <a:rPr sz="3600" spc="4" baseline="1137" dirty="0" smtClean="0">
                <a:latin typeface="Constantia"/>
                <a:cs typeface="Constantia"/>
              </a:rPr>
              <a:t>g</a:t>
            </a:r>
            <a:r>
              <a:rPr sz="3600" spc="0" baseline="1137" dirty="0" smtClean="0">
                <a:latin typeface="Constantia"/>
                <a:cs typeface="Constantia"/>
              </a:rPr>
              <a:t>imen</a:t>
            </a:r>
            <a:r>
              <a:rPr sz="3600" spc="-94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de</a:t>
            </a:r>
            <a:r>
              <a:rPr sz="3600" spc="-84" baseline="1137" dirty="0" smtClean="0">
                <a:latin typeface="Constantia"/>
                <a:cs typeface="Constantia"/>
              </a:rPr>
              <a:t> </a:t>
            </a:r>
            <a:r>
              <a:rPr sz="3600" spc="-9" baseline="1137" dirty="0" smtClean="0">
                <a:latin typeface="Constantia"/>
                <a:cs typeface="Constantia"/>
              </a:rPr>
              <a:t>z</a:t>
            </a:r>
            <a:r>
              <a:rPr sz="3600" spc="0" baseline="1137" dirty="0" smtClean="0">
                <a:latin typeface="Constantia"/>
                <a:cs typeface="Constantia"/>
              </a:rPr>
              <a:t>o</a:t>
            </a:r>
            <a:r>
              <a:rPr sz="3600" spc="-4" baseline="1137" dirty="0" smtClean="0">
                <a:latin typeface="Constantia"/>
                <a:cs typeface="Constantia"/>
              </a:rPr>
              <a:t>n</a:t>
            </a:r>
            <a:r>
              <a:rPr sz="3600" spc="0" baseline="1137" dirty="0" smtClean="0">
                <a:latin typeface="Constantia"/>
                <a:cs typeface="Constantia"/>
              </a:rPr>
              <a:t>a</a:t>
            </a:r>
            <a:r>
              <a:rPr sz="3600" spc="-6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f</a:t>
            </a:r>
            <a:r>
              <a:rPr sz="3600" spc="-29" baseline="1137" dirty="0" smtClean="0">
                <a:latin typeface="Constantia"/>
                <a:cs typeface="Constantia"/>
              </a:rPr>
              <a:t>r</a:t>
            </a:r>
            <a:r>
              <a:rPr sz="3600" spc="0" baseline="1137" dirty="0" smtClean="0">
                <a:latin typeface="Constantia"/>
                <a:cs typeface="Constantia"/>
              </a:rPr>
              <a:t>anc</a:t>
            </a:r>
            <a:r>
              <a:rPr sz="3600" spc="-9" baseline="1137" dirty="0" smtClean="0">
                <a:latin typeface="Constantia"/>
                <a:cs typeface="Constantia"/>
              </a:rPr>
              <a:t>a</a:t>
            </a:r>
            <a:r>
              <a:rPr sz="3600" spc="0" baseline="1137" dirty="0" smtClean="0">
                <a:latin typeface="Constantia"/>
                <a:cs typeface="Constantia"/>
              </a:rPr>
              <a:t>,</a:t>
            </a:r>
            <a:r>
              <a:rPr sz="3600" spc="-50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q</a:t>
            </a:r>
            <a:r>
              <a:rPr sz="3600" spc="4" baseline="1137" dirty="0" smtClean="0">
                <a:latin typeface="Constantia"/>
                <a:cs typeface="Constantia"/>
              </a:rPr>
              <a:t>u</a:t>
            </a:r>
            <a:r>
              <a:rPr sz="3600" spc="0" baseline="1137" dirty="0" smtClean="0">
                <a:latin typeface="Constantia"/>
                <a:cs typeface="Constantia"/>
              </a:rPr>
              <a:t>e</a:t>
            </a:r>
            <a:r>
              <a:rPr sz="3600" spc="-7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incl</a:t>
            </a:r>
            <a:r>
              <a:rPr sz="3600" spc="-29" baseline="1137" dirty="0" smtClean="0">
                <a:latin typeface="Constantia"/>
                <a:cs typeface="Constantia"/>
              </a:rPr>
              <a:t>u</a:t>
            </a:r>
            <a:r>
              <a:rPr sz="3600" spc="-64" baseline="1137" dirty="0" smtClean="0">
                <a:latin typeface="Constantia"/>
                <a:cs typeface="Constantia"/>
              </a:rPr>
              <a:t>y</a:t>
            </a:r>
            <a:r>
              <a:rPr sz="3600" spc="0" baseline="1137" dirty="0" smtClean="0">
                <a:latin typeface="Constantia"/>
                <a:cs typeface="Constantia"/>
              </a:rPr>
              <a:t>e</a:t>
            </a:r>
            <a:r>
              <a:rPr sz="3600" spc="-50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la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onstantia"/>
                <a:cs typeface="Constantia"/>
              </a:rPr>
              <a:t>p</a:t>
            </a:r>
            <a:r>
              <a:rPr sz="3600" spc="-29" baseline="1137" dirty="0" smtClean="0">
                <a:latin typeface="Constantia"/>
                <a:cs typeface="Constantia"/>
              </a:rPr>
              <a:t>r</a:t>
            </a:r>
            <a:r>
              <a:rPr sz="3600" spc="0" baseline="1137" dirty="0" smtClean="0">
                <a:latin typeface="Constantia"/>
                <a:cs typeface="Constantia"/>
              </a:rPr>
              <a:t>o</a:t>
            </a:r>
            <a:r>
              <a:rPr sz="3600" spc="-4" baseline="1137" dirty="0" smtClean="0">
                <a:latin typeface="Constantia"/>
                <a:cs typeface="Constantia"/>
              </a:rPr>
              <a:t>d</a:t>
            </a:r>
            <a:r>
              <a:rPr sz="3600" spc="0" baseline="1137" dirty="0" smtClean="0">
                <a:latin typeface="Constantia"/>
                <a:cs typeface="Constantia"/>
              </a:rPr>
              <a:t>u</a:t>
            </a:r>
            <a:r>
              <a:rPr sz="3600" spc="-50" baseline="1137" dirty="0" smtClean="0">
                <a:latin typeface="Constantia"/>
                <a:cs typeface="Constantia"/>
              </a:rPr>
              <a:t>c</a:t>
            </a:r>
            <a:r>
              <a:rPr sz="3600" spc="0" baseline="1137" dirty="0" smtClean="0">
                <a:latin typeface="Constantia"/>
                <a:cs typeface="Constantia"/>
              </a:rPr>
              <a:t>ción</a:t>
            </a:r>
            <a:r>
              <a:rPr sz="3600" spc="-8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de</a:t>
            </a:r>
            <a:r>
              <a:rPr sz="3600" spc="-75" baseline="1137" dirty="0" smtClean="0">
                <a:latin typeface="Constantia"/>
                <a:cs typeface="Constantia"/>
              </a:rPr>
              <a:t> </a:t>
            </a:r>
            <a:r>
              <a:rPr sz="3600" spc="-29" baseline="1137" dirty="0" smtClean="0">
                <a:latin typeface="Constantia"/>
                <a:cs typeface="Constantia"/>
              </a:rPr>
              <a:t>t</a:t>
            </a:r>
            <a:r>
              <a:rPr sz="3600" spc="0" baseline="1137" dirty="0" smtClean="0">
                <a:latin typeface="Constantia"/>
                <a:cs typeface="Constantia"/>
              </a:rPr>
              <a:t>o</a:t>
            </a:r>
            <a:r>
              <a:rPr sz="3600" spc="-4" baseline="1137" dirty="0" smtClean="0">
                <a:latin typeface="Constantia"/>
                <a:cs typeface="Constantia"/>
              </a:rPr>
              <a:t>d</a:t>
            </a:r>
            <a:r>
              <a:rPr sz="3600" spc="0" baseline="1137" dirty="0" smtClean="0">
                <a:latin typeface="Constantia"/>
                <a:cs typeface="Constantia"/>
              </a:rPr>
              <a:t>o</a:t>
            </a:r>
            <a:r>
              <a:rPr sz="3600" spc="-6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t</a:t>
            </a:r>
            <a:r>
              <a:rPr sz="3600" spc="4" baseline="1137" dirty="0" smtClean="0">
                <a:latin typeface="Constantia"/>
                <a:cs typeface="Constantia"/>
              </a:rPr>
              <a:t>i</a:t>
            </a:r>
            <a:r>
              <a:rPr sz="3600" spc="0" baseline="1137" dirty="0" smtClean="0">
                <a:latin typeface="Constantia"/>
                <a:cs typeface="Constantia"/>
              </a:rPr>
              <a:t>po</a:t>
            </a:r>
            <a:r>
              <a:rPr sz="3600" spc="-12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de</a:t>
            </a:r>
            <a:r>
              <a:rPr sz="3600" spc="-59" baseline="1137" dirty="0" smtClean="0">
                <a:latin typeface="Constantia"/>
                <a:cs typeface="Constantia"/>
              </a:rPr>
              <a:t> </a:t>
            </a:r>
            <a:r>
              <a:rPr sz="3600" spc="0" baseline="1137" dirty="0" smtClean="0">
                <a:latin typeface="Constantia"/>
                <a:cs typeface="Constantia"/>
              </a:rPr>
              <a:t>biene</a:t>
            </a:r>
            <a:r>
              <a:rPr sz="3600" spc="-34" baseline="1137" dirty="0" smtClean="0">
                <a:latin typeface="Constantia"/>
                <a:cs typeface="Constantia"/>
              </a:rPr>
              <a:t>s</a:t>
            </a:r>
            <a:r>
              <a:rPr sz="3600" spc="0" baseline="1137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29480">
              <a:lnSpc>
                <a:spcPct val="99995"/>
              </a:lnSpc>
              <a:spcBef>
                <a:spcPts val="423"/>
              </a:spcBef>
            </a:pPr>
            <a:r>
              <a:rPr sz="2400" spc="39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olu</a:t>
            </a:r>
            <a:r>
              <a:rPr sz="2400" spc="-9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ión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ción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ma</a:t>
            </a:r>
            <a:r>
              <a:rPr sz="2400" spc="-1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ufactu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está ínt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mame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7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li</a:t>
            </a:r>
            <a:r>
              <a:rPr sz="2400" spc="4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ada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ción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omp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ne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es elect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ó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44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3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(In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el)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5" dirty="0" smtClean="0">
                <a:latin typeface="Constantia"/>
                <a:cs typeface="Constantia"/>
              </a:rPr>
              <a:t>x</a:t>
            </a:r>
            <a:r>
              <a:rPr sz="2400" spc="0" dirty="0" smtClean="0">
                <a:latin typeface="Constantia"/>
                <a:cs typeface="Constantia"/>
              </a:rPr>
              <a:t>port</a:t>
            </a:r>
            <a:r>
              <a:rPr sz="2400" spc="4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ciones</a:t>
            </a:r>
            <a:r>
              <a:rPr sz="2400" spc="-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uc</a:t>
            </a:r>
            <a:r>
              <a:rPr sz="2400" spc="-34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os</a:t>
            </a:r>
            <a:r>
              <a:rPr sz="2400" spc="-8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alta 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ecn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logía</a:t>
            </a:r>
            <a:r>
              <a:rPr sz="2400" spc="-1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mic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oest</a:t>
            </a:r>
            <a:r>
              <a:rPr sz="2400" spc="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uctu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as</a:t>
            </a:r>
            <a:r>
              <a:rPr sz="2400" spc="-1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eléct</a:t>
            </a:r>
            <a:r>
              <a:rPr sz="2400" spc="4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icas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fabricadas</a:t>
            </a:r>
            <a:r>
              <a:rPr sz="2400" spc="-10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q</a:t>
            </a:r>
            <a:r>
              <a:rPr sz="2400" spc="4" dirty="0" smtClean="0">
                <a:latin typeface="Constantia"/>
                <a:cs typeface="Constantia"/>
              </a:rPr>
              <a:t>u</a:t>
            </a:r>
            <a:r>
              <a:rPr sz="2400" spc="0" dirty="0" smtClean="0">
                <a:latin typeface="Constantia"/>
                <a:cs typeface="Constantia"/>
              </a:rPr>
              <a:t>e,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en </a:t>
            </a:r>
            <a:r>
              <a:rPr sz="2400" spc="-5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jun</a:t>
            </a:r>
            <a:r>
              <a:rPr sz="2400" spc="-39" dirty="0" smtClean="0">
                <a:latin typeface="Constantia"/>
                <a:cs typeface="Constantia"/>
              </a:rPr>
              <a:t>t</a:t>
            </a:r>
            <a:r>
              <a:rPr sz="2400" spc="-6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,</a:t>
            </a:r>
            <a:r>
              <a:rPr sz="2400" spc="-14" dirty="0" smtClean="0">
                <a:latin typeface="Constantia"/>
                <a:cs typeface="Constantia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ep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esenta</a:t>
            </a:r>
            <a:r>
              <a:rPr sz="2400" spc="-11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ap</a:t>
            </a:r>
            <a:r>
              <a:rPr sz="2400" spc="-34" dirty="0" smtClean="0">
                <a:latin typeface="Constantia"/>
                <a:cs typeface="Constantia"/>
              </a:rPr>
              <a:t>r</a:t>
            </a:r>
            <a:r>
              <a:rPr sz="2400" spc="-75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xima</a:t>
            </a:r>
            <a:r>
              <a:rPr sz="2400" spc="-14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ame</a:t>
            </a:r>
            <a:r>
              <a:rPr sz="2400" spc="-9" dirty="0" smtClean="0">
                <a:latin typeface="Constantia"/>
                <a:cs typeface="Constantia"/>
              </a:rPr>
              <a:t>n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2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el 50%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del</a:t>
            </a:r>
            <a:r>
              <a:rPr sz="2400" spc="-64" dirty="0" smtClean="0">
                <a:latin typeface="Constantia"/>
                <a:cs typeface="Constantia"/>
              </a:rPr>
              <a:t> </a:t>
            </a:r>
            <a:r>
              <a:rPr sz="2400" spc="-19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al</a:t>
            </a:r>
            <a:r>
              <a:rPr sz="2400" spc="-4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r </a:t>
            </a:r>
            <a:r>
              <a:rPr sz="2400" spc="-29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otal</a:t>
            </a:r>
            <a:r>
              <a:rPr sz="2400" spc="-6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las</a:t>
            </a:r>
            <a:r>
              <a:rPr sz="2400" spc="-10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25" dirty="0" smtClean="0">
                <a:latin typeface="Constantia"/>
                <a:cs typeface="Constantia"/>
              </a:rPr>
              <a:t>x</a:t>
            </a:r>
            <a:r>
              <a:rPr sz="2400" spc="0" dirty="0" smtClean="0">
                <a:latin typeface="Constantia"/>
                <a:cs typeface="Constantia"/>
              </a:rPr>
              <a:t>port</a:t>
            </a:r>
            <a:r>
              <a:rPr sz="2400" spc="4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cione</a:t>
            </a:r>
            <a:r>
              <a:rPr sz="2400" spc="-39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24464"/>
            <a:ext cx="229464" cy="315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22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190371"/>
            <a:ext cx="7469092" cy="1074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indu</a:t>
            </a:r>
            <a:r>
              <a:rPr sz="7500" spc="-75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trial</a:t>
            </a:r>
            <a:r>
              <a:rPr sz="7500" spc="-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en la actualidad</a:t>
            </a:r>
            <a:endParaRPr sz="5000">
              <a:latin typeface="Calibri"/>
              <a:cs typeface="Calibri"/>
            </a:endParaRPr>
          </a:p>
          <a:p>
            <a:pPr marL="104140" marR="95326">
              <a:lnSpc>
                <a:spcPct val="101725"/>
              </a:lnSpc>
              <a:spcBef>
                <a:spcPts val="262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050" spc="14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-39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oría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dustri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alizan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324" y="2289840"/>
            <a:ext cx="7468237" cy="3816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10"/>
              </a:spcBef>
            </a:pP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q</a:t>
            </a:r>
            <a:r>
              <a:rPr sz="2000" spc="-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dustriales: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ub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cadas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esidenc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eadas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esentan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algunas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facilidades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ollo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ías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omunic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n,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electricidad,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agua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otable,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ía,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eso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lámbrica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);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ejempl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: </a:t>
            </a: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-50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r>
              <a:rPr sz="2000" spc="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arta</a:t>
            </a:r>
            <a:r>
              <a:rPr sz="2000" spc="-50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035"/>
              </a:lnSpc>
            </a:pPr>
            <a:r>
              <a:rPr sz="3000" spc="0" baseline="4096" dirty="0" smtClean="0">
                <a:latin typeface="Constantia"/>
                <a:cs typeface="Constantia"/>
              </a:rPr>
              <a:t>y</a:t>
            </a:r>
            <a:r>
              <a:rPr sz="3000" spc="-94" baseline="4096" dirty="0" smtClean="0">
                <a:latin typeface="Constantia"/>
                <a:cs typeface="Constantia"/>
              </a:rPr>
              <a:t> </a:t>
            </a:r>
            <a:r>
              <a:rPr sz="3000" spc="-19" baseline="4096" dirty="0" smtClean="0">
                <a:latin typeface="Constantia"/>
                <a:cs typeface="Constantia"/>
              </a:rPr>
              <a:t>A</a:t>
            </a:r>
            <a:r>
              <a:rPr sz="3000" spc="0" baseline="4096" dirty="0" smtClean="0">
                <a:latin typeface="Constantia"/>
                <a:cs typeface="Constantia"/>
              </a:rPr>
              <a:t>u</a:t>
            </a:r>
            <a:r>
              <a:rPr sz="3000" spc="-25" baseline="4096" dirty="0" smtClean="0">
                <a:latin typeface="Constantia"/>
                <a:cs typeface="Constantia"/>
              </a:rPr>
              <a:t>t</a:t>
            </a:r>
            <a:r>
              <a:rPr sz="3000" spc="0" baseline="4096" dirty="0" smtClean="0">
                <a:latin typeface="Constantia"/>
                <a:cs typeface="Constantia"/>
              </a:rPr>
              <a:t>o</a:t>
            </a:r>
            <a:r>
              <a:rPr sz="3000" spc="-9" baseline="4096" dirty="0" smtClean="0">
                <a:latin typeface="Constantia"/>
                <a:cs typeface="Constantia"/>
              </a:rPr>
              <a:t>p</a:t>
            </a:r>
            <a:r>
              <a:rPr sz="3000" spc="0" baseline="4096" dirty="0" smtClean="0">
                <a:latin typeface="Constantia"/>
                <a:cs typeface="Constantia"/>
              </a:rPr>
              <a:t>ista</a:t>
            </a:r>
            <a:r>
              <a:rPr sz="3000" spc="-69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– San</a:t>
            </a:r>
            <a:r>
              <a:rPr sz="3000" spc="-59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An</a:t>
            </a:r>
            <a:r>
              <a:rPr sz="3000" spc="-19" baseline="4096" dirty="0" smtClean="0">
                <a:latin typeface="Constantia"/>
                <a:cs typeface="Constantia"/>
              </a:rPr>
              <a:t>t</a:t>
            </a:r>
            <a:r>
              <a:rPr sz="3000" spc="0" baseline="4096" dirty="0" smtClean="0">
                <a:latin typeface="Constantia"/>
                <a:cs typeface="Constantia"/>
              </a:rPr>
              <a:t>o</a:t>
            </a:r>
            <a:r>
              <a:rPr sz="3000" spc="-4" baseline="4096" dirty="0" smtClean="0">
                <a:latin typeface="Constantia"/>
                <a:cs typeface="Constantia"/>
              </a:rPr>
              <a:t>n</a:t>
            </a:r>
            <a:r>
              <a:rPr sz="3000" spc="0" baseline="4096" dirty="0" smtClean="0">
                <a:latin typeface="Constantia"/>
                <a:cs typeface="Constantia"/>
              </a:rPr>
              <a:t>io</a:t>
            </a:r>
            <a:r>
              <a:rPr sz="3000" spc="-134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de</a:t>
            </a:r>
            <a:r>
              <a:rPr sz="3000" spc="-50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Belén,</a:t>
            </a:r>
            <a:r>
              <a:rPr sz="3000" spc="-39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ent</a:t>
            </a:r>
            <a:r>
              <a:rPr sz="3000" spc="-25" baseline="4096" dirty="0" smtClean="0">
                <a:latin typeface="Constantia"/>
                <a:cs typeface="Constantia"/>
              </a:rPr>
              <a:t>r</a:t>
            </a:r>
            <a:r>
              <a:rPr sz="3000" spc="0" baseline="4096" dirty="0" smtClean="0">
                <a:latin typeface="Constantia"/>
                <a:cs typeface="Constantia"/>
              </a:rPr>
              <a:t>e</a:t>
            </a:r>
            <a:r>
              <a:rPr sz="3000" spc="-114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ot</a:t>
            </a:r>
            <a:r>
              <a:rPr sz="3000" spc="-39" baseline="4096" dirty="0" smtClean="0">
                <a:latin typeface="Constantia"/>
                <a:cs typeface="Constantia"/>
              </a:rPr>
              <a:t>r</a:t>
            </a:r>
            <a:r>
              <a:rPr sz="3000" spc="0" baseline="4096" dirty="0" smtClean="0">
                <a:latin typeface="Constantia"/>
                <a:cs typeface="Constantia"/>
              </a:rPr>
              <a:t>a</a:t>
            </a:r>
            <a:r>
              <a:rPr sz="3000" spc="-19" baseline="4096" dirty="0" smtClean="0">
                <a:latin typeface="Constantia"/>
                <a:cs typeface="Constantia"/>
              </a:rPr>
              <a:t>s</a:t>
            </a:r>
            <a:r>
              <a:rPr sz="3000" spc="0" baseline="4096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47572" algn="just">
              <a:lnSpc>
                <a:spcPts val="2441"/>
              </a:lnSpc>
              <a:spcBef>
                <a:spcPts val="263"/>
              </a:spcBef>
            </a:pPr>
            <a:r>
              <a:rPr sz="2000" spc="0" dirty="0" smtClean="0">
                <a:latin typeface="Constantia"/>
                <a:cs typeface="Constantia"/>
              </a:rPr>
              <a:t>Z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Industrial</a:t>
            </a:r>
            <a:r>
              <a:rPr sz="2000" spc="-4" dirty="0" smtClean="0">
                <a:latin typeface="Constantia"/>
                <a:cs typeface="Constantia"/>
              </a:rPr>
              <a:t>e</a:t>
            </a:r>
            <a:r>
              <a:rPr sz="2000" spc="0" dirty="0" smtClean="0">
                <a:latin typeface="Constantia"/>
                <a:cs typeface="Constantia"/>
              </a:rPr>
              <a:t>s: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4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dustrias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ese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no </a:t>
            </a:r>
            <a:endParaRPr sz="2000">
              <a:latin typeface="Constantia"/>
              <a:cs typeface="Constantia"/>
            </a:endParaRPr>
          </a:p>
          <a:p>
            <a:pPr marL="12700" marR="47572" algn="just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haber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sido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struidas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in: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50" dirty="0" smtClean="0">
                <a:latin typeface="Constantia"/>
                <a:cs typeface="Constantia"/>
              </a:rPr>
              <a:t>F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29" dirty="0" smtClean="0">
                <a:latin typeface="Constantia"/>
                <a:cs typeface="Constantia"/>
              </a:rPr>
              <a:t>c</a:t>
            </a:r>
            <a:r>
              <a:rPr sz="2000" spc="-50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Barrio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osé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47572" algn="just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urridaba</a:t>
            </a:r>
            <a:r>
              <a:rPr sz="2000" spc="-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ru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ot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Z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50" dirty="0" smtClean="0">
                <a:latin typeface="Constantia"/>
                <a:cs typeface="Constantia"/>
              </a:rPr>
              <a:t>F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s: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funci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lib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rtar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rimas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ortar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erminados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incl</a:t>
            </a:r>
            <a:r>
              <a:rPr sz="2000" spc="-29" dirty="0" smtClean="0">
                <a:latin typeface="Constantia"/>
                <a:cs typeface="Constantia"/>
              </a:rPr>
              <a:t>u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maquil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as;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quetas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q</a:t>
            </a:r>
            <a:r>
              <a:rPr sz="2000" spc="0" dirty="0" smtClean="0">
                <a:latin typeface="Constantia"/>
                <a:cs typeface="Constantia"/>
              </a:rPr>
              <a:t>uí,</a:t>
            </a:r>
            <a:r>
              <a:rPr sz="2000" spc="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Bar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H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edia,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Bess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r>
              <a:rPr sz="2000" spc="-25" dirty="0" smtClean="0">
                <a:latin typeface="Constantia"/>
                <a:cs typeface="Constantia"/>
              </a:rPr>
              <a:t>C</a:t>
            </a:r>
            <a:r>
              <a:rPr sz="2000" spc="-29" dirty="0" smtClean="0">
                <a:latin typeface="Constantia"/>
                <a:cs typeface="Constantia"/>
              </a:rPr>
              <a:t>o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ol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Alajuel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nta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Ana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fael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Arriba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osé, Bar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Punt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18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urrialba,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Carta</a:t>
            </a:r>
            <a:r>
              <a:rPr sz="2000" spc="-44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Limón,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" y="2307848"/>
            <a:ext cx="177965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132" y="3832102"/>
            <a:ext cx="177965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4624826"/>
            <a:ext cx="177751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1190371"/>
            <a:ext cx="7469092" cy="1074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indu</a:t>
            </a:r>
            <a:r>
              <a:rPr sz="7500" spc="-75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trial</a:t>
            </a:r>
            <a:r>
              <a:rPr sz="7500" spc="-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en la actualidad</a:t>
            </a:r>
            <a:endParaRPr sz="5000">
              <a:latin typeface="Calibri"/>
              <a:cs typeface="Calibri"/>
            </a:endParaRPr>
          </a:p>
          <a:p>
            <a:pPr marL="104140" marR="95326">
              <a:lnSpc>
                <a:spcPct val="101725"/>
              </a:lnSpc>
              <a:spcBef>
                <a:spcPts val="262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0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050" spc="14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200" spc="50" dirty="0" smtClean="0">
                <a:latin typeface="Constantia"/>
                <a:cs typeface="Constantia"/>
              </a:rPr>
              <a:t>L</a:t>
            </a:r>
            <a:r>
              <a:rPr sz="2200" spc="0" dirty="0" smtClean="0">
                <a:latin typeface="Constantia"/>
                <a:cs typeface="Constantia"/>
              </a:rPr>
              <a:t>a</a:t>
            </a:r>
            <a:r>
              <a:rPr sz="2200" spc="-8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m</a:t>
            </a:r>
            <a:r>
              <a:rPr sz="2200" spc="-39" dirty="0" smtClean="0">
                <a:latin typeface="Constantia"/>
                <a:cs typeface="Constantia"/>
              </a:rPr>
              <a:t>a</a:t>
            </a:r>
            <a:r>
              <a:rPr sz="2200" spc="-50" dirty="0" smtClean="0">
                <a:latin typeface="Constantia"/>
                <a:cs typeface="Constantia"/>
              </a:rPr>
              <a:t>y</a:t>
            </a:r>
            <a:r>
              <a:rPr sz="2200" spc="0" dirty="0" smtClean="0">
                <a:latin typeface="Constantia"/>
                <a:cs typeface="Constantia"/>
              </a:rPr>
              <a:t>oría</a:t>
            </a:r>
            <a:r>
              <a:rPr sz="2200" spc="-20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de</a:t>
            </a:r>
            <a:r>
              <a:rPr sz="2200" spc="-72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las</a:t>
            </a:r>
            <a:r>
              <a:rPr sz="2200" spc="-5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i</a:t>
            </a:r>
            <a:r>
              <a:rPr sz="2200" spc="4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dustri</a:t>
            </a:r>
            <a:r>
              <a:rPr sz="2200" spc="4" dirty="0" smtClean="0">
                <a:latin typeface="Constantia"/>
                <a:cs typeface="Constantia"/>
              </a:rPr>
              <a:t>a</a:t>
            </a:r>
            <a:r>
              <a:rPr sz="2200" spc="0" dirty="0" smtClean="0">
                <a:latin typeface="Constantia"/>
                <a:cs typeface="Constantia"/>
              </a:rPr>
              <a:t>s</a:t>
            </a:r>
            <a:r>
              <a:rPr sz="2200" spc="-190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se</a:t>
            </a:r>
            <a:r>
              <a:rPr sz="2200" spc="-74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lo</a:t>
            </a:r>
            <a:r>
              <a:rPr sz="2200" spc="-9" dirty="0" smtClean="0">
                <a:latin typeface="Constantia"/>
                <a:cs typeface="Constantia"/>
              </a:rPr>
              <a:t>c</a:t>
            </a:r>
            <a:r>
              <a:rPr sz="2200" spc="0" dirty="0" smtClean="0">
                <a:latin typeface="Constantia"/>
                <a:cs typeface="Constantia"/>
              </a:rPr>
              <a:t>alizan</a:t>
            </a:r>
            <a:r>
              <a:rPr sz="2200" spc="-179" dirty="0" smtClean="0">
                <a:latin typeface="Constantia"/>
                <a:cs typeface="Constantia"/>
              </a:rPr>
              <a:t> </a:t>
            </a:r>
            <a:r>
              <a:rPr sz="2200" spc="0" dirty="0" smtClean="0">
                <a:latin typeface="Constantia"/>
                <a:cs typeface="Constantia"/>
              </a:rPr>
              <a:t>e</a:t>
            </a:r>
            <a:r>
              <a:rPr sz="2200" spc="9" dirty="0" smtClean="0">
                <a:latin typeface="Constantia"/>
                <a:cs typeface="Constantia"/>
              </a:rPr>
              <a:t>n</a:t>
            </a:r>
            <a:r>
              <a:rPr sz="2200" spc="0" dirty="0" smtClean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324" y="2289840"/>
            <a:ext cx="7468237" cy="3816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10"/>
              </a:spcBef>
            </a:pP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q</a:t>
            </a:r>
            <a:r>
              <a:rPr sz="2000" spc="-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dustriales: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ub</a:t>
            </a:r>
            <a:r>
              <a:rPr sz="2000" spc="-4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cadas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esidenc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eadas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esentan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algunas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facilidades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ar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ollo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</a:t>
            </a:r>
            <a:r>
              <a:rPr sz="2000" spc="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ías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omunic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n,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electricidad,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agua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otable,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ele</a:t>
            </a:r>
            <a:r>
              <a:rPr sz="2000" spc="-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ía,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eso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lámbrica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);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ejempl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: </a:t>
            </a:r>
            <a:r>
              <a:rPr sz="2000" spc="-25" dirty="0" smtClean="0">
                <a:latin typeface="Constantia"/>
                <a:cs typeface="Constantia"/>
              </a:rPr>
              <a:t>P</a:t>
            </a:r>
            <a:r>
              <a:rPr sz="2000" spc="-50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r>
              <a:rPr sz="2000" spc="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arta</a:t>
            </a:r>
            <a:r>
              <a:rPr sz="2000" spc="-50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2035"/>
              </a:lnSpc>
            </a:pPr>
            <a:r>
              <a:rPr sz="3000" spc="0" baseline="4096" dirty="0" smtClean="0">
                <a:latin typeface="Constantia"/>
                <a:cs typeface="Constantia"/>
              </a:rPr>
              <a:t>y</a:t>
            </a:r>
            <a:r>
              <a:rPr sz="3000" spc="-94" baseline="4096" dirty="0" smtClean="0">
                <a:latin typeface="Constantia"/>
                <a:cs typeface="Constantia"/>
              </a:rPr>
              <a:t> </a:t>
            </a:r>
            <a:r>
              <a:rPr sz="3000" spc="-19" baseline="4096" dirty="0" smtClean="0">
                <a:latin typeface="Constantia"/>
                <a:cs typeface="Constantia"/>
              </a:rPr>
              <a:t>A</a:t>
            </a:r>
            <a:r>
              <a:rPr sz="3000" spc="0" baseline="4096" dirty="0" smtClean="0">
                <a:latin typeface="Constantia"/>
                <a:cs typeface="Constantia"/>
              </a:rPr>
              <a:t>u</a:t>
            </a:r>
            <a:r>
              <a:rPr sz="3000" spc="-25" baseline="4096" dirty="0" smtClean="0">
                <a:latin typeface="Constantia"/>
                <a:cs typeface="Constantia"/>
              </a:rPr>
              <a:t>t</a:t>
            </a:r>
            <a:r>
              <a:rPr sz="3000" spc="0" baseline="4096" dirty="0" smtClean="0">
                <a:latin typeface="Constantia"/>
                <a:cs typeface="Constantia"/>
              </a:rPr>
              <a:t>o</a:t>
            </a:r>
            <a:r>
              <a:rPr sz="3000" spc="-9" baseline="4096" dirty="0" smtClean="0">
                <a:latin typeface="Constantia"/>
                <a:cs typeface="Constantia"/>
              </a:rPr>
              <a:t>p</a:t>
            </a:r>
            <a:r>
              <a:rPr sz="3000" spc="0" baseline="4096" dirty="0" smtClean="0">
                <a:latin typeface="Constantia"/>
                <a:cs typeface="Constantia"/>
              </a:rPr>
              <a:t>ista</a:t>
            </a:r>
            <a:r>
              <a:rPr sz="3000" spc="-69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– San</a:t>
            </a:r>
            <a:r>
              <a:rPr sz="3000" spc="-59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An</a:t>
            </a:r>
            <a:r>
              <a:rPr sz="3000" spc="-19" baseline="4096" dirty="0" smtClean="0">
                <a:latin typeface="Constantia"/>
                <a:cs typeface="Constantia"/>
              </a:rPr>
              <a:t>t</a:t>
            </a:r>
            <a:r>
              <a:rPr sz="3000" spc="0" baseline="4096" dirty="0" smtClean="0">
                <a:latin typeface="Constantia"/>
                <a:cs typeface="Constantia"/>
              </a:rPr>
              <a:t>o</a:t>
            </a:r>
            <a:r>
              <a:rPr sz="3000" spc="-4" baseline="4096" dirty="0" smtClean="0">
                <a:latin typeface="Constantia"/>
                <a:cs typeface="Constantia"/>
              </a:rPr>
              <a:t>n</a:t>
            </a:r>
            <a:r>
              <a:rPr sz="3000" spc="0" baseline="4096" dirty="0" smtClean="0">
                <a:latin typeface="Constantia"/>
                <a:cs typeface="Constantia"/>
              </a:rPr>
              <a:t>io</a:t>
            </a:r>
            <a:r>
              <a:rPr sz="3000" spc="-134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de</a:t>
            </a:r>
            <a:r>
              <a:rPr sz="3000" spc="-50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Belén,</a:t>
            </a:r>
            <a:r>
              <a:rPr sz="3000" spc="-39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ent</a:t>
            </a:r>
            <a:r>
              <a:rPr sz="3000" spc="-25" baseline="4096" dirty="0" smtClean="0">
                <a:latin typeface="Constantia"/>
                <a:cs typeface="Constantia"/>
              </a:rPr>
              <a:t>r</a:t>
            </a:r>
            <a:r>
              <a:rPr sz="3000" spc="0" baseline="4096" dirty="0" smtClean="0">
                <a:latin typeface="Constantia"/>
                <a:cs typeface="Constantia"/>
              </a:rPr>
              <a:t>e</a:t>
            </a:r>
            <a:r>
              <a:rPr sz="3000" spc="-114" baseline="4096" dirty="0" smtClean="0">
                <a:latin typeface="Constantia"/>
                <a:cs typeface="Constantia"/>
              </a:rPr>
              <a:t> </a:t>
            </a:r>
            <a:r>
              <a:rPr sz="3000" spc="0" baseline="4096" dirty="0" smtClean="0">
                <a:latin typeface="Constantia"/>
                <a:cs typeface="Constantia"/>
              </a:rPr>
              <a:t>ot</a:t>
            </a:r>
            <a:r>
              <a:rPr sz="3000" spc="-39" baseline="4096" dirty="0" smtClean="0">
                <a:latin typeface="Constantia"/>
                <a:cs typeface="Constantia"/>
              </a:rPr>
              <a:t>r</a:t>
            </a:r>
            <a:r>
              <a:rPr sz="3000" spc="0" baseline="4096" dirty="0" smtClean="0">
                <a:latin typeface="Constantia"/>
                <a:cs typeface="Constantia"/>
              </a:rPr>
              <a:t>a</a:t>
            </a:r>
            <a:r>
              <a:rPr sz="3000" spc="-19" baseline="4096" dirty="0" smtClean="0">
                <a:latin typeface="Constantia"/>
                <a:cs typeface="Constantia"/>
              </a:rPr>
              <a:t>s</a:t>
            </a:r>
            <a:r>
              <a:rPr sz="3000" spc="0" baseline="4096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47572" algn="just">
              <a:lnSpc>
                <a:spcPts val="2441"/>
              </a:lnSpc>
              <a:spcBef>
                <a:spcPts val="263"/>
              </a:spcBef>
            </a:pPr>
            <a:r>
              <a:rPr sz="2000" spc="0" dirty="0" smtClean="0">
                <a:latin typeface="Constantia"/>
                <a:cs typeface="Constantia"/>
              </a:rPr>
              <a:t>Z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Industrial</a:t>
            </a:r>
            <a:r>
              <a:rPr sz="2000" spc="-4" dirty="0" smtClean="0">
                <a:latin typeface="Constantia"/>
                <a:cs typeface="Constantia"/>
              </a:rPr>
              <a:t>e</a:t>
            </a:r>
            <a:r>
              <a:rPr sz="2000" spc="0" dirty="0" smtClean="0">
                <a:latin typeface="Constantia"/>
                <a:cs typeface="Constantia"/>
              </a:rPr>
              <a:t>s: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4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dustrias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ese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no </a:t>
            </a:r>
            <a:endParaRPr sz="2000">
              <a:latin typeface="Constantia"/>
              <a:cs typeface="Constantia"/>
            </a:endParaRPr>
          </a:p>
          <a:p>
            <a:pPr marL="12700" marR="47572" algn="just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haber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sido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struidas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in: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50" dirty="0" smtClean="0">
                <a:latin typeface="Constantia"/>
                <a:cs typeface="Constantia"/>
              </a:rPr>
              <a:t>F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29" dirty="0" smtClean="0">
                <a:latin typeface="Constantia"/>
                <a:cs typeface="Constantia"/>
              </a:rPr>
              <a:t>c</a:t>
            </a:r>
            <a:r>
              <a:rPr sz="2000" spc="-50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Barrio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osé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 </a:t>
            </a:r>
            <a:endParaRPr sz="2000">
              <a:latin typeface="Constantia"/>
              <a:cs typeface="Constantia"/>
            </a:endParaRPr>
          </a:p>
          <a:p>
            <a:pPr marL="12700" marR="47572" algn="just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urridaba</a:t>
            </a:r>
            <a:r>
              <a:rPr sz="2000" spc="-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ru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ot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Z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50" dirty="0" smtClean="0">
                <a:latin typeface="Constantia"/>
                <a:cs typeface="Constantia"/>
              </a:rPr>
              <a:t>F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s: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á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industriales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funci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lib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impues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rtar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rimas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ortar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erminados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incl</a:t>
            </a:r>
            <a:r>
              <a:rPr sz="2000" spc="-29" dirty="0" smtClean="0">
                <a:latin typeface="Constantia"/>
                <a:cs typeface="Constantia"/>
              </a:rPr>
              <a:t>u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maquil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do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as;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quetas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q</a:t>
            </a:r>
            <a:r>
              <a:rPr sz="2000" spc="0" dirty="0" smtClean="0">
                <a:latin typeface="Constantia"/>
                <a:cs typeface="Constantia"/>
              </a:rPr>
              <a:t>uí,</a:t>
            </a:r>
            <a:r>
              <a:rPr sz="2000" spc="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Bar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eal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39" dirty="0" smtClean="0">
                <a:latin typeface="Constantia"/>
                <a:cs typeface="Constantia"/>
              </a:rPr>
              <a:t>H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edia,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Bess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r>
              <a:rPr sz="2000" spc="-25" dirty="0" smtClean="0">
                <a:latin typeface="Constantia"/>
                <a:cs typeface="Constantia"/>
              </a:rPr>
              <a:t>C</a:t>
            </a:r>
            <a:r>
              <a:rPr sz="2000" spc="-29" dirty="0" smtClean="0">
                <a:latin typeface="Constantia"/>
                <a:cs typeface="Constantia"/>
              </a:rPr>
              <a:t>o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ol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Alajuel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nta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Ana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fael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Arriba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San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osé, Bar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Punt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ena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184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urrialba, </a:t>
            </a:r>
            <a:endParaRPr sz="2000">
              <a:latin typeface="Constantia"/>
              <a:cs typeface="Constantia"/>
            </a:endParaRPr>
          </a:p>
          <a:p>
            <a:pPr marL="12700" marR="26503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Carta</a:t>
            </a:r>
            <a:r>
              <a:rPr sz="2000" spc="-44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Limón,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" y="2307848"/>
            <a:ext cx="177965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132" y="3832102"/>
            <a:ext cx="177965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4624826"/>
            <a:ext cx="177751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E6EC5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7469092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La indu</a:t>
            </a:r>
            <a:r>
              <a:rPr sz="7500" spc="-75" baseline="3276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trial</a:t>
            </a:r>
            <a:r>
              <a:rPr sz="7500" spc="-25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en la actualidad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87375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90148"/>
            <a:ext cx="7800345" cy="3923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51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Debido</a:t>
            </a:r>
            <a:r>
              <a:rPr sz="3900" spc="-1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al</a:t>
            </a:r>
            <a:r>
              <a:rPr sz="3900" spc="-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eso</a:t>
            </a:r>
            <a:r>
              <a:rPr sz="3900" spc="-1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-25" baseline="3150" dirty="0" smtClean="0">
                <a:latin typeface="Constantia"/>
                <a:cs typeface="Constantia"/>
              </a:rPr>
              <a:t>g</a:t>
            </a:r>
            <a:r>
              <a:rPr sz="3900" spc="0" baseline="3150" dirty="0" smtClean="0">
                <a:latin typeface="Constantia"/>
                <a:cs typeface="Constantia"/>
              </a:rPr>
              <a:t>lobal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zac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ó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6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en</a:t>
            </a:r>
            <a:r>
              <a:rPr sz="3900" spc="-3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act</a:t>
            </a:r>
            <a:r>
              <a:rPr sz="3900" spc="4" baseline="3150" dirty="0" smtClean="0">
                <a:latin typeface="Constantia"/>
                <a:cs typeface="Constantia"/>
              </a:rPr>
              <a:t>u</a:t>
            </a:r>
            <a:r>
              <a:rPr sz="3900" spc="0" baseline="3150" dirty="0" smtClean="0">
                <a:latin typeface="Constantia"/>
                <a:cs typeface="Constantia"/>
              </a:rPr>
              <a:t>alid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d,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spc="0" baseline="3150" dirty="0" smtClean="0">
                <a:latin typeface="Constantia"/>
                <a:cs typeface="Constantia"/>
              </a:rPr>
              <a:t>muc</a:t>
            </a:r>
            <a:r>
              <a:rPr sz="3900" spc="4" baseline="3150" dirty="0" smtClean="0">
                <a:latin typeface="Constantia"/>
                <a:cs typeface="Constantia"/>
              </a:rPr>
              <a:t>h</a:t>
            </a:r>
            <a:r>
              <a:rPr sz="3900" spc="0" baseline="3150" dirty="0" smtClean="0">
                <a:latin typeface="Constantia"/>
                <a:cs typeface="Constantia"/>
              </a:rPr>
              <a:t>as</a:t>
            </a:r>
            <a:r>
              <a:rPr sz="3900" spc="-1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emp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esas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ostarr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ense</a:t>
            </a:r>
            <a:r>
              <a:rPr sz="3900" spc="-19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6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sean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agr</a:t>
            </a:r>
            <a:r>
              <a:rPr sz="3900" spc="-9" baseline="3150" dirty="0" smtClean="0">
                <a:latin typeface="Constantia"/>
                <a:cs typeface="Constantia"/>
              </a:rPr>
              <a:t>í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ola</a:t>
            </a:r>
            <a:r>
              <a:rPr sz="3900" spc="-25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dus</a:t>
            </a:r>
            <a:r>
              <a:rPr sz="3900" spc="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ri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les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ag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ndus</a:t>
            </a:r>
            <a:r>
              <a:rPr sz="3900" spc="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ri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le</a:t>
            </a:r>
            <a:r>
              <a:rPr sz="3900" spc="-14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8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enf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entan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el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g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an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desa</a:t>
            </a:r>
            <a:r>
              <a:rPr sz="3900" spc="54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ío</a:t>
            </a:r>
            <a:r>
              <a:rPr sz="3900" spc="-1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11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aumentar</a:t>
            </a:r>
            <a:r>
              <a:rPr sz="3900" spc="-1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su</a:t>
            </a:r>
            <a:r>
              <a:rPr sz="3900" spc="-100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om</a:t>
            </a:r>
            <a:r>
              <a:rPr sz="3900" spc="-9" baseline="3150" dirty="0" smtClean="0">
                <a:latin typeface="Constantia"/>
                <a:cs typeface="Constantia"/>
              </a:rPr>
              <a:t>p</a:t>
            </a:r>
            <a:r>
              <a:rPr sz="3900" spc="0" baseline="3150" dirty="0" smtClean="0">
                <a:latin typeface="Constantia"/>
                <a:cs typeface="Constantia"/>
              </a:rPr>
              <a:t>etit</a:t>
            </a:r>
            <a:r>
              <a:rPr sz="3900" spc="-25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vida</a:t>
            </a:r>
            <a:r>
              <a:rPr sz="3900" spc="-4" baseline="3150" dirty="0" smtClean="0">
                <a:latin typeface="Constantia"/>
                <a:cs typeface="Constantia"/>
              </a:rPr>
              <a:t>d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media</a:t>
            </a:r>
            <a:r>
              <a:rPr sz="3900" spc="-14" baseline="3150" dirty="0" smtClean="0">
                <a:latin typeface="Constantia"/>
                <a:cs typeface="Constantia"/>
              </a:rPr>
              <a:t>n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esos</a:t>
            </a:r>
            <a:r>
              <a:rPr sz="3900" spc="-14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m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dern</a:t>
            </a:r>
            <a:r>
              <a:rPr sz="3900" spc="-14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zac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ón</a:t>
            </a:r>
            <a:r>
              <a:rPr sz="3900" spc="-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(</a:t>
            </a:r>
            <a:r>
              <a:rPr sz="3900" spc="-3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ein</a:t>
            </a:r>
            <a:r>
              <a:rPr sz="3900" spc="-69" baseline="3150" dirty="0" smtClean="0">
                <a:latin typeface="Constantia"/>
                <a:cs typeface="Constantia"/>
              </a:rPr>
              <a:t>g</a:t>
            </a:r>
            <a:r>
              <a:rPr sz="3900" spc="0" baseline="3150" dirty="0" smtClean="0">
                <a:latin typeface="Constantia"/>
                <a:cs typeface="Constantia"/>
              </a:rPr>
              <a:t>enie</a:t>
            </a:r>
            <a:r>
              <a:rPr sz="3900" spc="-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ía)</a:t>
            </a:r>
            <a:r>
              <a:rPr sz="3900" spc="-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que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cl</a:t>
            </a:r>
            <a:r>
              <a:rPr sz="3900" spc="-19" baseline="3150" dirty="0" smtClean="0">
                <a:latin typeface="Constantia"/>
                <a:cs typeface="Constantia"/>
              </a:rPr>
              <a:t>u</a:t>
            </a:r>
            <a:r>
              <a:rPr sz="3900" spc="-64" baseline="3150" dirty="0" smtClean="0">
                <a:latin typeface="Constantia"/>
                <a:cs typeface="Constantia"/>
              </a:rPr>
              <a:t>y</a:t>
            </a:r>
            <a:r>
              <a:rPr sz="3900" spc="0" baseline="3150" dirty="0" smtClean="0">
                <a:latin typeface="Constantia"/>
                <a:cs typeface="Constantia"/>
              </a:rPr>
              <a:t>en,</a:t>
            </a:r>
            <a:r>
              <a:rPr sz="3900" spc="-8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sob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94" baseline="3150" dirty="0" smtClean="0">
                <a:latin typeface="Constantia"/>
                <a:cs typeface="Constantia"/>
              </a:rPr>
              <a:t> 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9" baseline="3150" dirty="0" smtClean="0">
                <a:latin typeface="Constantia"/>
                <a:cs typeface="Constantia"/>
              </a:rPr>
              <a:t>d</a:t>
            </a:r>
            <a:r>
              <a:rPr sz="3900" spc="-64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2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abs</a:t>
            </a:r>
            <a:r>
              <a:rPr sz="3900" spc="-4" baseline="3150" dirty="0" smtClean="0">
                <a:latin typeface="Constantia"/>
                <a:cs typeface="Constantia"/>
              </a:rPr>
              <a:t>o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ci</a:t>
            </a:r>
            <a:r>
              <a:rPr sz="3900" spc="-14" baseline="3150" dirty="0" smtClean="0">
                <a:latin typeface="Constantia"/>
                <a:cs typeface="Constantia"/>
              </a:rPr>
              <a:t>ó</a:t>
            </a:r>
            <a:r>
              <a:rPr sz="3900" spc="0" baseline="3150" dirty="0" smtClean="0">
                <a:latin typeface="Constantia"/>
                <a:cs typeface="Constantia"/>
              </a:rPr>
              <a:t>n,</a:t>
            </a:r>
            <a:r>
              <a:rPr sz="3900" spc="-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i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ac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ón</a:t>
            </a:r>
            <a:r>
              <a:rPr sz="3900" spc="-10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y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di</a:t>
            </a:r>
            <a:r>
              <a:rPr sz="3900" spc="-9" baseline="3150" dirty="0" smtClean="0">
                <a:latin typeface="Constantia"/>
                <a:cs typeface="Constantia"/>
              </a:rPr>
              <a:t>f</a:t>
            </a:r>
            <a:r>
              <a:rPr sz="3900" spc="0" baseline="3150" dirty="0" smtClean="0">
                <a:latin typeface="Constantia"/>
                <a:cs typeface="Constantia"/>
              </a:rPr>
              <a:t>usión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-9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ue</a:t>
            </a:r>
            <a:r>
              <a:rPr sz="3900" spc="-14" baseline="3150" dirty="0" smtClean="0">
                <a:latin typeface="Constantia"/>
                <a:cs typeface="Constantia"/>
              </a:rPr>
              <a:t>v</a:t>
            </a:r>
            <a:r>
              <a:rPr sz="3900" spc="0" baseline="3150" dirty="0" smtClean="0">
                <a:latin typeface="Constantia"/>
                <a:cs typeface="Constantia"/>
              </a:rPr>
              <a:t>as</a:t>
            </a:r>
            <a:r>
              <a:rPr sz="3900" spc="-94" baseline="3150" dirty="0" smtClean="0">
                <a:latin typeface="Constantia"/>
                <a:cs typeface="Constantia"/>
              </a:rPr>
              <a:t> 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ecn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log</a:t>
            </a:r>
            <a:r>
              <a:rPr sz="3900" spc="-9" baseline="3150" dirty="0" smtClean="0">
                <a:latin typeface="Constantia"/>
                <a:cs typeface="Constantia"/>
              </a:rPr>
              <a:t>í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25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8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que</a:t>
            </a:r>
            <a:r>
              <a:rPr sz="3900" spc="-129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4" baseline="3150" dirty="0" smtClean="0">
                <a:latin typeface="Constantia"/>
                <a:cs typeface="Constantia"/>
              </a:rPr>
              <a:t>n</a:t>
            </a:r>
            <a:r>
              <a:rPr sz="3900" spc="0" baseline="3150" dirty="0" smtClean="0">
                <a:latin typeface="Constantia"/>
                <a:cs typeface="Constantia"/>
              </a:rPr>
              <a:t>trib</a:t>
            </a:r>
            <a:r>
              <a:rPr sz="3900" spc="-19" baseline="3150" dirty="0" smtClean="0">
                <a:latin typeface="Constantia"/>
                <a:cs typeface="Constantia"/>
              </a:rPr>
              <a:t>u</a:t>
            </a:r>
            <a:r>
              <a:rPr sz="3900" spc="-29" baseline="3150" dirty="0" smtClean="0">
                <a:latin typeface="Constantia"/>
                <a:cs typeface="Constantia"/>
              </a:rPr>
              <a:t>y</a:t>
            </a:r>
            <a:r>
              <a:rPr sz="3900" spc="0" baseline="3150" dirty="0" smtClean="0">
                <a:latin typeface="Constantia"/>
                <a:cs typeface="Constantia"/>
              </a:rPr>
              <a:t>an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mejo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ar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los</a:t>
            </a:r>
            <a:r>
              <a:rPr sz="3900" spc="-9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esos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oduct</a:t>
            </a:r>
            <a:r>
              <a:rPr sz="3900" spc="-25" baseline="3150" dirty="0" smtClean="0">
                <a:latin typeface="Constantia"/>
                <a:cs typeface="Constantia"/>
              </a:rPr>
              <a:t>i</a:t>
            </a:r>
            <a:r>
              <a:rPr sz="3900" spc="-54" baseline="3150" dirty="0" smtClean="0">
                <a:latin typeface="Constantia"/>
                <a:cs typeface="Constantia"/>
              </a:rPr>
              <a:t>v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9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11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dism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nuir</a:t>
            </a:r>
            <a:r>
              <a:rPr sz="3900" spc="-10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los</a:t>
            </a:r>
            <a:r>
              <a:rPr sz="3900" spc="-134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r>
              <a:rPr sz="3900" spc="-29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y</a:t>
            </a:r>
            <a:r>
              <a:rPr sz="3900" spc="-7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mejo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ar</a:t>
            </a:r>
            <a:r>
              <a:rPr sz="3900" spc="-8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la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calid</a:t>
            </a:r>
            <a:r>
              <a:rPr sz="3900" spc="-9" baseline="3150" dirty="0" smtClean="0">
                <a:latin typeface="Constantia"/>
                <a:cs typeface="Constantia"/>
              </a:rPr>
              <a:t>a</a:t>
            </a:r>
            <a:r>
              <a:rPr sz="3900" spc="0" baseline="3150" dirty="0" smtClean="0">
                <a:latin typeface="Constantia"/>
                <a:cs typeface="Constantia"/>
              </a:rPr>
              <a:t>d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los</a:t>
            </a:r>
            <a:r>
              <a:rPr sz="3900" spc="-10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oduc</a:t>
            </a:r>
            <a:r>
              <a:rPr sz="3900" spc="-3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9" baseline="3150" dirty="0" smtClean="0">
                <a:latin typeface="Constantia"/>
                <a:cs typeface="Constantia"/>
              </a:rPr>
              <a:t>s</a:t>
            </a:r>
            <a:r>
              <a:rPr sz="3900" spc="0" baseline="3150" dirty="0" smtClean="0">
                <a:latin typeface="Constantia"/>
                <a:cs typeface="Constantia"/>
              </a:rPr>
              <a:t>,</a:t>
            </a:r>
            <a:r>
              <a:rPr sz="3900" spc="-7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" baseline="3150" dirty="0" smtClean="0">
                <a:latin typeface="Constantia"/>
                <a:cs typeface="Constantia"/>
              </a:rPr>
              <a:t>a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</a:t>
            </a:r>
            <a:r>
              <a:rPr sz="3900" spc="-5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ha</a:t>
            </a:r>
            <a:r>
              <a:rPr sz="3900" spc="-54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e</a:t>
            </a:r>
            <a:r>
              <a:rPr sz="3900" spc="-25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los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2810"/>
              </a:lnSpc>
            </a:pPr>
            <a:r>
              <a:rPr sz="3900" spc="0" baseline="3150" dirty="0" smtClean="0">
                <a:latin typeface="Constantia"/>
                <a:cs typeface="Constantia"/>
              </a:rPr>
              <a:t>más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-50" baseline="3150" dirty="0" smtClean="0">
                <a:latin typeface="Constantia"/>
                <a:cs typeface="Constantia"/>
              </a:rPr>
              <a:t>c</a:t>
            </a:r>
            <a:r>
              <a:rPr sz="3900" spc="0" baseline="3150" dirty="0" smtClean="0">
                <a:latin typeface="Constantia"/>
                <a:cs typeface="Constantia"/>
              </a:rPr>
              <a:t>om</a:t>
            </a:r>
            <a:r>
              <a:rPr sz="3900" spc="-14" baseline="3150" dirty="0" smtClean="0">
                <a:latin typeface="Constantia"/>
                <a:cs typeface="Constantia"/>
              </a:rPr>
              <a:t>p</a:t>
            </a:r>
            <a:r>
              <a:rPr sz="3900" spc="0" baseline="3150" dirty="0" smtClean="0">
                <a:latin typeface="Constantia"/>
                <a:cs typeface="Constantia"/>
              </a:rPr>
              <a:t>etit</a:t>
            </a:r>
            <a:r>
              <a:rPr sz="3900" spc="-29" baseline="3150" dirty="0" smtClean="0">
                <a:latin typeface="Constantia"/>
                <a:cs typeface="Constantia"/>
              </a:rPr>
              <a:t>i</a:t>
            </a:r>
            <a:r>
              <a:rPr sz="3900" spc="-59" baseline="3150" dirty="0" smtClean="0">
                <a:latin typeface="Constantia"/>
                <a:cs typeface="Constantia"/>
              </a:rPr>
              <a:t>v</a:t>
            </a:r>
            <a:r>
              <a:rPr sz="3900" spc="0" baseline="3150" dirty="0" smtClean="0">
                <a:latin typeface="Constantia"/>
                <a:cs typeface="Constantia"/>
              </a:rPr>
              <a:t>os</a:t>
            </a:r>
            <a:r>
              <a:rPr sz="3900" spc="-150" baseline="3150" dirty="0" smtClean="0">
                <a:latin typeface="Constantia"/>
                <a:cs typeface="Constantia"/>
              </a:rPr>
              <a:t> </a:t>
            </a:r>
            <a:r>
              <a:rPr sz="3900" spc="-39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esp</a:t>
            </a:r>
            <a:r>
              <a:rPr sz="3900" spc="-4" baseline="3150" dirty="0" smtClean="0">
                <a:latin typeface="Constantia"/>
                <a:cs typeface="Constantia"/>
              </a:rPr>
              <a:t>e</a:t>
            </a:r>
            <a:r>
              <a:rPr sz="3900" spc="0" baseline="3150" dirty="0" smtClean="0">
                <a:latin typeface="Constantia"/>
                <a:cs typeface="Constantia"/>
              </a:rPr>
              <a:t>c</a:t>
            </a:r>
            <a:r>
              <a:rPr sz="3900" spc="-3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o</a:t>
            </a:r>
            <a:r>
              <a:rPr sz="3900" spc="-150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5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los</a:t>
            </a:r>
            <a:r>
              <a:rPr sz="3900" spc="-104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p</a:t>
            </a:r>
            <a:r>
              <a:rPr sz="3900" spc="-44" baseline="3150" dirty="0" smtClean="0">
                <a:latin typeface="Constantia"/>
                <a:cs typeface="Constantia"/>
              </a:rPr>
              <a:t>r</a:t>
            </a:r>
            <a:r>
              <a:rPr sz="3900" spc="-39" baseline="3150" dirty="0" smtClean="0">
                <a:latin typeface="Constantia"/>
                <a:cs typeface="Constantia"/>
              </a:rPr>
              <a:t>o</a:t>
            </a:r>
            <a:r>
              <a:rPr sz="3900" spc="-59" baseline="3150" dirty="0" smtClean="0">
                <a:latin typeface="Constantia"/>
                <a:cs typeface="Constantia"/>
              </a:rPr>
              <a:t>v</a:t>
            </a:r>
            <a:r>
              <a:rPr sz="3900" spc="0" baseline="3150" dirty="0" smtClean="0">
                <a:latin typeface="Constantia"/>
                <a:cs typeface="Constantia"/>
              </a:rPr>
              <a:t>en</a:t>
            </a:r>
            <a:r>
              <a:rPr sz="3900" spc="-9" baseline="3150" dirty="0" smtClean="0">
                <a:latin typeface="Constantia"/>
                <a:cs typeface="Constantia"/>
              </a:rPr>
              <a:t>i</a:t>
            </a:r>
            <a:r>
              <a:rPr sz="3900" spc="0" baseline="3150" dirty="0" smtClean="0">
                <a:latin typeface="Constantia"/>
                <a:cs typeface="Constantia"/>
              </a:rPr>
              <a:t>en</a:t>
            </a:r>
            <a:r>
              <a:rPr sz="3900" spc="-34" baseline="3150" dirty="0" smtClean="0">
                <a:latin typeface="Constantia"/>
                <a:cs typeface="Constantia"/>
              </a:rPr>
              <a:t>t</a:t>
            </a:r>
            <a:r>
              <a:rPr sz="3900" spc="0" baseline="3150" dirty="0" smtClean="0">
                <a:latin typeface="Constantia"/>
                <a:cs typeface="Constantia"/>
              </a:rPr>
              <a:t>es</a:t>
            </a:r>
            <a:r>
              <a:rPr sz="3900" spc="-139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ot</a:t>
            </a:r>
            <a:r>
              <a:rPr sz="3900" spc="-50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as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2810"/>
              </a:lnSpc>
            </a:pPr>
            <a:r>
              <a:rPr sz="3900" spc="-34" baseline="3150" dirty="0" smtClean="0">
                <a:latin typeface="Constantia"/>
                <a:cs typeface="Constantia"/>
              </a:rPr>
              <a:t>r</a:t>
            </a:r>
            <a:r>
              <a:rPr sz="3900" spc="0" baseline="3150" dirty="0" smtClean="0">
                <a:latin typeface="Constantia"/>
                <a:cs typeface="Constantia"/>
              </a:rPr>
              <a:t>egi</a:t>
            </a:r>
            <a:r>
              <a:rPr sz="3900" spc="-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nes</a:t>
            </a:r>
            <a:r>
              <a:rPr sz="3900" spc="-125" baseline="3150" dirty="0" smtClean="0">
                <a:latin typeface="Constantia"/>
                <a:cs typeface="Constantia"/>
              </a:rPr>
              <a:t> </a:t>
            </a:r>
            <a:r>
              <a:rPr sz="3900" spc="0" baseline="3150" dirty="0" smtClean="0">
                <a:latin typeface="Constantia"/>
                <a:cs typeface="Constantia"/>
              </a:rPr>
              <a:t>del mund</a:t>
            </a:r>
            <a:r>
              <a:rPr sz="3900" spc="-89" baseline="3150" dirty="0" smtClean="0">
                <a:latin typeface="Constantia"/>
                <a:cs typeface="Constantia"/>
              </a:rPr>
              <a:t>o</a:t>
            </a:r>
            <a:r>
              <a:rPr sz="3900" spc="0" baseline="315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89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190371"/>
            <a:ext cx="8214151" cy="4604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5195"/>
              </a:lnSpc>
              <a:spcBef>
                <a:spcPts val="259"/>
              </a:spcBef>
            </a:pP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Conce</a:t>
            </a:r>
            <a:r>
              <a:rPr sz="7500" spc="-39" baseline="3276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os</a:t>
            </a:r>
            <a:r>
              <a:rPr sz="7500" spc="-34" baseline="3276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Impor</a:t>
            </a:r>
            <a:r>
              <a:rPr sz="7500" spc="-59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7500" spc="-44" baseline="3276" dirty="0" smtClean="0">
                <a:solidFill>
                  <a:srgbClr val="04607A"/>
                </a:solidFill>
                <a:latin typeface="Calibri"/>
                <a:cs typeface="Calibri"/>
              </a:rPr>
              <a:t>nt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es</a:t>
            </a:r>
            <a:endParaRPr sz="5000">
              <a:latin typeface="Calibri"/>
              <a:cs typeface="Calibri"/>
            </a:endParaRPr>
          </a:p>
          <a:p>
            <a:pPr marL="378459" marR="891995" indent="-274319">
              <a:lnSpc>
                <a:spcPts val="3120"/>
              </a:lnSpc>
              <a:spcBef>
                <a:spcPts val="869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50" spc="11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Deuda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erna: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édi</a:t>
            </a:r>
            <a:r>
              <a:rPr sz="2600" spc="-3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os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4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t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aíd</a:t>
            </a:r>
            <a:r>
              <a:rPr sz="2600" spc="-14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s</a:t>
            </a:r>
            <a:r>
              <a:rPr sz="2600" spc="-9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r</a:t>
            </a:r>
            <a:r>
              <a:rPr sz="2600" spc="-1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el Estado dent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del</a:t>
            </a:r>
            <a:r>
              <a:rPr sz="2600" spc="-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ís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y</a:t>
            </a:r>
            <a:r>
              <a:rPr sz="2600" spc="-10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gade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os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en</a:t>
            </a:r>
            <a:r>
              <a:rPr sz="2600" spc="-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m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neda</a:t>
            </a:r>
            <a:r>
              <a:rPr sz="2600" spc="-64" dirty="0" smtClean="0">
                <a:latin typeface="Constantia"/>
                <a:cs typeface="Constantia"/>
              </a:rPr>
              <a:t> 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aci</a:t>
            </a:r>
            <a:r>
              <a:rPr sz="2600" spc="-14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nal.</a:t>
            </a:r>
            <a:endParaRPr sz="2600">
              <a:latin typeface="Constantia"/>
              <a:cs typeface="Constantia"/>
            </a:endParaRPr>
          </a:p>
          <a:p>
            <a:pPr marL="378459" indent="-274319" algn="just">
              <a:lnSpc>
                <a:spcPct val="99995"/>
              </a:lnSpc>
              <a:spcBef>
                <a:spcPts val="530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50" spc="11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Deuda</a:t>
            </a:r>
            <a:r>
              <a:rPr sz="2600" spc="-15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ex</a:t>
            </a:r>
            <a:r>
              <a:rPr sz="2600" spc="-3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erna: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emp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ésti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os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4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t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aíd</a:t>
            </a:r>
            <a:r>
              <a:rPr sz="2600" spc="-14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s</a:t>
            </a:r>
            <a:r>
              <a:rPr sz="2600" spc="-10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r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el</a:t>
            </a:r>
            <a:r>
              <a:rPr sz="2600" spc="-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Gob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erno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on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entidades</a:t>
            </a:r>
            <a:r>
              <a:rPr sz="2600" spc="-1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y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ga</a:t>
            </a:r>
            <a:r>
              <a:rPr sz="2600" spc="-4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ismos</a:t>
            </a:r>
            <a:r>
              <a:rPr sz="2600" spc="-6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ernac</a:t>
            </a:r>
            <a:r>
              <a:rPr sz="2600" spc="-14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4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ale</a:t>
            </a:r>
            <a:r>
              <a:rPr sz="2600" spc="-34" dirty="0" smtClean="0">
                <a:latin typeface="Constantia"/>
                <a:cs typeface="Constantia"/>
              </a:rPr>
              <a:t>s</a:t>
            </a:r>
            <a:r>
              <a:rPr sz="2600" spc="0" dirty="0" smtClean="0">
                <a:latin typeface="Constantia"/>
                <a:cs typeface="Constantia"/>
              </a:rPr>
              <a:t>.</a:t>
            </a:r>
            <a:r>
              <a:rPr sz="2600" spc="-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Incl</a:t>
            </a:r>
            <a:r>
              <a:rPr sz="2600" spc="-19" dirty="0" smtClean="0">
                <a:latin typeface="Constantia"/>
                <a:cs typeface="Constantia"/>
              </a:rPr>
              <a:t>u</a:t>
            </a:r>
            <a:r>
              <a:rPr sz="2600" spc="-64" dirty="0" smtClean="0">
                <a:latin typeface="Constantia"/>
                <a:cs typeface="Constantia"/>
              </a:rPr>
              <a:t>y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 deuda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públ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ca</a:t>
            </a:r>
            <a:r>
              <a:rPr sz="2600" spc="-16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y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r</a:t>
            </a:r>
            <a:r>
              <a:rPr sz="2600" spc="-29" dirty="0" smtClean="0">
                <a:latin typeface="Constantia"/>
                <a:cs typeface="Constantia"/>
              </a:rPr>
              <a:t>i</a:t>
            </a:r>
            <a:r>
              <a:rPr sz="2600" spc="-25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ada</a:t>
            </a:r>
            <a:r>
              <a:rPr sz="2600" spc="-64" dirty="0" smtClean="0">
                <a:latin typeface="Constantia"/>
                <a:cs typeface="Constantia"/>
              </a:rPr>
              <a:t> </a:t>
            </a:r>
            <a:r>
              <a:rPr sz="2600" spc="-4" dirty="0" smtClean="0">
                <a:latin typeface="Constantia"/>
                <a:cs typeface="Constantia"/>
              </a:rPr>
              <a:t>(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s</a:t>
            </a:r>
            <a:r>
              <a:rPr sz="2600" spc="-10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9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rticula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es).</a:t>
            </a:r>
            <a:endParaRPr sz="2600">
              <a:latin typeface="Constantia"/>
              <a:cs typeface="Constantia"/>
            </a:endParaRPr>
          </a:p>
          <a:p>
            <a:pPr marL="378459" marR="1179950" indent="-274319">
              <a:lnSpc>
                <a:spcPts val="3120"/>
              </a:lnSpc>
              <a:spcBef>
                <a:spcPts val="717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50" spc="11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Deuda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pública: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que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el</a:t>
            </a:r>
            <a:r>
              <a:rPr sz="2600" spc="-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Estado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ha</a:t>
            </a:r>
            <a:r>
              <a:rPr sz="2600" spc="-10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ped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do p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estado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" dirty="0" smtClean="0">
                <a:latin typeface="Constantia"/>
                <a:cs typeface="Constantia"/>
              </a:rPr>
              <a:t>a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50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anc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arse.</a:t>
            </a:r>
            <a:endParaRPr sz="2600">
              <a:latin typeface="Constantia"/>
              <a:cs typeface="Constantia"/>
            </a:endParaRPr>
          </a:p>
          <a:p>
            <a:pPr marL="104140" marR="47761">
              <a:lnSpc>
                <a:spcPct val="101725"/>
              </a:lnSpc>
              <a:spcBef>
                <a:spcPts val="488"/>
              </a:spcBef>
            </a:pPr>
            <a:r>
              <a:rPr sz="24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24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50" spc="11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19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aluació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: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pé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dida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del</a:t>
            </a:r>
            <a:r>
              <a:rPr sz="2600" spc="-84" dirty="0" smtClean="0">
                <a:latin typeface="Constantia"/>
                <a:cs typeface="Constantia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alor</a:t>
            </a:r>
            <a:r>
              <a:rPr sz="2600" spc="-1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5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la</a:t>
            </a:r>
            <a:r>
              <a:rPr sz="2600" spc="-6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m</a:t>
            </a:r>
            <a:r>
              <a:rPr sz="2600" spc="-9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neda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espec</a:t>
            </a:r>
            <a:r>
              <a:rPr sz="2600" spc="-3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endParaRPr sz="2600">
              <a:latin typeface="Constantia"/>
              <a:cs typeface="Constantia"/>
            </a:endParaRPr>
          </a:p>
          <a:p>
            <a:pPr marL="378459" marR="47761">
              <a:lnSpc>
                <a:spcPts val="3125"/>
              </a:lnSpc>
              <a:spcBef>
                <a:spcPts val="156"/>
              </a:spcBef>
            </a:pPr>
            <a:r>
              <a:rPr sz="3900" spc="0" baseline="1050" dirty="0" smtClean="0">
                <a:latin typeface="Constantia"/>
                <a:cs typeface="Constantia"/>
              </a:rPr>
              <a:t>de</a:t>
            </a:r>
            <a:r>
              <a:rPr sz="3900" spc="-7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la</a:t>
            </a:r>
            <a:r>
              <a:rPr sz="3900" spc="-134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d</a:t>
            </a:r>
            <a:r>
              <a:rPr sz="3900" spc="-34" baseline="1050" dirty="0" smtClean="0">
                <a:latin typeface="Constantia"/>
                <a:cs typeface="Constantia"/>
              </a:rPr>
              <a:t>i</a:t>
            </a:r>
            <a:r>
              <a:rPr sz="3900" spc="0" baseline="1050" dirty="0" smtClean="0">
                <a:latin typeface="Constantia"/>
                <a:cs typeface="Constantia"/>
              </a:rPr>
              <a:t>visa</a:t>
            </a:r>
            <a:r>
              <a:rPr sz="3900" spc="-139" baseline="1050" dirty="0" smtClean="0">
                <a:latin typeface="Constantia"/>
                <a:cs typeface="Constantia"/>
              </a:rPr>
              <a:t> </a:t>
            </a:r>
            <a:r>
              <a:rPr sz="3900" spc="0" baseline="1050" dirty="0" smtClean="0">
                <a:latin typeface="Constantia"/>
                <a:cs typeface="Constantia"/>
              </a:rPr>
              <a:t>ext</a:t>
            </a:r>
            <a:r>
              <a:rPr sz="3900" spc="-50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</a:t>
            </a:r>
            <a:r>
              <a:rPr sz="3900" spc="-9" baseline="1050" dirty="0" smtClean="0">
                <a:latin typeface="Constantia"/>
                <a:cs typeface="Constantia"/>
              </a:rPr>
              <a:t>n</a:t>
            </a:r>
            <a:r>
              <a:rPr sz="3900" spc="0" baseline="1050" dirty="0" smtClean="0">
                <a:latin typeface="Constantia"/>
                <a:cs typeface="Constantia"/>
              </a:rPr>
              <a:t>je</a:t>
            </a:r>
            <a:r>
              <a:rPr sz="3900" spc="-44" baseline="1050" dirty="0" smtClean="0">
                <a:latin typeface="Constantia"/>
                <a:cs typeface="Constantia"/>
              </a:rPr>
              <a:t>r</a:t>
            </a:r>
            <a:r>
              <a:rPr sz="3900" spc="0" baseline="1050" dirty="0" smtClean="0">
                <a:latin typeface="Constantia"/>
                <a:cs typeface="Constantia"/>
              </a:rPr>
              <a:t>a.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0026" y="6551424"/>
            <a:ext cx="132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190371"/>
            <a:ext cx="2182823" cy="660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95"/>
              </a:lnSpc>
              <a:spcBef>
                <a:spcPts val="259"/>
              </a:spcBef>
            </a:pPr>
            <a:r>
              <a:rPr sz="7500" spc="-314" baseline="3276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7500" spc="0" baseline="3276" dirty="0" smtClean="0">
                <a:solidFill>
                  <a:srgbClr val="04607A"/>
                </a:solidFill>
                <a:latin typeface="Calibri"/>
                <a:cs typeface="Calibri"/>
              </a:rPr>
              <a:t>urismo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85237"/>
            <a:ext cx="212083" cy="29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5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60" y="1987912"/>
            <a:ext cx="7842178" cy="455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6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18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50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vicios</a:t>
            </a:r>
            <a:r>
              <a:rPr sz="3300" spc="-18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-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uno</a:t>
            </a:r>
            <a:r>
              <a:rPr sz="3300" spc="-15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76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ás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á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2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5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2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ecimi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2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4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onom</a:t>
            </a:r>
            <a:r>
              <a:rPr sz="3300" spc="9" baseline="2482" dirty="0" smtClean="0">
                <a:latin typeface="Constantia"/>
                <a:cs typeface="Constantia"/>
              </a:rPr>
              <a:t>í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ep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ta</a:t>
            </a:r>
            <a:r>
              <a:rPr sz="3300" spc="-21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-5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ximada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e,</a:t>
            </a:r>
            <a:r>
              <a:rPr sz="3300" spc="-15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-9" baseline="2482" dirty="0" smtClean="0">
                <a:latin typeface="Constantia"/>
                <a:cs typeface="Constantia"/>
              </a:rPr>
              <a:t>6</a:t>
            </a:r>
            <a:r>
              <a:rPr sz="3300" spc="0" baseline="2482" dirty="0" smtClean="0">
                <a:latin typeface="Constantia"/>
                <a:cs typeface="Constantia"/>
              </a:rPr>
              <a:t>5%</a:t>
            </a:r>
            <a:r>
              <a:rPr sz="3300" spc="-9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6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oduc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bru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5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6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paí</a:t>
            </a:r>
            <a:r>
              <a:rPr sz="3300" spc="-3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r>
              <a:rPr sz="3300" spc="-3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9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2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él,</a:t>
            </a:r>
            <a:r>
              <a:rPr sz="3300" spc="-7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2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turis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(indus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ria</a:t>
            </a:r>
            <a:r>
              <a:rPr sz="3300" spc="-2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sin</a:t>
            </a:r>
            <a:r>
              <a:rPr sz="3300" spc="-11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chim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as)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ep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2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una</a:t>
            </a:r>
            <a:r>
              <a:rPr sz="3300" spc="-16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act</a:t>
            </a:r>
            <a:r>
              <a:rPr sz="3300" spc="-19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vidad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4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onó</a:t>
            </a:r>
            <a:r>
              <a:rPr sz="3300" spc="1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icas</a:t>
            </a:r>
            <a:r>
              <a:rPr sz="3300" spc="-12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8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han</a:t>
            </a:r>
            <a:r>
              <a:rPr sz="3300" spc="-13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x</a:t>
            </a:r>
            <a:r>
              <a:rPr sz="3300" spc="0" baseline="2482" dirty="0" smtClean="0">
                <a:latin typeface="Constantia"/>
                <a:cs typeface="Constantia"/>
              </a:rPr>
              <a:t>perim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ado</a:t>
            </a:r>
            <a:r>
              <a:rPr sz="3300" spc="-7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-39" baseline="2482" dirty="0" smtClean="0">
                <a:latin typeface="Constantia"/>
                <a:cs typeface="Constantia"/>
              </a:rPr>
              <a:t>a</a:t>
            </a:r>
            <a:r>
              <a:rPr sz="3300" spc="-50" baseline="2482" dirty="0" smtClean="0">
                <a:latin typeface="Constantia"/>
                <a:cs typeface="Constantia"/>
              </a:rPr>
              <a:t>y</a:t>
            </a:r>
            <a:r>
              <a:rPr sz="3300" spc="0" baseline="2482" dirty="0" smtClean="0">
                <a:latin typeface="Constantia"/>
                <a:cs typeface="Constantia"/>
              </a:rPr>
              <a:t>or</a:t>
            </a:r>
            <a:r>
              <a:rPr sz="3300" spc="-20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</a:t>
            </a:r>
            <a:r>
              <a:rPr sz="3300" spc="-4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eci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5" baseline="2482" dirty="0" smtClean="0">
                <a:latin typeface="Constantia"/>
                <a:cs typeface="Constantia"/>
              </a:rPr>
              <a:t>t</a:t>
            </a:r>
            <a:r>
              <a:rPr sz="3300" spc="-44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bido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44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8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país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omo</a:t>
            </a:r>
            <a:r>
              <a:rPr sz="3300" spc="-12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uno</a:t>
            </a:r>
            <a:r>
              <a:rPr sz="3300" spc="-15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los</a:t>
            </a:r>
            <a:r>
              <a:rPr sz="3300" spc="-11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</a:t>
            </a:r>
            <a:r>
              <a:rPr sz="3300" spc="-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ci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ales</a:t>
            </a:r>
            <a:r>
              <a:rPr sz="3300" spc="-1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sti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oturísti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2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del mund</a:t>
            </a:r>
            <a:r>
              <a:rPr sz="3300" spc="-69" baseline="2482" dirty="0" smtClean="0">
                <a:latin typeface="Constantia"/>
                <a:cs typeface="Constantia"/>
              </a:rPr>
              <a:t>o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r>
              <a:rPr sz="3300" spc="-8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</a:t>
            </a:r>
            <a:r>
              <a:rPr sz="3300" spc="-7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x</a:t>
            </a:r>
            <a:r>
              <a:rPr sz="3300" spc="-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ansión</a:t>
            </a:r>
            <a:r>
              <a:rPr sz="3300" spc="-10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se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in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ció</a:t>
            </a:r>
            <a:r>
              <a:rPr sz="3300" spc="-13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63" baseline="2482" dirty="0" smtClean="0">
                <a:latin typeface="Constantia"/>
                <a:cs typeface="Constantia"/>
              </a:rPr>
              <a:t> </a:t>
            </a:r>
            <a:r>
              <a:rPr sz="3300" spc="-14" baseline="2482" dirty="0" smtClean="0">
                <a:latin typeface="Constantia"/>
                <a:cs typeface="Constantia"/>
              </a:rPr>
              <a:t>1</a:t>
            </a:r>
            <a:r>
              <a:rPr sz="3300" spc="0" baseline="2482" dirty="0" smtClean="0">
                <a:latin typeface="Constantia"/>
                <a:cs typeface="Constantia"/>
              </a:rPr>
              <a:t>9</a:t>
            </a:r>
            <a:r>
              <a:rPr sz="3300" spc="-25" baseline="2482" dirty="0" smtClean="0">
                <a:latin typeface="Constantia"/>
                <a:cs typeface="Constantia"/>
              </a:rPr>
              <a:t>9</a:t>
            </a:r>
            <a:r>
              <a:rPr sz="3300" spc="0" baseline="2482" dirty="0" smtClean="0">
                <a:latin typeface="Constantia"/>
                <a:cs typeface="Constantia"/>
              </a:rPr>
              <a:t>2,</a:t>
            </a:r>
            <a:r>
              <a:rPr sz="3300" spc="-79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-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4" baseline="2482" dirty="0" smtClean="0">
                <a:latin typeface="Constantia"/>
                <a:cs typeface="Constantia"/>
              </a:rPr>
              <a:t>f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9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á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3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cin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96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il</a:t>
            </a:r>
            <a:r>
              <a:rPr sz="3300" spc="-3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habi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acion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25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20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9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una</a:t>
            </a:r>
            <a:r>
              <a:rPr sz="3300" spc="-13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campaña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acional</a:t>
            </a:r>
            <a:r>
              <a:rPr sz="3300" spc="-8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que</a:t>
            </a:r>
            <a:r>
              <a:rPr sz="3300" spc="-9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log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ó</a:t>
            </a:r>
            <a:r>
              <a:rPr sz="3300" spc="-154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olo</a:t>
            </a:r>
            <a:r>
              <a:rPr sz="3300" spc="-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ar</a:t>
            </a:r>
            <a:r>
              <a:rPr sz="3300" spc="-19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54" baseline="2482" dirty="0" smtClean="0">
                <a:latin typeface="Constantia"/>
                <a:cs typeface="Constantia"/>
              </a:rPr>
              <a:t> </a:t>
            </a:r>
            <a:r>
              <a:rPr sz="3300" spc="-25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osta</a:t>
            </a:r>
            <a:r>
              <a:rPr sz="3300" spc="-10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R</a:t>
            </a:r>
            <a:r>
              <a:rPr sz="3300" spc="4" baseline="2482" dirty="0" smtClean="0">
                <a:latin typeface="Constantia"/>
                <a:cs typeface="Constantia"/>
              </a:rPr>
              <a:t>i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en</a:t>
            </a:r>
            <a:r>
              <a:rPr sz="3300" spc="-11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el</a:t>
            </a:r>
            <a:r>
              <a:rPr sz="3300" spc="-7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ci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cui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turís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4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er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acion</a:t>
            </a:r>
            <a:r>
              <a:rPr sz="3300" spc="4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l</a:t>
            </a:r>
            <a:r>
              <a:rPr sz="3300" spc="-9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0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aer</a:t>
            </a:r>
            <a:r>
              <a:rPr sz="3300" spc="-161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39" baseline="2482" dirty="0" smtClean="0">
                <a:latin typeface="Constantia"/>
                <a:cs typeface="Constantia"/>
              </a:rPr>
              <a:t>n</a:t>
            </a:r>
            <a:r>
              <a:rPr sz="3300" spc="-54" baseline="2482" dirty="0" smtClean="0">
                <a:latin typeface="Constantia"/>
                <a:cs typeface="Constantia"/>
              </a:rPr>
              <a:t>v</a:t>
            </a:r>
            <a:r>
              <a:rPr sz="3300" spc="0" baseline="2482" dirty="0" smtClean="0">
                <a:latin typeface="Constantia"/>
                <a:cs typeface="Constantia"/>
              </a:rPr>
              <a:t>ersión</a:t>
            </a:r>
            <a:r>
              <a:rPr sz="3300" spc="-1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ex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j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2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pa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6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ons</a:t>
            </a:r>
            <a:r>
              <a:rPr sz="3300" spc="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ru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ción</a:t>
            </a:r>
            <a:r>
              <a:rPr sz="3300" spc="-20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ho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eles</a:t>
            </a:r>
            <a:r>
              <a:rPr sz="3300" spc="-18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t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4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turís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os</a:t>
            </a:r>
            <a:r>
              <a:rPr sz="3300" spc="-19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1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6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f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aes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ru</a:t>
            </a:r>
            <a:r>
              <a:rPr sz="3300" spc="-9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tu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onstantia"/>
                <a:cs typeface="Constantia"/>
              </a:rPr>
              <a:t>via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r>
              <a:rPr sz="3300" spc="-44" baseline="2482" dirty="0" smtClean="0">
                <a:latin typeface="Constantia"/>
                <a:cs typeface="Constantia"/>
              </a:rPr>
              <a:t> </a:t>
            </a:r>
            <a:r>
              <a:rPr sz="3300" spc="-29" baseline="2482" dirty="0" smtClean="0">
                <a:latin typeface="Constantia"/>
                <a:cs typeface="Constantia"/>
              </a:rPr>
              <a:t>A</a:t>
            </a:r>
            <a:r>
              <a:rPr sz="3300" spc="0" baseline="2482" dirty="0" smtClean="0">
                <a:latin typeface="Constantia"/>
                <a:cs typeface="Constantia"/>
              </a:rPr>
              <a:t>ctua</a:t>
            </a:r>
            <a:r>
              <a:rPr sz="3300" spc="-9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n</a:t>
            </a:r>
            <a:r>
              <a:rPr sz="3300" spc="-29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e,</a:t>
            </a:r>
            <a:r>
              <a:rPr sz="3300" spc="-8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9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acidad</a:t>
            </a:r>
            <a:r>
              <a:rPr sz="3300" spc="-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ho</a:t>
            </a:r>
            <a:r>
              <a:rPr sz="3300" spc="-3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ele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150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su</a:t>
            </a:r>
            <a:r>
              <a:rPr sz="3300" spc="-14" baseline="2482" dirty="0" smtClean="0">
                <a:latin typeface="Constantia"/>
                <a:cs typeface="Constantia"/>
              </a:rPr>
              <a:t>p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-7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las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q</a:t>
            </a:r>
            <a:r>
              <a:rPr sz="3300" spc="-9" baseline="2482" dirty="0" smtClean="0">
                <a:latin typeface="Constantia"/>
                <a:cs typeface="Constantia"/>
              </a:rPr>
              <a:t>u</a:t>
            </a:r>
            <a:r>
              <a:rPr sz="3300" spc="0" baseline="2482" dirty="0" smtClean="0">
                <a:latin typeface="Constantia"/>
                <a:cs typeface="Constantia"/>
              </a:rPr>
              <a:t>in</a:t>
            </a:r>
            <a:r>
              <a:rPr sz="3300" spc="-50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10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mil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habi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acion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-19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,</a:t>
            </a:r>
            <a:r>
              <a:rPr sz="3300" spc="-181" baseline="2482" dirty="0" smtClean="0">
                <a:latin typeface="Constantia"/>
                <a:cs typeface="Constantia"/>
              </a:rPr>
              <a:t> 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ecibe</a:t>
            </a:r>
            <a:r>
              <a:rPr sz="3300" spc="-11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m</a:t>
            </a:r>
            <a:r>
              <a:rPr sz="3300" spc="4" baseline="2482" dirty="0" smtClean="0">
                <a:latin typeface="Constantia"/>
                <a:cs typeface="Constantia"/>
              </a:rPr>
              <a:t>á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34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10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un</a:t>
            </a:r>
            <a:r>
              <a:rPr sz="3300" spc="-55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il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ón</a:t>
            </a:r>
            <a:r>
              <a:rPr sz="3300" spc="-143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87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turis</a:t>
            </a:r>
            <a:r>
              <a:rPr sz="3300" spc="4" baseline="2482" dirty="0" smtClean="0">
                <a:latin typeface="Constantia"/>
                <a:cs typeface="Constantia"/>
              </a:rPr>
              <a:t>t</a:t>
            </a:r>
            <a:r>
              <a:rPr sz="3300" spc="0" baseline="2482" dirty="0" smtClean="0">
                <a:latin typeface="Constantia"/>
                <a:cs typeface="Constantia"/>
              </a:rPr>
              <a:t>as</a:t>
            </a:r>
            <a:r>
              <a:rPr sz="3300" spc="-166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al</a:t>
            </a:r>
            <a:r>
              <a:rPr sz="3300" spc="-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ñ</a:t>
            </a:r>
            <a:r>
              <a:rPr sz="3300" spc="0" baseline="2482" dirty="0" smtClean="0">
                <a:latin typeface="Constantia"/>
                <a:cs typeface="Constantia"/>
              </a:rPr>
              <a:t>o</a:t>
            </a:r>
            <a:r>
              <a:rPr sz="3300" spc="-165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y</a:t>
            </a:r>
            <a:r>
              <a:rPr sz="3300" spc="-100" baseline="2482" dirty="0" smtClean="0">
                <a:latin typeface="Constantia"/>
                <a:cs typeface="Constantia"/>
              </a:rPr>
              <a:t> </a:t>
            </a:r>
            <a:r>
              <a:rPr sz="3300" spc="-50" baseline="2482" dirty="0" smtClean="0">
                <a:latin typeface="Constantia"/>
                <a:cs typeface="Constantia"/>
              </a:rPr>
              <a:t>g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9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endParaRPr sz="2200">
              <a:latin typeface="Constantia"/>
              <a:cs typeface="Constanti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onstantia"/>
                <a:cs typeface="Constantia"/>
              </a:rPr>
              <a:t>i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g</a:t>
            </a:r>
            <a:r>
              <a:rPr sz="3300" spc="-39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esos</a:t>
            </a:r>
            <a:r>
              <a:rPr sz="3300" spc="-178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por</a:t>
            </a:r>
            <a:r>
              <a:rPr sz="3300" spc="-167" baseline="2482" dirty="0" smtClean="0">
                <a:latin typeface="Constantia"/>
                <a:cs typeface="Constantia"/>
              </a:rPr>
              <a:t> </a:t>
            </a:r>
            <a:r>
              <a:rPr sz="3300" spc="-54" baseline="2482" dirty="0" smtClean="0">
                <a:latin typeface="Constantia"/>
                <a:cs typeface="Constantia"/>
              </a:rPr>
              <a:t>c</a:t>
            </a:r>
            <a:r>
              <a:rPr sz="3300" spc="0" baseline="2482" dirty="0" smtClean="0">
                <a:latin typeface="Constantia"/>
                <a:cs typeface="Constantia"/>
              </a:rPr>
              <a:t>e</a:t>
            </a:r>
            <a:r>
              <a:rPr sz="3300" spc="-34" baseline="2482" dirty="0" smtClean="0">
                <a:latin typeface="Constantia"/>
                <a:cs typeface="Constantia"/>
              </a:rPr>
              <a:t>r</a:t>
            </a:r>
            <a:r>
              <a:rPr sz="3300" spc="0" baseline="2482" dirty="0" smtClean="0">
                <a:latin typeface="Constantia"/>
                <a:cs typeface="Constantia"/>
              </a:rPr>
              <a:t>ca</a:t>
            </a:r>
            <a:r>
              <a:rPr sz="3300" spc="-15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de</a:t>
            </a:r>
            <a:r>
              <a:rPr sz="3300" spc="-72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$1 500</a:t>
            </a:r>
            <a:r>
              <a:rPr sz="3300" spc="-19" baseline="2482" dirty="0" smtClean="0">
                <a:latin typeface="Constantia"/>
                <a:cs typeface="Constantia"/>
              </a:rPr>
              <a:t> </a:t>
            </a:r>
            <a:r>
              <a:rPr sz="3300" spc="4" baseline="2482" dirty="0" smtClean="0">
                <a:latin typeface="Constantia"/>
                <a:cs typeface="Constantia"/>
              </a:rPr>
              <a:t>m</a:t>
            </a:r>
            <a:r>
              <a:rPr sz="3300" spc="0" baseline="2482" dirty="0" smtClean="0">
                <a:latin typeface="Constantia"/>
                <a:cs typeface="Constantia"/>
              </a:rPr>
              <a:t>il</a:t>
            </a:r>
            <a:r>
              <a:rPr sz="3300" spc="-4" baseline="2482" dirty="0" smtClean="0">
                <a:latin typeface="Constantia"/>
                <a:cs typeface="Constantia"/>
              </a:rPr>
              <a:t>l</a:t>
            </a:r>
            <a:r>
              <a:rPr sz="3300" spc="0" baseline="2482" dirty="0" smtClean="0">
                <a:latin typeface="Constantia"/>
                <a:cs typeface="Constantia"/>
              </a:rPr>
              <a:t>on</a:t>
            </a:r>
            <a:r>
              <a:rPr sz="3300" spc="9" baseline="2482" dirty="0" smtClean="0">
                <a:latin typeface="Constantia"/>
                <a:cs typeface="Constantia"/>
              </a:rPr>
              <a:t>e</a:t>
            </a:r>
            <a:r>
              <a:rPr sz="3300" spc="0" baseline="2482" dirty="0" smtClean="0">
                <a:latin typeface="Constantia"/>
                <a:cs typeface="Constantia"/>
              </a:rPr>
              <a:t>s</a:t>
            </a:r>
            <a:r>
              <a:rPr sz="3300" spc="-169" baseline="2482" dirty="0" smtClean="0">
                <a:latin typeface="Constantia"/>
                <a:cs typeface="Constantia"/>
              </a:rPr>
              <a:t> </a:t>
            </a:r>
            <a:r>
              <a:rPr sz="3300" spc="0" baseline="2482" dirty="0" smtClean="0">
                <a:latin typeface="Constantia"/>
                <a:cs typeface="Constantia"/>
              </a:rPr>
              <a:t>a</a:t>
            </a:r>
            <a:r>
              <a:rPr sz="3300" spc="4" baseline="2482" dirty="0" smtClean="0">
                <a:latin typeface="Constantia"/>
                <a:cs typeface="Constantia"/>
              </a:rPr>
              <a:t>n</a:t>
            </a:r>
            <a:r>
              <a:rPr sz="3300" spc="0" baseline="2482" dirty="0" smtClean="0">
                <a:latin typeface="Constantia"/>
                <a:cs typeface="Constantia"/>
              </a:rPr>
              <a:t>uale</a:t>
            </a:r>
            <a:r>
              <a:rPr sz="3300" spc="-34" baseline="2482" dirty="0" smtClean="0">
                <a:latin typeface="Constantia"/>
                <a:cs typeface="Constantia"/>
              </a:rPr>
              <a:t>s</a:t>
            </a:r>
            <a:r>
              <a:rPr sz="3300" spc="0" baseline="2482" dirty="0" smtClean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832864" marR="3169238" algn="ctr">
              <a:lnSpc>
                <a:spcPct val="95825"/>
              </a:lnSpc>
              <a:spcBef>
                <a:spcPts val="1085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822705"/>
            <a:ext cx="7698303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54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égimen</a:t>
            </a:r>
            <a:r>
              <a:rPr sz="5400" spc="-29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 </a:t>
            </a:r>
            <a:r>
              <a:rPr sz="5400" spc="-59" baseline="3034" dirty="0" smtClean="0">
                <a:solidFill>
                  <a:srgbClr val="04607A"/>
                </a:solidFill>
                <a:latin typeface="Calibri"/>
                <a:cs typeface="Calibri"/>
              </a:rPr>
              <a:t>Z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onas </a:t>
            </a:r>
            <a:r>
              <a:rPr sz="5400" spc="4" baseline="3034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5400" spc="-64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an</a:t>
            </a:r>
            <a:r>
              <a:rPr sz="540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as:</a:t>
            </a:r>
            <a:r>
              <a:rPr sz="5400" spc="-2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 la</a:t>
            </a:r>
            <a:r>
              <a:rPr sz="540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ma</a:t>
            </a:r>
            <a:r>
              <a:rPr sz="5400" spc="9" baseline="3034" dirty="0" smtClean="0">
                <a:solidFill>
                  <a:srgbClr val="04607A"/>
                </a:solidFill>
                <a:latin typeface="Calibri"/>
                <a:cs typeface="Calibri"/>
              </a:rPr>
              <a:t>q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uila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-75" baseline="1517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adi</a:t>
            </a:r>
            <a:r>
              <a:rPr sz="5400" spc="9" baseline="1517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ional</a:t>
            </a:r>
            <a:r>
              <a:rPr sz="5400" spc="-50" baseline="1517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a la </a:t>
            </a:r>
            <a:r>
              <a:rPr sz="5400" spc="-44" baseline="1517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ecnología elec</a:t>
            </a:r>
            <a:r>
              <a:rPr sz="5400" spc="-4" baseline="1517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-54" baseline="1517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óni</a:t>
            </a:r>
            <a:r>
              <a:rPr sz="5400" spc="-19" baseline="1517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0"/>
            <a:ext cx="178824" cy="243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72"/>
            <a:ext cx="7775084" cy="4584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920">
              <a:lnSpc>
                <a:spcPts val="2197"/>
              </a:lnSpc>
              <a:spcBef>
                <a:spcPts val="100"/>
              </a:spcBef>
            </a:pPr>
            <a:r>
              <a:rPr sz="1800" spc="29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son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á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eas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eadas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le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N° </a:t>
            </a:r>
            <a:r>
              <a:rPr sz="1800" spc="4" dirty="0" smtClean="0">
                <a:latin typeface="Constantia"/>
                <a:cs typeface="Constantia"/>
              </a:rPr>
              <a:t>7</a:t>
            </a:r>
            <a:r>
              <a:rPr sz="1800" spc="0" dirty="0" smtClean="0">
                <a:latin typeface="Constantia"/>
                <a:cs typeface="Constantia"/>
              </a:rPr>
              <a:t>2</a:t>
            </a:r>
            <a:r>
              <a:rPr sz="1800" spc="4" dirty="0" smtClean="0">
                <a:latin typeface="Constantia"/>
                <a:cs typeface="Constantia"/>
              </a:rPr>
              <a:t>1</a:t>
            </a:r>
            <a:r>
              <a:rPr sz="1800" spc="0" dirty="0" smtClean="0">
                <a:latin typeface="Constantia"/>
                <a:cs typeface="Constantia"/>
              </a:rPr>
              <a:t>0</a:t>
            </a:r>
            <a:r>
              <a:rPr sz="1800" spc="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</a:t>
            </a:r>
            <a:r>
              <a:rPr sz="1800" spc="-9" dirty="0" smtClean="0">
                <a:latin typeface="Constantia"/>
                <a:cs typeface="Constantia"/>
              </a:rPr>
              <a:t>1</a:t>
            </a:r>
            <a:r>
              <a:rPr sz="1800" spc="0" dirty="0" smtClean="0">
                <a:latin typeface="Constantia"/>
                <a:cs typeface="Constantia"/>
              </a:rPr>
              <a:t>990)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N° 7</a:t>
            </a:r>
            <a:r>
              <a:rPr sz="1800" spc="-34" dirty="0" smtClean="0">
                <a:latin typeface="Constantia"/>
                <a:cs typeface="Constantia"/>
              </a:rPr>
              <a:t>8</a:t>
            </a:r>
            <a:r>
              <a:rPr sz="1800" spc="-4" dirty="0" smtClean="0">
                <a:latin typeface="Constantia"/>
                <a:cs typeface="Constantia"/>
              </a:rPr>
              <a:t>3</a:t>
            </a:r>
            <a:r>
              <a:rPr sz="1800" spc="0" dirty="0" smtClean="0">
                <a:latin typeface="Constantia"/>
                <a:cs typeface="Constantia"/>
              </a:rPr>
              <a:t>0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(</a:t>
            </a:r>
            <a:r>
              <a:rPr sz="1800" spc="-14" dirty="0" smtClean="0">
                <a:latin typeface="Constantia"/>
                <a:cs typeface="Constantia"/>
              </a:rPr>
              <a:t>1</a:t>
            </a:r>
            <a:r>
              <a:rPr sz="1800" spc="0" dirty="0" smtClean="0">
                <a:latin typeface="Constantia"/>
                <a:cs typeface="Constantia"/>
              </a:rPr>
              <a:t>998),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eal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zac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act</a:t>
            </a:r>
            <a:r>
              <a:rPr sz="1800" spc="-25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vi</a:t>
            </a:r>
            <a:r>
              <a:rPr sz="1800" spc="0" dirty="0" smtClean="0">
                <a:latin typeface="Constantia"/>
                <a:cs typeface="Constantia"/>
              </a:rPr>
              <a:t>dades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óm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scales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ct</a:t>
            </a:r>
            <a:r>
              <a:rPr sz="1800" spc="-19" dirty="0" smtClean="0">
                <a:latin typeface="Constantia"/>
                <a:cs typeface="Constantia"/>
              </a:rPr>
              <a:t>iv</a:t>
            </a:r>
            <a:r>
              <a:rPr sz="1800" spc="0" dirty="0" smtClean="0">
                <a:latin typeface="Constantia"/>
                <a:cs typeface="Constantia"/>
              </a:rPr>
              <a:t>as)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oriales;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-1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, las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ompañ</a:t>
            </a:r>
            <a:r>
              <a:rPr sz="1800" spc="-9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stalan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-1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epa</a:t>
            </a:r>
            <a:r>
              <a:rPr sz="1800" spc="-25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mi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ar</a:t>
            </a:r>
            <a:r>
              <a:rPr sz="1800" spc="-1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dar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man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mie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er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v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destinad</a:t>
            </a:r>
            <a:r>
              <a:rPr sz="1800" spc="-9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sumos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4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isca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imp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tac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ma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imas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ins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mos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(bienes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ado</a:t>
            </a:r>
            <a:r>
              <a:rPr sz="1800" spc="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).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demás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i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os 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isca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-1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aen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esas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ég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democ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áti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v</a:t>
            </a:r>
            <a:r>
              <a:rPr sz="1800" spc="-9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as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dot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vi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ási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pot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ble,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electri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da</a:t>
            </a:r>
            <a:r>
              <a:rPr sz="1800" spc="-4" dirty="0" smtClean="0">
                <a:latin typeface="Constantia"/>
                <a:cs typeface="Constantia"/>
              </a:rPr>
              <a:t>d</a:t>
            </a:r>
            <a:r>
              <a:rPr sz="1800" spc="0" dirty="0" smtClean="0">
                <a:latin typeface="Constantia"/>
                <a:cs typeface="Constantia"/>
              </a:rPr>
              <a:t>,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ed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alámb</a:t>
            </a:r>
            <a:r>
              <a:rPr sz="1800" spc="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a,</a:t>
            </a:r>
            <a:r>
              <a:rPr sz="1800" spc="-25" dirty="0" smtClean="0">
                <a:latin typeface="Constantia"/>
                <a:cs typeface="Constantia"/>
              </a:rPr>
              <a:t> t</a:t>
            </a:r>
            <a:r>
              <a:rPr sz="1800" spc="0" dirty="0" smtClean="0">
                <a:latin typeface="Constantia"/>
                <a:cs typeface="Constantia"/>
              </a:rPr>
              <a:t>ele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í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)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uerza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labo</a:t>
            </a:r>
            <a:r>
              <a:rPr sz="1800" spc="-25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cal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;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sin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-50" dirty="0" smtClean="0">
                <a:latin typeface="Constantia"/>
                <a:cs typeface="Constantia"/>
              </a:rPr>
              <a:t>go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ele</a:t>
            </a:r>
            <a:r>
              <a:rPr sz="1800" spc="-1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adas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gas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soc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ha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ene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ado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emig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s </a:t>
            </a:r>
            <a:endParaRPr sz="1800">
              <a:latin typeface="Constantia"/>
              <a:cs typeface="Constantia"/>
            </a:endParaRPr>
          </a:p>
          <a:p>
            <a:pPr marL="12700" marR="45920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ompañ</a:t>
            </a:r>
            <a:r>
              <a:rPr sz="1800" spc="-9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eg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Amé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mu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6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-34" dirty="0" smtClean="0">
                <a:latin typeface="Constantia"/>
                <a:cs typeface="Constantia"/>
              </a:rPr>
              <a:t>P</a:t>
            </a:r>
            <a:r>
              <a:rPr sz="1800" spc="-4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ER,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2</a:t>
            </a:r>
            <a:r>
              <a:rPr sz="1800" spc="4" dirty="0" smtClean="0">
                <a:latin typeface="Constantia"/>
                <a:cs typeface="Constantia"/>
              </a:rPr>
              <a:t>0</a:t>
            </a:r>
            <a:r>
              <a:rPr sz="1800" spc="0" dirty="0" smtClean="0">
                <a:latin typeface="Constantia"/>
                <a:cs typeface="Constantia"/>
              </a:rPr>
              <a:t>06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2</a:t>
            </a:r>
            <a:r>
              <a:rPr sz="1800" spc="4" dirty="0" smtClean="0">
                <a:latin typeface="Constantia"/>
                <a:cs typeface="Constantia"/>
              </a:rPr>
              <a:t>0</a:t>
            </a:r>
            <a:r>
              <a:rPr sz="1800" spc="0" dirty="0" smtClean="0">
                <a:latin typeface="Constantia"/>
                <a:cs typeface="Constantia"/>
              </a:rPr>
              <a:t>10,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cada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dólar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2</a:t>
            </a:r>
            <a:r>
              <a:rPr sz="1800" spc="-14" dirty="0" smtClean="0">
                <a:latin typeface="Constantia"/>
                <a:cs typeface="Constantia"/>
              </a:rPr>
              <a:t>5</a:t>
            </a:r>
            <a:r>
              <a:rPr sz="1800" spc="0" dirty="0" smtClean="0">
                <a:latin typeface="Constantia"/>
                <a:cs typeface="Constantia"/>
              </a:rPr>
              <a:t>6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ompañ</a:t>
            </a:r>
            <a:r>
              <a:rPr sz="1800" spc="-9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19" dirty="0" smtClean="0">
                <a:latin typeface="Constantia"/>
                <a:cs typeface="Constantia"/>
              </a:rPr>
              <a:t> r</a:t>
            </a:r>
            <a:r>
              <a:rPr sz="1800" spc="0" dirty="0" smtClean="0">
                <a:latin typeface="Constantia"/>
                <a:cs typeface="Constantia"/>
              </a:rPr>
              <a:t>ég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f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ene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$</a:t>
            </a:r>
            <a:r>
              <a:rPr sz="1800" spc="4" dirty="0" smtClean="0">
                <a:latin typeface="Constantia"/>
                <a:cs typeface="Constantia"/>
              </a:rPr>
              <a:t>8</a:t>
            </a:r>
            <a:r>
              <a:rPr sz="1800" spc="0" dirty="0" smtClean="0">
                <a:latin typeface="Constantia"/>
                <a:cs typeface="Constantia"/>
              </a:rPr>
              <a:t>;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58 000</a:t>
            </a:r>
            <a:r>
              <a:rPr sz="1800" spc="9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il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empleos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1</a:t>
            </a:r>
            <a:r>
              <a:rPr sz="1800" spc="4" dirty="0" smtClean="0">
                <a:latin typeface="Constantia"/>
                <a:cs typeface="Constantia"/>
              </a:rPr>
              <a:t>1</a:t>
            </a:r>
            <a:r>
              <a:rPr sz="1800" spc="0" dirty="0" smtClean="0">
                <a:latin typeface="Constantia"/>
                <a:cs typeface="Constantia"/>
              </a:rPr>
              <a:t>0 000</a:t>
            </a:r>
            <a:r>
              <a:rPr sz="1800" spc="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adqu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25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cado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local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vi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$1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080</a:t>
            </a:r>
            <a:r>
              <a:rPr sz="1800" spc="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ll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nes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esentan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 </a:t>
            </a:r>
            <a:r>
              <a:rPr sz="1800" spc="-44" dirty="0" smtClean="0">
                <a:latin typeface="Constantia"/>
                <a:cs typeface="Constantia"/>
              </a:rPr>
              <a:t>4</a:t>
            </a:r>
            <a:r>
              <a:rPr sz="1800" spc="-4" dirty="0" smtClean="0">
                <a:latin typeface="Constantia"/>
                <a:cs typeface="Constantia"/>
              </a:rPr>
              <a:t>5</a:t>
            </a:r>
            <a:r>
              <a:rPr sz="1800" spc="0" dirty="0" smtClean="0">
                <a:latin typeface="Constantia"/>
                <a:cs typeface="Constantia"/>
              </a:rPr>
              <a:t>%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3</a:t>
            </a:r>
            <a:r>
              <a:rPr sz="1800" spc="9" dirty="0" smtClean="0">
                <a:latin typeface="Constantia"/>
                <a:cs typeface="Constantia"/>
              </a:rPr>
              <a:t>2</a:t>
            </a:r>
            <a:r>
              <a:rPr sz="1800" spc="0" dirty="0" smtClean="0">
                <a:latin typeface="Constantia"/>
                <a:cs typeface="Constantia"/>
              </a:rPr>
              <a:t>%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v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. 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olo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2</a:t>
            </a:r>
            <a:r>
              <a:rPr sz="1800" spc="4" dirty="0" smtClean="0">
                <a:latin typeface="Constantia"/>
                <a:cs typeface="Constantia"/>
              </a:rPr>
              <a:t>0</a:t>
            </a:r>
            <a:r>
              <a:rPr sz="1800" spc="0" dirty="0" smtClean="0">
                <a:latin typeface="Constantia"/>
                <a:cs typeface="Constantia"/>
              </a:rPr>
              <a:t>10,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paga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mil </a:t>
            </a:r>
            <a:r>
              <a:rPr sz="1800" spc="4" dirty="0" smtClean="0">
                <a:latin typeface="Constantia"/>
                <a:cs typeface="Constantia"/>
              </a:rPr>
              <a:t>m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sala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gas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soc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ales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equ</a:t>
            </a:r>
            <a:r>
              <a:rPr sz="1800" spc="-19" dirty="0" smtClean="0">
                <a:latin typeface="Constantia"/>
                <a:cs typeface="Constantia"/>
              </a:rPr>
              <a:t>iv</a:t>
            </a:r>
            <a:r>
              <a:rPr sz="1800" spc="0" dirty="0" smtClean="0">
                <a:latin typeface="Constantia"/>
                <a:cs typeface="Constantia"/>
              </a:rPr>
              <a:t>ale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un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8</a:t>
            </a:r>
            <a:r>
              <a:rPr sz="1800" spc="0" dirty="0" smtClean="0">
                <a:latin typeface="Constantia"/>
                <a:cs typeface="Constantia"/>
              </a:rPr>
              <a:t>%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P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856994" marR="29157">
              <a:lnSpc>
                <a:spcPct val="95825"/>
              </a:lnSpc>
              <a:spcBef>
                <a:spcPts val="802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47991"/>
            <a:ext cx="178824" cy="243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554" y="6551424"/>
            <a:ext cx="2250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371346"/>
            <a:ext cx="9261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5400" spc="-25" baseline="3034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540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812653" cy="3755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212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última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década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</a:t>
            </a:r>
            <a:r>
              <a:rPr sz="2000" spc="-19" dirty="0" smtClean="0">
                <a:latin typeface="Constantia"/>
                <a:cs typeface="Constantia"/>
              </a:rPr>
              <a:t>g</a:t>
            </a:r>
            <a:r>
              <a:rPr sz="2000" spc="0" dirty="0" smtClean="0">
                <a:latin typeface="Constantia"/>
                <a:cs typeface="Constantia"/>
              </a:rPr>
              <a:t>lo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XX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maquila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ostarri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ense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aso </a:t>
            </a:r>
            <a:endParaRPr sz="2000">
              <a:latin typeface="Constantia"/>
              <a:cs typeface="Constantia"/>
            </a:endParaRPr>
          </a:p>
          <a:p>
            <a:pPr marL="12700" marR="7421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sign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</a:t>
            </a:r>
            <a:r>
              <a:rPr sz="2000" spc="-4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ecn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log</a:t>
            </a:r>
            <a:r>
              <a:rPr sz="2000" spc="-4" dirty="0" smtClean="0">
                <a:latin typeface="Constantia"/>
                <a:cs typeface="Constantia"/>
              </a:rPr>
              <a:t>í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unt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;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tal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caso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 marR="74212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elabo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mic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ochi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llegada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endParaRPr sz="2000">
              <a:latin typeface="Constantia"/>
              <a:cs typeface="Constantia"/>
            </a:endParaRPr>
          </a:p>
          <a:p>
            <a:pPr marL="12700" marR="161173">
              <a:lnSpc>
                <a:spcPts val="2441"/>
              </a:lnSpc>
            </a:pP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997,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que,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ciar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998,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eali</a:t>
            </a:r>
            <a:r>
              <a:rPr sz="2000" spc="-19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44" dirty="0" smtClean="0">
                <a:latin typeface="Constantia"/>
                <a:cs typeface="Constantia"/>
              </a:rPr>
              <a:t>nv</a:t>
            </a:r>
            <a:r>
              <a:rPr sz="2000" spc="0" dirty="0" smtClean="0">
                <a:latin typeface="Constantia"/>
                <a:cs typeface="Constantia"/>
              </a:rPr>
              <a:t>ersiones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 </a:t>
            </a:r>
            <a:endParaRPr sz="2000">
              <a:latin typeface="Constantia"/>
              <a:cs typeface="Constantia"/>
            </a:endParaRPr>
          </a:p>
          <a:p>
            <a:pPr marL="12700" marR="161173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$</a:t>
            </a:r>
            <a:r>
              <a:rPr sz="2000" spc="0" dirty="0" smtClean="0">
                <a:latin typeface="Constantia"/>
                <a:cs typeface="Constantia"/>
              </a:rPr>
              <a:t>800 millones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dóla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cif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endió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$</a:t>
            </a:r>
            <a:r>
              <a:rPr sz="2000" spc="-29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hasta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2001,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más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9</a:t>
            </a:r>
            <a:r>
              <a:rPr sz="2000" spc="0" dirty="0" smtClean="0">
                <a:latin typeface="Constantia"/>
                <a:cs typeface="Constantia"/>
              </a:rPr>
              <a:t>50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especi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listas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ostarri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ense</a:t>
            </a:r>
            <a:r>
              <a:rPr sz="2000" spc="-1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g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aduados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aís;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virtiéndose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uno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os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leo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mano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b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cal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da.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endParaRPr sz="2000">
              <a:latin typeface="Constantia"/>
              <a:cs typeface="Constantia"/>
            </a:endParaRPr>
          </a:p>
          <a:p>
            <a:pPr marL="12700" marR="61204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actualidad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emplea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3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200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ersonas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ectamen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tiene, </a:t>
            </a:r>
            <a:endParaRPr sz="2000">
              <a:latin typeface="Constantia"/>
              <a:cs typeface="Constantia"/>
            </a:endParaRPr>
          </a:p>
          <a:p>
            <a:pPr marL="12700" marR="612049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-6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ximadamen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2</a:t>
            </a:r>
            <a:r>
              <a:rPr sz="2000" spc="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olab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ado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indi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5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233619">
              <a:lnSpc>
                <a:spcPts val="2441"/>
              </a:lnSpc>
            </a:pPr>
            <a:r>
              <a:rPr sz="2000" spc="34" dirty="0" smtClean="0">
                <a:latin typeface="Constantia"/>
                <a:cs typeface="Constantia"/>
              </a:rPr>
              <a:t>L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omp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ñía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ica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ensamblar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ob</a:t>
            </a:r>
            <a:r>
              <a:rPr sz="2000" spc="-4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r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 99%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 </a:t>
            </a:r>
            <a:endParaRPr sz="2000">
              <a:latin typeface="Constantia"/>
              <a:cs typeface="Constantia"/>
            </a:endParaRPr>
          </a:p>
          <a:p>
            <a:pPr marL="12700" marR="233619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39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esa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artir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998,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sus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asa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 marR="233619">
              <a:lnSpc>
                <a:spcPts val="2441"/>
              </a:lnSpc>
            </a:pP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esenta</a:t>
            </a:r>
            <a:r>
              <a:rPr sz="2000" spc="-15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-6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ximadamen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2</a:t>
            </a:r>
            <a:r>
              <a:rPr sz="2000" spc="0" dirty="0" smtClean="0">
                <a:latin typeface="Constantia"/>
                <a:cs typeface="Constantia"/>
              </a:rPr>
              <a:t>5%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otal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aís;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ede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1975"/>
              </a:lnSpc>
            </a:pPr>
            <a:r>
              <a:rPr sz="3000" spc="-4" baseline="2730" dirty="0" smtClean="0">
                <a:latin typeface="Constantia"/>
                <a:cs typeface="Constantia"/>
              </a:rPr>
              <a:t>$</a:t>
            </a:r>
            <a:r>
              <a:rPr sz="3000" spc="0" baseline="2730" dirty="0" smtClean="0">
                <a:latin typeface="Constantia"/>
                <a:cs typeface="Constantia"/>
              </a:rPr>
              <a:t>3</a:t>
            </a:r>
            <a:r>
              <a:rPr sz="3000" spc="-4" baseline="2730" dirty="0" smtClean="0">
                <a:latin typeface="Constantia"/>
                <a:cs typeface="Constantia"/>
              </a:rPr>
              <a:t>0</a:t>
            </a:r>
            <a:r>
              <a:rPr sz="3000" spc="0" baseline="2730" dirty="0" smtClean="0">
                <a:latin typeface="Constantia"/>
                <a:cs typeface="Constantia"/>
              </a:rPr>
              <a:t>0</a:t>
            </a:r>
            <a:r>
              <a:rPr sz="3000" spc="-1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mill</a:t>
            </a:r>
            <a:r>
              <a:rPr sz="3000" spc="-4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nes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ent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69" baseline="2730" dirty="0" smtClean="0">
                <a:latin typeface="Constantia"/>
                <a:cs typeface="Constantia"/>
              </a:rPr>
              <a:t> </a:t>
            </a:r>
            <a:r>
              <a:rPr sz="3000" spc="-14" baseline="2730" dirty="0" smtClean="0">
                <a:latin typeface="Constantia"/>
                <a:cs typeface="Constantia"/>
              </a:rPr>
              <a:t>1</a:t>
            </a:r>
            <a:r>
              <a:rPr sz="3000" spc="0" baseline="2730" dirty="0" smtClean="0">
                <a:latin typeface="Constantia"/>
                <a:cs typeface="Constantia"/>
              </a:rPr>
              <a:t>9</a:t>
            </a:r>
            <a:r>
              <a:rPr sz="3000" spc="-9" baseline="2730" dirty="0" smtClean="0">
                <a:latin typeface="Constantia"/>
                <a:cs typeface="Constantia"/>
              </a:rPr>
              <a:t>9</a:t>
            </a:r>
            <a:r>
              <a:rPr sz="3000" spc="4" baseline="2730" dirty="0" smtClean="0">
                <a:latin typeface="Constantia"/>
                <a:cs typeface="Constantia"/>
              </a:rPr>
              <a:t>8</a:t>
            </a:r>
            <a:r>
              <a:rPr sz="3000" spc="0" baseline="2730" dirty="0" smtClean="0">
                <a:latin typeface="Constantia"/>
                <a:cs typeface="Constantia"/>
              </a:rPr>
              <a:t>-</a:t>
            </a:r>
            <a:r>
              <a:rPr sz="3000" spc="-14" baseline="2730" dirty="0" smtClean="0">
                <a:latin typeface="Constantia"/>
                <a:cs typeface="Constantia"/>
              </a:rPr>
              <a:t>1</a:t>
            </a:r>
            <a:r>
              <a:rPr sz="3000" spc="0" baseline="2730" dirty="0" smtClean="0">
                <a:latin typeface="Constantia"/>
                <a:cs typeface="Constantia"/>
              </a:rPr>
              <a:t>9</a:t>
            </a:r>
            <a:r>
              <a:rPr sz="3000" spc="-9" baseline="2730" dirty="0" smtClean="0">
                <a:latin typeface="Constantia"/>
                <a:cs typeface="Constantia"/>
              </a:rPr>
              <a:t>9</a:t>
            </a:r>
            <a:r>
              <a:rPr sz="3000" spc="0" baseline="2730" dirty="0" smtClean="0">
                <a:latin typeface="Constantia"/>
                <a:cs typeface="Constantia"/>
              </a:rPr>
              <a:t>9</a:t>
            </a:r>
            <a:r>
              <a:rPr sz="3000" spc="-6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a</a:t>
            </a:r>
            <a:r>
              <a:rPr sz="3000" spc="-9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casi </a:t>
            </a:r>
            <a:r>
              <a:rPr sz="3000" spc="-14" baseline="2730" dirty="0" smtClean="0">
                <a:latin typeface="Constantia"/>
                <a:cs typeface="Constantia"/>
              </a:rPr>
              <a:t>$</a:t>
            </a:r>
            <a:r>
              <a:rPr sz="3000" spc="0" baseline="2730" dirty="0" smtClean="0">
                <a:latin typeface="Constantia"/>
                <a:cs typeface="Constantia"/>
              </a:rPr>
              <a:t>6</a:t>
            </a:r>
            <a:r>
              <a:rPr sz="3000" spc="-4" baseline="2730" dirty="0" smtClean="0">
                <a:latin typeface="Constantia"/>
                <a:cs typeface="Constantia"/>
              </a:rPr>
              <a:t>0</a:t>
            </a:r>
            <a:r>
              <a:rPr sz="3000" spc="0" baseline="2730" dirty="0" smtClean="0">
                <a:latin typeface="Constantia"/>
                <a:cs typeface="Constantia"/>
              </a:rPr>
              <a:t>0</a:t>
            </a:r>
            <a:r>
              <a:rPr sz="3000" spc="-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mill</a:t>
            </a:r>
            <a:r>
              <a:rPr sz="3000" spc="-4" baseline="2730" dirty="0" smtClean="0">
                <a:latin typeface="Constantia"/>
                <a:cs typeface="Constantia"/>
              </a:rPr>
              <a:t>o</a:t>
            </a:r>
            <a:r>
              <a:rPr sz="3000" spc="0" baseline="2730" dirty="0" smtClean="0">
                <a:latin typeface="Constantia"/>
                <a:cs typeface="Constantia"/>
              </a:rPr>
              <a:t>nes</a:t>
            </a:r>
            <a:r>
              <a:rPr sz="3000" spc="-10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de</a:t>
            </a:r>
            <a:r>
              <a:rPr sz="3000" spc="-89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dóla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r>
              <a:rPr sz="3000" spc="-19" baseline="2730" dirty="0" smtClean="0">
                <a:latin typeface="Constantia"/>
                <a:cs typeface="Constantia"/>
              </a:rPr>
              <a:t>s</a:t>
            </a:r>
            <a:r>
              <a:rPr sz="3000" spc="0" baseline="2730" dirty="0" smtClean="0">
                <a:latin typeface="Constantia"/>
                <a:cs typeface="Constantia"/>
              </a:rPr>
              <a:t>,</a:t>
            </a:r>
            <a:r>
              <a:rPr sz="3000" spc="-64" baseline="2730" dirty="0" smtClean="0">
                <a:latin typeface="Constantia"/>
                <a:cs typeface="Constantia"/>
              </a:rPr>
              <a:t> </a:t>
            </a:r>
            <a:r>
              <a:rPr sz="3000" spc="0" baseline="2730" dirty="0" smtClean="0">
                <a:latin typeface="Constantia"/>
                <a:cs typeface="Constantia"/>
              </a:rPr>
              <a:t>ent</a:t>
            </a:r>
            <a:r>
              <a:rPr sz="3000" spc="-29" baseline="2730" dirty="0" smtClean="0">
                <a:latin typeface="Constantia"/>
                <a:cs typeface="Constantia"/>
              </a:rPr>
              <a:t>r</a:t>
            </a:r>
            <a:r>
              <a:rPr sz="3000" spc="0" baseline="2730" dirty="0" smtClean="0"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  <a:p>
            <a:pPr marL="12700" marR="33808">
              <a:lnSpc>
                <a:spcPts val="1980"/>
              </a:lnSpc>
              <a:spcBef>
                <a:spcPts val="0"/>
              </a:spcBef>
            </a:pPr>
            <a:r>
              <a:rPr sz="3000" spc="0" baseline="4096" dirty="0" smtClean="0">
                <a:latin typeface="Constantia"/>
                <a:cs typeface="Constantia"/>
              </a:rPr>
              <a:t>200</a:t>
            </a:r>
            <a:r>
              <a:rPr sz="3000" spc="4" baseline="4096" dirty="0" smtClean="0">
                <a:latin typeface="Constantia"/>
                <a:cs typeface="Constantia"/>
              </a:rPr>
              <a:t>0</a:t>
            </a:r>
            <a:r>
              <a:rPr sz="3000" spc="0" baseline="4096" dirty="0" smtClean="0">
                <a:latin typeface="Constantia"/>
                <a:cs typeface="Constantia"/>
              </a:rPr>
              <a:t>-20</a:t>
            </a:r>
            <a:r>
              <a:rPr sz="3000" spc="-19" baseline="4096" dirty="0" smtClean="0">
                <a:latin typeface="Constantia"/>
                <a:cs typeface="Constantia"/>
              </a:rPr>
              <a:t>0</a:t>
            </a:r>
            <a:r>
              <a:rPr sz="3000" spc="0" baseline="4096" dirty="0" smtClean="0">
                <a:latin typeface="Constantia"/>
                <a:cs typeface="Constantia"/>
              </a:rPr>
              <a:t>2.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59017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371346"/>
            <a:ext cx="9261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5400" spc="-25" baseline="3034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540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0"/>
            <a:ext cx="178824" cy="243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72"/>
            <a:ext cx="7738548" cy="3821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97"/>
              </a:lnSpc>
              <a:spcBef>
                <a:spcPts val="100"/>
              </a:spcBef>
            </a:pPr>
            <a:r>
              <a:rPr sz="1800" spc="-50" dirty="0" smtClean="0">
                <a:latin typeface="Constantia"/>
                <a:cs typeface="Constantia"/>
              </a:rPr>
              <a:t>P</a:t>
            </a:r>
            <a:r>
              <a:rPr sz="1800" spc="0" dirty="0" smtClean="0">
                <a:latin typeface="Constantia"/>
                <a:cs typeface="Constantia"/>
              </a:rPr>
              <a:t>ese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da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alg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ud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4" dirty="0" smtClean="0">
                <a:latin typeface="Constantia"/>
                <a:cs typeface="Constantia"/>
              </a:rPr>
              <a:t>d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el no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ene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ado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25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óm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espe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aba,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sob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odo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dóla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casa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mat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, la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esca</a:t>
            </a:r>
            <a:r>
              <a:rPr sz="1800" spc="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elac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esas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supl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poca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ans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enc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ecn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4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ía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á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ea</a:t>
            </a:r>
            <a:r>
              <a:rPr sz="1800" spc="-1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ot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esas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mode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el no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ha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ibu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smin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ir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des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mpelo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segm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cal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ado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poblaci</a:t>
            </a:r>
            <a:r>
              <a:rPr sz="1800" spc="-4" dirty="0" smtClean="0">
                <a:latin typeface="Constantia"/>
                <a:cs typeface="Constantia"/>
              </a:rPr>
              <a:t>ó</a:t>
            </a:r>
            <a:r>
              <a:rPr sz="1800" spc="0" dirty="0" smtClean="0">
                <a:latin typeface="Constantia"/>
                <a:cs typeface="Constantia"/>
              </a:rPr>
              <a:t>n.</a:t>
            </a:r>
            <a:r>
              <a:rPr sz="1800" spc="9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us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más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posit</a:t>
            </a:r>
            <a:r>
              <a:rPr sz="1800" spc="-19" dirty="0" smtClean="0">
                <a:latin typeface="Constantia"/>
                <a:cs typeface="Constantia"/>
              </a:rPr>
              <a:t>i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elac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-50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ene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empleo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uso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ecn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4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ía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pu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ta;</a:t>
            </a:r>
            <a:r>
              <a:rPr sz="1800" spc="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campo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eaci</a:t>
            </a:r>
            <a:r>
              <a:rPr sz="1800" spc="-4" dirty="0" smtClean="0">
                <a:latin typeface="Constantia"/>
                <a:cs typeface="Constantia"/>
              </a:rPr>
              <a:t>ó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manejo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ecn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4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ía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enes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abajan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ñ</a:t>
            </a:r>
            <a:r>
              <a:rPr sz="1800" spc="-9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su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9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car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esi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les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enseñanza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-14" dirty="0" smtClean="0">
                <a:latin typeface="Constantia"/>
                <a:cs typeface="Constantia"/>
              </a:rPr>
              <a:t>g</a:t>
            </a:r>
            <a:r>
              <a:rPr sz="1800" spc="0" dirty="0" smtClean="0">
                <a:latin typeface="Constantia"/>
                <a:cs typeface="Constantia"/>
              </a:rPr>
              <a:t>lés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omputa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ó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educa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ó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públ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ca.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omo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mos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v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eg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omen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u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damenta 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u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ampl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enc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ibutaria.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s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ím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isca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alg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nas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as 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entaja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ha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tales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act</a:t>
            </a:r>
            <a:r>
              <a:rPr sz="1800" spc="-1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v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dades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ga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elat</a:t>
            </a:r>
            <a:r>
              <a:rPr sz="1800" spc="-14" dirty="0" smtClean="0">
                <a:latin typeface="Constantia"/>
                <a:cs typeface="Constantia"/>
              </a:rPr>
              <a:t>i</a:t>
            </a:r>
            <a:r>
              <a:rPr sz="1800" spc="-19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amen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, mu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ha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4" dirty="0" smtClean="0">
                <a:latin typeface="Constantia"/>
                <a:cs typeface="Constantia"/>
              </a:rPr>
              <a:t>n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sión 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lo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que,</a:t>
            </a:r>
            <a:r>
              <a:rPr sz="1800" spc="-39" dirty="0" smtClean="0">
                <a:latin typeface="Constantia"/>
                <a:cs typeface="Constantia"/>
              </a:rPr>
              <a:t> c</a:t>
            </a:r>
            <a:r>
              <a:rPr sz="1800" spc="0" dirty="0" smtClean="0">
                <a:latin typeface="Constantia"/>
                <a:cs typeface="Constantia"/>
              </a:rPr>
              <a:t>omo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ensible,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ib</a:t>
            </a:r>
            <a:r>
              <a:rPr sz="1800" spc="-14" dirty="0" smtClean="0">
                <a:latin typeface="Constantia"/>
                <a:cs typeface="Constantia"/>
              </a:rPr>
              <a:t>u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nam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zar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om</a:t>
            </a:r>
            <a:r>
              <a:rPr sz="1800" spc="-4" dirty="0" smtClean="0">
                <a:latin typeface="Constantia"/>
                <a:cs typeface="Constantia"/>
              </a:rPr>
              <a:t>í</a:t>
            </a:r>
            <a:r>
              <a:rPr sz="1800" spc="0" dirty="0" smtClean="0">
                <a:latin typeface="Constantia"/>
                <a:cs typeface="Constantia"/>
              </a:rPr>
              <a:t>a 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osta</a:t>
            </a:r>
            <a:r>
              <a:rPr sz="1800" spc="9" dirty="0" smtClean="0">
                <a:latin typeface="Constantia"/>
                <a:cs typeface="Constantia"/>
              </a:rPr>
              <a:t>r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ense;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sin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-50" dirty="0" smtClean="0">
                <a:latin typeface="Constantia"/>
                <a:cs typeface="Constantia"/>
              </a:rPr>
              <a:t>go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x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ensi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nes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ela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demás 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jas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scale</a:t>
            </a:r>
            <a:r>
              <a:rPr sz="1800" spc="-1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4" dirty="0" smtClean="0">
                <a:latin typeface="Constantia"/>
                <a:cs typeface="Constantia"/>
              </a:rPr>
              <a:t>gu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estud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man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act</a:t>
            </a:r>
            <a:r>
              <a:rPr sz="1800" spc="-25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vi</a:t>
            </a:r>
            <a:r>
              <a:rPr sz="1800" spc="0" dirty="0" smtClean="0">
                <a:latin typeface="Constantia"/>
                <a:cs typeface="Constantia"/>
              </a:rPr>
              <a:t>dades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más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á</a:t>
            </a:r>
            <a:r>
              <a:rPr sz="1800" spc="0" dirty="0" smtClean="0">
                <a:latin typeface="Constantia"/>
                <a:cs typeface="Constantia"/>
              </a:rPr>
              <a:t>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cas </a:t>
            </a:r>
            <a:endParaRPr sz="1800">
              <a:latin typeface="Constantia"/>
              <a:cs typeface="Constantia"/>
            </a:endParaRPr>
          </a:p>
          <a:p>
            <a:pPr marL="12700" marR="15564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son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que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menos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ib</a:t>
            </a:r>
            <a:r>
              <a:rPr sz="1800" spc="-14" dirty="0" smtClean="0">
                <a:latin typeface="Constantia"/>
                <a:cs typeface="Constantia"/>
              </a:rPr>
              <a:t>u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mie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Estad</a:t>
            </a:r>
            <a:r>
              <a:rPr sz="1800" spc="-59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09079"/>
            <a:ext cx="178824" cy="243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822705"/>
            <a:ext cx="6981899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5400" spc="-54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omoción</a:t>
            </a:r>
            <a:r>
              <a:rPr sz="540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 las </a:t>
            </a:r>
            <a:r>
              <a:rPr sz="5400" spc="-69" baseline="3034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xpor</a:t>
            </a:r>
            <a:r>
              <a:rPr sz="540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aciones y</a:t>
            </a:r>
            <a:r>
              <a:rPr sz="540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del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7"/>
              </a:spcBef>
            </a:pPr>
            <a:r>
              <a:rPr sz="5400" spc="-19" baseline="1517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ome</a:t>
            </a:r>
            <a:r>
              <a:rPr sz="5400" spc="-44" baseline="1517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cio</a:t>
            </a:r>
            <a:r>
              <a:rPr sz="5400" spc="-29" baseline="1517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-64" baseline="1517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5400" spc="9" baseline="1517" dirty="0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5400" spc="-44" baseline="1517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erior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0"/>
            <a:ext cx="178824" cy="243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1672"/>
            <a:ext cx="7829875" cy="4040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97"/>
              </a:lnSpc>
              <a:spcBef>
                <a:spcPts val="100"/>
              </a:spcBef>
            </a:pP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eso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omoc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década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he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ta,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fu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ortalec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med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ene</a:t>
            </a:r>
            <a:r>
              <a:rPr sz="1800" spc="34" dirty="0" smtClean="0">
                <a:latin typeface="Constantia"/>
                <a:cs typeface="Constantia"/>
              </a:rPr>
              <a:t>f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óm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omo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impues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sub</a:t>
            </a:r>
            <a:r>
              <a:rPr sz="1800" spc="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d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ti</a:t>
            </a:r>
            <a:r>
              <a:rPr sz="1800" spc="3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ados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ibutari</a:t>
            </a:r>
            <a:r>
              <a:rPr sz="1800" spc="-5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ti</a:t>
            </a:r>
            <a:r>
              <a:rPr sz="1800" spc="3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ados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in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emen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ég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men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dmis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15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empo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al,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 </a:t>
            </a: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4" dirty="0" smtClean="0">
                <a:latin typeface="Constantia"/>
                <a:cs typeface="Constantia"/>
              </a:rPr>
              <a:t>j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-3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34" dirty="0" smtClean="0">
                <a:latin typeface="Constantia"/>
                <a:cs typeface="Constantia"/>
              </a:rPr>
              <a:t>n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sio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ca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gado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obar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ón),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or</a:t>
            </a:r>
            <a:r>
              <a:rPr sz="1800" spc="4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alec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mie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omoc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(ded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cado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uscar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cados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ga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ar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9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do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su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manen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exi</a:t>
            </a:r>
            <a:r>
              <a:rPr sz="1800" spc="-2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ellos),</a:t>
            </a:r>
            <a:r>
              <a:rPr sz="1800" spc="-1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cl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sión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osta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Ri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ni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at</a:t>
            </a:r>
            <a:r>
              <a:rPr sz="1800" spc="-19" dirty="0" smtClean="0">
                <a:latin typeface="Constantia"/>
                <a:cs typeface="Constantia"/>
              </a:rPr>
              <a:t>iv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del Ca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b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q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f</a:t>
            </a:r>
            <a:r>
              <a:rPr sz="1800" spc="-5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10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</a:t>
            </a:r>
            <a:r>
              <a:rPr sz="1800" spc="-4" dirty="0" smtClean="0">
                <a:latin typeface="Constantia"/>
                <a:cs typeface="Constantia"/>
              </a:rPr>
              <a:t>i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eles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enc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ales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50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ello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Estados 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197"/>
              </a:lnSpc>
            </a:pPr>
            <a:r>
              <a:rPr sz="1800" spc="-2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dos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alg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nas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medidas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educ</a:t>
            </a:r>
            <a:r>
              <a:rPr sz="1800" spc="-14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r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 m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cado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no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endParaRPr sz="1800">
              <a:latin typeface="Constantia"/>
              <a:cs typeface="Constantia"/>
            </a:endParaRPr>
          </a:p>
          <a:p>
            <a:pPr marL="12700" marR="475238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-50" dirty="0" smtClean="0">
                <a:latin typeface="Constantia"/>
                <a:cs typeface="Constantia"/>
              </a:rPr>
              <a:t>a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és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edu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ón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ele</a:t>
            </a:r>
            <a:r>
              <a:rPr sz="1800" spc="-4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úsqueda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39" dirty="0" smtClean="0">
                <a:latin typeface="Constantia"/>
                <a:cs typeface="Constantia"/>
              </a:rPr>
              <a:t>f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 </a:t>
            </a:r>
            <a:endParaRPr sz="1800">
              <a:latin typeface="Constantia"/>
              <a:cs typeface="Constantia"/>
            </a:endParaRPr>
          </a:p>
          <a:p>
            <a:pPr marL="12700" marR="475238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od</a:t>
            </a:r>
            <a:r>
              <a:rPr sz="1800" spc="-9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na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19" dirty="0" smtClean="0">
                <a:latin typeface="Constantia"/>
                <a:cs typeface="Constantia"/>
              </a:rPr>
              <a:t>i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dustri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s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4" dirty="0" smtClean="0">
                <a:latin typeface="Constantia"/>
                <a:cs typeface="Constantia"/>
              </a:rPr>
              <a:t>b</a:t>
            </a:r>
            <a:r>
              <a:rPr sz="1800" spc="0" dirty="0" smtClean="0">
                <a:latin typeface="Constantia"/>
                <a:cs typeface="Constantia"/>
              </a:rPr>
              <a:t>ie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cap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tal.</a:t>
            </a:r>
            <a:endParaRPr sz="1800">
              <a:latin typeface="Constantia"/>
              <a:cs typeface="Constantia"/>
            </a:endParaRPr>
          </a:p>
          <a:p>
            <a:pPr marL="12700" marR="10865">
              <a:lnSpc>
                <a:spcPts val="2197"/>
              </a:lnSpc>
            </a:pPr>
            <a:r>
              <a:rPr sz="1800" spc="-1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las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medidas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implementada</a:t>
            </a:r>
            <a:r>
              <a:rPr sz="1800" spc="-9" dirty="0" smtClean="0">
                <a:latin typeface="Constantia"/>
                <a:cs typeface="Constantia"/>
              </a:rPr>
              <a:t>s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empe</a:t>
            </a:r>
            <a:r>
              <a:rPr sz="1800" spc="-4" dirty="0" smtClean="0">
                <a:latin typeface="Constantia"/>
                <a:cs typeface="Constantia"/>
              </a:rPr>
              <a:t>z</a:t>
            </a:r>
            <a:r>
              <a:rPr sz="1800" spc="0" dirty="0" smtClean="0">
                <a:latin typeface="Constantia"/>
                <a:cs typeface="Constantia"/>
              </a:rPr>
              <a:t>ó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om</a:t>
            </a:r>
            <a:r>
              <a:rPr sz="1800" spc="-25" dirty="0" smtClean="0">
                <a:latin typeface="Constantia"/>
                <a:cs typeface="Constantia"/>
              </a:rPr>
              <a:t>o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er</a:t>
            </a:r>
            <a:r>
              <a:rPr sz="1800" spc="-3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los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sec</a:t>
            </a:r>
            <a:r>
              <a:rPr sz="1800" spc="-19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10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v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u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ados </a:t>
            </a:r>
            <a:endParaRPr sz="1800">
              <a:latin typeface="Constantia"/>
              <a:cs typeface="Constantia"/>
            </a:endParaRPr>
          </a:p>
          <a:p>
            <a:pPr marL="12700" marR="10865">
              <a:lnSpc>
                <a:spcPts val="2197"/>
              </a:lnSpc>
            </a:pP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on</a:t>
            </a:r>
            <a:r>
              <a:rPr sz="1800" spc="-7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39" dirty="0" smtClean="0">
                <a:latin typeface="Constantia"/>
                <a:cs typeface="Constantia"/>
              </a:rPr>
              <a:t> c</a:t>
            </a:r>
            <a:r>
              <a:rPr sz="1800" spc="0" dirty="0" smtClean="0">
                <a:latin typeface="Constantia"/>
                <a:cs typeface="Constantia"/>
              </a:rPr>
              <a:t>ome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r</a:t>
            </a:r>
            <a:r>
              <a:rPr sz="1800" spc="-1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y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la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i</a:t>
            </a:r>
            <a:r>
              <a:rPr sz="1800" spc="-44" dirty="0" smtClean="0">
                <a:latin typeface="Constantia"/>
                <a:cs typeface="Constantia"/>
              </a:rPr>
              <a:t>n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sión</a:t>
            </a:r>
            <a:r>
              <a:rPr sz="1800" spc="-50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ext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anje</a:t>
            </a:r>
            <a:r>
              <a:rPr sz="1800" spc="-29" dirty="0" smtClean="0">
                <a:latin typeface="Constantia"/>
                <a:cs typeface="Constantia"/>
              </a:rPr>
              <a:t>r</a:t>
            </a:r>
            <a:r>
              <a:rPr sz="1800" spc="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;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así,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por</a:t>
            </a:r>
            <a:r>
              <a:rPr sz="1800" spc="-9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ej</a:t>
            </a:r>
            <a:r>
              <a:rPr sz="1800" spc="4" dirty="0" smtClean="0">
                <a:latin typeface="Constantia"/>
                <a:cs typeface="Constantia"/>
              </a:rPr>
              <a:t>e</a:t>
            </a:r>
            <a:r>
              <a:rPr sz="1800" spc="0" dirty="0" smtClean="0">
                <a:latin typeface="Constantia"/>
                <a:cs typeface="Constantia"/>
              </a:rPr>
              <a:t>mpl</a:t>
            </a:r>
            <a:r>
              <a:rPr sz="1800" spc="-50" dirty="0" smtClean="0">
                <a:latin typeface="Constantia"/>
                <a:cs typeface="Constantia"/>
              </a:rPr>
              <a:t>o</a:t>
            </a:r>
            <a:r>
              <a:rPr sz="1800" spc="0" dirty="0" smtClean="0">
                <a:latin typeface="Constantia"/>
                <a:cs typeface="Constantia"/>
              </a:rPr>
              <a:t>, las </a:t>
            </a:r>
            <a:endParaRPr sz="1800">
              <a:latin typeface="Constantia"/>
              <a:cs typeface="Constantia"/>
            </a:endParaRPr>
          </a:p>
          <a:p>
            <a:pPr marL="12700" marR="10865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4" dirty="0" smtClean="0">
                <a:latin typeface="Constantia"/>
                <a:cs typeface="Constantia"/>
              </a:rPr>
              <a:t>x</a:t>
            </a:r>
            <a:r>
              <a:rPr sz="1800" spc="0" dirty="0" smtClean="0">
                <a:latin typeface="Constantia"/>
                <a:cs typeface="Constantia"/>
              </a:rPr>
              <a:t>portac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59" dirty="0" smtClean="0">
                <a:latin typeface="Constantia"/>
                <a:cs typeface="Constantia"/>
              </a:rPr>
              <a:t> </a:t>
            </a:r>
            <a:r>
              <a:rPr sz="1800" spc="-25" dirty="0" smtClean="0">
                <a:latin typeface="Constantia"/>
                <a:cs typeface="Constantia"/>
              </a:rPr>
              <a:t>t</a:t>
            </a:r>
            <a:r>
              <a:rPr sz="1800" spc="0" dirty="0" smtClean="0">
                <a:latin typeface="Constantia"/>
                <a:cs typeface="Constantia"/>
              </a:rPr>
              <a:t>ota</a:t>
            </a:r>
            <a:r>
              <a:rPr sz="1800" spc="-4" dirty="0" smtClean="0">
                <a:latin typeface="Constantia"/>
                <a:cs typeface="Constantia"/>
              </a:rPr>
              <a:t>l</a:t>
            </a:r>
            <a:r>
              <a:rPr sz="1800" spc="0" dirty="0" smtClean="0">
                <a:latin typeface="Constantia"/>
                <a:cs typeface="Constantia"/>
              </a:rPr>
              <a:t>es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stit</a:t>
            </a:r>
            <a:r>
              <a:rPr sz="1800" spc="-19" dirty="0" smtClean="0">
                <a:latin typeface="Constantia"/>
                <a:cs typeface="Constantia"/>
              </a:rPr>
              <a:t>u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4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20</a:t>
            </a:r>
            <a:r>
              <a:rPr sz="1800" spc="-4" dirty="0" smtClean="0">
                <a:latin typeface="Constantia"/>
                <a:cs typeface="Constantia"/>
              </a:rPr>
              <a:t>0</a:t>
            </a:r>
            <a:r>
              <a:rPr sz="1800" spc="0" dirty="0" smtClean="0">
                <a:latin typeface="Constantia"/>
                <a:cs typeface="Constantia"/>
              </a:rPr>
              <a:t>4,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u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po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ent</a:t>
            </a:r>
            <a:r>
              <a:rPr sz="1800" spc="-4" dirty="0" smtClean="0">
                <a:latin typeface="Constantia"/>
                <a:cs typeface="Constantia"/>
              </a:rPr>
              <a:t>a</a:t>
            </a:r>
            <a:r>
              <a:rPr sz="1800" spc="0" dirty="0" smtClean="0">
                <a:latin typeface="Constantia"/>
                <a:cs typeface="Constantia"/>
              </a:rPr>
              <a:t>je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n</a:t>
            </a:r>
            <a:r>
              <a:rPr sz="1800" spc="-44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54" dirty="0" smtClean="0">
                <a:latin typeface="Constantia"/>
                <a:cs typeface="Constantia"/>
              </a:rPr>
              <a:t>v</a:t>
            </a:r>
            <a:r>
              <a:rPr sz="1800" spc="0" dirty="0" smtClean="0">
                <a:latin typeface="Constantia"/>
                <a:cs typeface="Constantia"/>
              </a:rPr>
              <a:t>e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es </a:t>
            </a:r>
            <a:endParaRPr sz="1800">
              <a:latin typeface="Constantia"/>
              <a:cs typeface="Constantia"/>
            </a:endParaRPr>
          </a:p>
          <a:p>
            <a:pPr marL="12700" marR="10865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m</a:t>
            </a:r>
            <a:r>
              <a:rPr sz="1800" spc="-34" dirty="0" smtClean="0">
                <a:latin typeface="Constantia"/>
                <a:cs typeface="Constantia"/>
              </a:rPr>
              <a:t>a</a:t>
            </a:r>
            <a:r>
              <a:rPr sz="1800" spc="-50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or</a:t>
            </a:r>
            <a:r>
              <a:rPr sz="1800" spc="-10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alca</a:t>
            </a:r>
            <a:r>
              <a:rPr sz="1800" spc="-9" dirty="0" smtClean="0">
                <a:latin typeface="Constantia"/>
                <a:cs typeface="Constantia"/>
              </a:rPr>
              <a:t>n</a:t>
            </a:r>
            <a:r>
              <a:rPr sz="1800" spc="0" dirty="0" smtClean="0">
                <a:latin typeface="Constantia"/>
                <a:cs typeface="Constantia"/>
              </a:rPr>
              <a:t>zado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1</a:t>
            </a:r>
            <a:r>
              <a:rPr sz="1800" spc="0" dirty="0" smtClean="0">
                <a:latin typeface="Constantia"/>
                <a:cs typeface="Constantia"/>
              </a:rPr>
              <a:t>985</a:t>
            </a:r>
            <a:r>
              <a:rPr sz="1800" spc="-75" dirty="0" smtClean="0">
                <a:latin typeface="Constantia"/>
                <a:cs typeface="Constantia"/>
              </a:rPr>
              <a:t> </a:t>
            </a:r>
            <a:r>
              <a:rPr sz="1800" spc="-159" dirty="0" smtClean="0">
                <a:latin typeface="Constantia"/>
                <a:cs typeface="Constantia"/>
              </a:rPr>
              <a:t>y</a:t>
            </a:r>
            <a:r>
              <a:rPr sz="1800" spc="0" dirty="0" smtClean="0">
                <a:latin typeface="Constantia"/>
                <a:cs typeface="Constantia"/>
              </a:rPr>
              <a:t>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g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as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2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</a:t>
            </a:r>
            <a:r>
              <a:rPr sz="1800" spc="-19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eso</a:t>
            </a:r>
            <a:r>
              <a:rPr sz="1800" spc="-8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de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ape</a:t>
            </a:r>
            <a:r>
              <a:rPr sz="1800" spc="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tu</a:t>
            </a:r>
            <a:r>
              <a:rPr sz="1800" spc="-3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a</a:t>
            </a:r>
            <a:r>
              <a:rPr sz="1800" spc="-89" dirty="0" smtClean="0">
                <a:latin typeface="Constantia"/>
                <a:cs typeface="Constantia"/>
              </a:rPr>
              <a:t> </a:t>
            </a:r>
            <a:r>
              <a:rPr sz="1800" spc="-39" dirty="0" smtClean="0">
                <a:latin typeface="Constantia"/>
                <a:cs typeface="Constantia"/>
              </a:rPr>
              <a:t>c</a:t>
            </a:r>
            <a:r>
              <a:rPr sz="1800" spc="0" dirty="0" smtClean="0">
                <a:latin typeface="Constantia"/>
                <a:cs typeface="Constantia"/>
              </a:rPr>
              <a:t>ome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c</a:t>
            </a:r>
            <a:r>
              <a:rPr sz="1800" spc="-9" dirty="0" smtClean="0">
                <a:latin typeface="Constantia"/>
                <a:cs typeface="Constantia"/>
              </a:rPr>
              <a:t>i</a:t>
            </a:r>
            <a:r>
              <a:rPr sz="1800" spc="0" dirty="0" smtClean="0">
                <a:latin typeface="Constantia"/>
                <a:cs typeface="Constantia"/>
              </a:rPr>
              <a:t>al,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pasa</a:t>
            </a:r>
            <a:r>
              <a:rPr sz="1800" spc="-14" dirty="0" smtClean="0">
                <a:latin typeface="Constantia"/>
                <a:cs typeface="Constantia"/>
              </a:rPr>
              <a:t>r</a:t>
            </a:r>
            <a:r>
              <a:rPr sz="1800" spc="0" dirty="0" smtClean="0">
                <a:latin typeface="Constantia"/>
                <a:cs typeface="Constantia"/>
              </a:rPr>
              <a:t>on </a:t>
            </a:r>
            <a:endParaRPr sz="1800">
              <a:latin typeface="Constantia"/>
              <a:cs typeface="Constantia"/>
            </a:endParaRPr>
          </a:p>
          <a:p>
            <a:pPr marL="12700" marR="10865">
              <a:lnSpc>
                <a:spcPts val="2197"/>
              </a:lnSpc>
            </a:pPr>
            <a:r>
              <a:rPr sz="1800" spc="0" dirty="0" smtClean="0">
                <a:latin typeface="Constantia"/>
                <a:cs typeface="Constantia"/>
              </a:rPr>
              <a:t>del</a:t>
            </a:r>
            <a:r>
              <a:rPr sz="1800" spc="-19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58.</a:t>
            </a:r>
            <a:r>
              <a:rPr sz="1800" spc="4" dirty="0" smtClean="0">
                <a:latin typeface="Constantia"/>
                <a:cs typeface="Constantia"/>
              </a:rPr>
              <a:t>8</a:t>
            </a:r>
            <a:r>
              <a:rPr sz="1800" spc="0" dirty="0" smtClean="0">
                <a:latin typeface="Constantia"/>
                <a:cs typeface="Constantia"/>
              </a:rPr>
              <a:t>%</a:t>
            </a:r>
            <a:r>
              <a:rPr sz="1800" spc="-5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25" dirty="0" smtClean="0">
                <a:latin typeface="Constantia"/>
                <a:cs typeface="Constantia"/>
              </a:rPr>
              <a:t> </a:t>
            </a:r>
            <a:r>
              <a:rPr sz="1800" spc="-4" dirty="0" smtClean="0">
                <a:latin typeface="Constantia"/>
                <a:cs typeface="Constantia"/>
              </a:rPr>
              <a:t>1</a:t>
            </a:r>
            <a:r>
              <a:rPr sz="1800" spc="0" dirty="0" smtClean="0">
                <a:latin typeface="Constantia"/>
                <a:cs typeface="Constantia"/>
              </a:rPr>
              <a:t>9</a:t>
            </a:r>
            <a:r>
              <a:rPr sz="1800" spc="9" dirty="0" smtClean="0">
                <a:latin typeface="Constantia"/>
                <a:cs typeface="Constantia"/>
              </a:rPr>
              <a:t>9</a:t>
            </a:r>
            <a:r>
              <a:rPr sz="1800" spc="0" dirty="0" smtClean="0">
                <a:latin typeface="Constantia"/>
                <a:cs typeface="Constantia"/>
              </a:rPr>
              <a:t>1,</a:t>
            </a:r>
            <a:r>
              <a:rPr sz="1800" spc="-4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al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-19" dirty="0" smtClean="0">
                <a:latin typeface="Constantia"/>
                <a:cs typeface="Constantia"/>
              </a:rPr>
              <a:t>7</a:t>
            </a:r>
            <a:r>
              <a:rPr sz="1800" spc="0" dirty="0" smtClean="0">
                <a:latin typeface="Constantia"/>
                <a:cs typeface="Constantia"/>
              </a:rPr>
              <a:t>9.9%</a:t>
            </a:r>
            <a:r>
              <a:rPr sz="1800" spc="-3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en</a:t>
            </a:r>
            <a:r>
              <a:rPr sz="1800" spc="-6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el</a:t>
            </a:r>
            <a:r>
              <a:rPr sz="1800" spc="-4" dirty="0" smtClean="0">
                <a:latin typeface="Constantia"/>
                <a:cs typeface="Constantia"/>
              </a:rPr>
              <a:t> </a:t>
            </a:r>
            <a:r>
              <a:rPr sz="1800" spc="0" dirty="0" smtClean="0">
                <a:latin typeface="Constantia"/>
                <a:cs typeface="Constantia"/>
              </a:rPr>
              <a:t>2</a:t>
            </a:r>
            <a:r>
              <a:rPr sz="1800" spc="4" dirty="0" smtClean="0">
                <a:latin typeface="Constantia"/>
                <a:cs typeface="Constantia"/>
              </a:rPr>
              <a:t>0</a:t>
            </a:r>
            <a:r>
              <a:rPr sz="1800" spc="-9" dirty="0" smtClean="0">
                <a:latin typeface="Constantia"/>
                <a:cs typeface="Constantia"/>
              </a:rPr>
              <a:t>0</a:t>
            </a:r>
            <a:r>
              <a:rPr sz="1800" spc="0" dirty="0" smtClean="0">
                <a:latin typeface="Constantia"/>
                <a:cs typeface="Constantia"/>
              </a:rPr>
              <a:t>4.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867447"/>
            <a:ext cx="178824" cy="243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822705"/>
            <a:ext cx="6981899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5400" spc="-54" baseline="3034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omoción</a:t>
            </a:r>
            <a:r>
              <a:rPr sz="540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 las </a:t>
            </a:r>
            <a:r>
              <a:rPr sz="5400" spc="-69" baseline="3034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xpor</a:t>
            </a:r>
            <a:r>
              <a:rPr sz="5400" spc="-44" baseline="3034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aciones y</a:t>
            </a:r>
            <a:r>
              <a:rPr sz="5400" spc="-14" baseline="3034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4607A"/>
                </a:solidFill>
                <a:latin typeface="Calibri"/>
                <a:cs typeface="Calibri"/>
              </a:rPr>
              <a:t>del</a:t>
            </a:r>
            <a:endParaRPr sz="3600">
              <a:latin typeface="Calibri"/>
              <a:cs typeface="Calibri"/>
            </a:endParaRPr>
          </a:p>
          <a:p>
            <a:pPr marL="12700" marR="68579">
              <a:lnSpc>
                <a:spcPts val="4320"/>
              </a:lnSpc>
              <a:spcBef>
                <a:spcPts val="27"/>
              </a:spcBef>
            </a:pPr>
            <a:r>
              <a:rPr sz="5400" spc="-19" baseline="1517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ome</a:t>
            </a:r>
            <a:r>
              <a:rPr sz="5400" spc="-44" baseline="1517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cio</a:t>
            </a:r>
            <a:r>
              <a:rPr sz="5400" spc="-29" baseline="1517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spc="-64" baseline="1517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5400" spc="9" baseline="1517" dirty="0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sz="5400" spc="-44" baseline="1517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0" baseline="1517" dirty="0" smtClean="0">
                <a:solidFill>
                  <a:srgbClr val="04607A"/>
                </a:solidFill>
                <a:latin typeface="Calibri"/>
                <a:cs typeface="Calibri"/>
              </a:rPr>
              <a:t>erior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59022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60" y="1960504"/>
            <a:ext cx="7796649" cy="3755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377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dinamismo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erimentado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sec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1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también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evidenc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modi</a:t>
            </a:r>
            <a:r>
              <a:rPr sz="2000" spc="44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ic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bi</a:t>
            </a:r>
            <a:r>
              <a:rPr sz="2000" spc="-4" dirty="0" smtClean="0">
                <a:latin typeface="Constantia"/>
                <a:cs typeface="Constantia"/>
              </a:rPr>
              <a:t>e</a:t>
            </a:r>
            <a:r>
              <a:rPr sz="2000" spc="0" dirty="0" smtClean="0">
                <a:latin typeface="Constantia"/>
                <a:cs typeface="Constantia"/>
              </a:rPr>
              <a:t>nes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li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ad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s;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ejempl</a:t>
            </a:r>
            <a:r>
              <a:rPr sz="2000" spc="-5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</a:t>
            </a:r>
            <a:r>
              <a:rPr sz="2000" spc="-19" dirty="0" smtClean="0">
                <a:latin typeface="Constantia"/>
                <a:cs typeface="Constantia"/>
              </a:rPr>
              <a:t>8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oduc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no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adici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nales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stituían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3</a:t>
            </a:r>
            <a:r>
              <a:rPr sz="2000" spc="-4" dirty="0" smtClean="0">
                <a:latin typeface="Constantia"/>
                <a:cs typeface="Constantia"/>
              </a:rPr>
              <a:t>6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r>
              <a:rPr sz="2000" spc="4" dirty="0" smtClean="0">
                <a:latin typeface="Constantia"/>
                <a:cs typeface="Constantia"/>
              </a:rPr>
              <a:t>7</a:t>
            </a:r>
            <a:r>
              <a:rPr sz="2000" spc="0" dirty="0" smtClean="0">
                <a:latin typeface="Constantia"/>
                <a:cs typeface="Constantia"/>
              </a:rPr>
              <a:t>%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25" dirty="0" smtClean="0">
                <a:latin typeface="Constantia"/>
                <a:cs typeface="Constantia"/>
              </a:rPr>
              <a:t> t</a:t>
            </a:r>
            <a:r>
              <a:rPr sz="2000" spc="0" dirty="0" smtClean="0">
                <a:latin typeface="Constantia"/>
                <a:cs typeface="Constantia"/>
              </a:rPr>
              <a:t>otal,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mient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20</a:t>
            </a:r>
            <a:r>
              <a:rPr sz="2000" spc="-19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4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enta</a:t>
            </a:r>
            <a:r>
              <a:rPr sz="2000" spc="-4" dirty="0" smtClean="0">
                <a:latin typeface="Constantia"/>
                <a:cs typeface="Constantia"/>
              </a:rPr>
              <a:t>j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1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aumen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ó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8</a:t>
            </a:r>
            <a:r>
              <a:rPr sz="2000" spc="0" dirty="0" smtClean="0">
                <a:latin typeface="Constantia"/>
                <a:cs typeface="Constantia"/>
              </a:rPr>
              <a:t>7</a:t>
            </a:r>
            <a:r>
              <a:rPr sz="2000" spc="4" dirty="0" smtClean="0">
                <a:latin typeface="Constantia"/>
                <a:cs typeface="Constantia"/>
              </a:rPr>
              <a:t>.</a:t>
            </a:r>
            <a:r>
              <a:rPr sz="2000" spc="0" dirty="0" smtClean="0">
                <a:latin typeface="Constantia"/>
                <a:cs typeface="Constantia"/>
              </a:rPr>
              <a:t>2%;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t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adici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nales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asa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-29" dirty="0" smtClean="0">
                <a:latin typeface="Constantia"/>
                <a:cs typeface="Constantia"/>
              </a:rPr>
              <a:t>6</a:t>
            </a:r>
            <a:r>
              <a:rPr sz="2000" spc="0" dirty="0" smtClean="0">
                <a:latin typeface="Constantia"/>
                <a:cs typeface="Constantia"/>
              </a:rPr>
              <a:t>3.3%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al 12.8%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ismo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erí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d</a:t>
            </a:r>
            <a:r>
              <a:rPr sz="2000" spc="-6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. En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elaci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cado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Esta</a:t>
            </a:r>
            <a:r>
              <a:rPr sz="2000" spc="4" dirty="0" smtClean="0">
                <a:latin typeface="Constantia"/>
                <a:cs typeface="Constantia"/>
              </a:rPr>
              <a:t>d</a:t>
            </a:r>
            <a:r>
              <a:rPr sz="2000" spc="0" dirty="0" smtClean="0">
                <a:latin typeface="Constantia"/>
                <a:cs typeface="Constantia"/>
              </a:rPr>
              <a:t>os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nidos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(50%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del</a:t>
            </a:r>
            <a:r>
              <a:rPr sz="2000" spc="-1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otal</a:t>
            </a:r>
            <a:r>
              <a:rPr sz="2000" spc="-7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25" dirty="0" smtClean="0">
                <a:latin typeface="Constantia"/>
                <a:cs typeface="Constantia"/>
              </a:rPr>
              <a:t>x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ortac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es)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-39" dirty="0" smtClean="0">
                <a:latin typeface="Constantia"/>
                <a:cs typeface="Constantia"/>
              </a:rPr>
              <a:t>U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0" dirty="0" smtClean="0">
                <a:latin typeface="Constantia"/>
                <a:cs typeface="Constantia"/>
              </a:rPr>
              <a:t>ón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E</a:t>
            </a:r>
            <a:r>
              <a:rPr sz="2000" spc="0" dirty="0" smtClean="0">
                <a:latin typeface="Constantia"/>
                <a:cs typeface="Constantia"/>
              </a:rPr>
              <a:t>u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ea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(20%)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siguen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stit</a:t>
            </a:r>
            <a:r>
              <a:rPr sz="2000" spc="-25" dirty="0" smtClean="0">
                <a:latin typeface="Constantia"/>
                <a:cs typeface="Constantia"/>
              </a:rPr>
              <a:t>u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endo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los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ci</a:t>
            </a:r>
            <a:r>
              <a:rPr sz="2000" spc="-9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ales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destin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aun</a:t>
            </a:r>
            <a:r>
              <a:rPr sz="2000" spc="-9" dirty="0" smtClean="0">
                <a:latin typeface="Constantia"/>
                <a:cs typeface="Constantia"/>
              </a:rPr>
              <a:t>q</a:t>
            </a:r>
            <a:r>
              <a:rPr sz="2000" spc="0" dirty="0" smtClean="0">
                <a:latin typeface="Constantia"/>
                <a:cs typeface="Constantia"/>
              </a:rPr>
              <a:t>ue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han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solidado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rtan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me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cados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ia, </a:t>
            </a:r>
            <a:endParaRPr sz="2000">
              <a:latin typeface="Constantia"/>
              <a:cs typeface="Constantia"/>
            </a:endParaRPr>
          </a:p>
          <a:p>
            <a:pPr marL="12700" marR="74377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4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tacándose</a:t>
            </a:r>
            <a:r>
              <a:rPr sz="2000" spc="-129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omo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rinc</a:t>
            </a:r>
            <a:r>
              <a:rPr sz="2000" spc="-9" dirty="0" smtClean="0">
                <a:latin typeface="Constantia"/>
                <a:cs typeface="Constantia"/>
              </a:rPr>
              <a:t>i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al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socio</a:t>
            </a:r>
            <a:r>
              <a:rPr sz="2000" spc="-11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cial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ública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4" dirty="0" smtClean="0">
                <a:latin typeface="Constantia"/>
                <a:cs typeface="Constantia"/>
              </a:rPr>
              <a:t>h</a:t>
            </a:r>
            <a:r>
              <a:rPr sz="2000" spc="0" dirty="0" smtClean="0">
                <a:latin typeface="Constantia"/>
                <a:cs typeface="Constantia"/>
              </a:rPr>
              <a:t>in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elaci</a:t>
            </a:r>
            <a:r>
              <a:rPr sz="2000" spc="-9" dirty="0" smtClean="0">
                <a:latin typeface="Constantia"/>
                <a:cs typeface="Constantia"/>
              </a:rPr>
              <a:t>ó</a:t>
            </a:r>
            <a:r>
              <a:rPr sz="2000" spc="0" dirty="0" smtClean="0">
                <a:latin typeface="Constantia"/>
                <a:cs typeface="Constantia"/>
              </a:rPr>
              <a:t>n</a:t>
            </a:r>
            <a:r>
              <a:rPr sz="2000" spc="-9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las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imp</a:t>
            </a:r>
            <a:r>
              <a:rPr sz="2000" spc="-4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rtaci</a:t>
            </a:r>
            <a:r>
              <a:rPr sz="2000" spc="-9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ne</a:t>
            </a:r>
            <a:r>
              <a:rPr sz="2000" spc="-19" dirty="0" smtClean="0">
                <a:latin typeface="Constantia"/>
                <a:cs typeface="Constantia"/>
              </a:rPr>
              <a:t>s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6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aís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sigue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most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ando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una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balan</a:t>
            </a:r>
            <a:r>
              <a:rPr sz="2000" spc="-4" dirty="0" smtClean="0">
                <a:latin typeface="Constantia"/>
                <a:cs typeface="Constantia"/>
              </a:rPr>
              <a:t>z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ome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cial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negat</a:t>
            </a:r>
            <a:r>
              <a:rPr sz="2000" spc="-29" dirty="0" smtClean="0">
                <a:latin typeface="Constantia"/>
                <a:cs typeface="Constantia"/>
              </a:rPr>
              <a:t>i</a:t>
            </a:r>
            <a:r>
              <a:rPr sz="2000" spc="-19" dirty="0" smtClean="0">
                <a:latin typeface="Constantia"/>
                <a:cs typeface="Constantia"/>
              </a:rPr>
              <a:t>v</a:t>
            </a:r>
            <a:r>
              <a:rPr sz="2000" spc="0" dirty="0" smtClean="0">
                <a:latin typeface="Constantia"/>
                <a:cs typeface="Constantia"/>
              </a:rPr>
              <a:t>a;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evidenciado</a:t>
            </a:r>
            <a:r>
              <a:rPr sz="2000" spc="-1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hecho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que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asa</a:t>
            </a:r>
            <a:r>
              <a:rPr sz="2000" spc="-1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on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$1 5</a:t>
            </a:r>
            <a:r>
              <a:rPr sz="2000" spc="-25" dirty="0" smtClean="0">
                <a:latin typeface="Constantia"/>
                <a:cs typeface="Constantia"/>
              </a:rPr>
              <a:t>2</a:t>
            </a:r>
            <a:r>
              <a:rPr sz="2000" spc="0" dirty="0" smtClean="0">
                <a:latin typeface="Constantia"/>
                <a:cs typeface="Constantia"/>
              </a:rPr>
              <a:t>3.8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millones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34" dirty="0" smtClean="0">
                <a:latin typeface="Constantia"/>
                <a:cs typeface="Constantia"/>
              </a:rPr>
              <a:t> </a:t>
            </a:r>
            <a:r>
              <a:rPr sz="2000" spc="-14" dirty="0" smtClean="0">
                <a:latin typeface="Constantia"/>
                <a:cs typeface="Constantia"/>
              </a:rPr>
              <a:t>1</a:t>
            </a:r>
            <a:r>
              <a:rPr sz="2000" spc="0" dirty="0" smtClean="0">
                <a:latin typeface="Constantia"/>
                <a:cs typeface="Constantia"/>
              </a:rPr>
              <a:t>9</a:t>
            </a:r>
            <a:r>
              <a:rPr sz="2000" spc="-19" dirty="0" smtClean="0">
                <a:latin typeface="Constantia"/>
                <a:cs typeface="Constantia"/>
              </a:rPr>
              <a:t>8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5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$8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268 </a:t>
            </a:r>
            <a:r>
              <a:rPr sz="2000" spc="4" dirty="0" smtClean="0">
                <a:latin typeface="Constantia"/>
                <a:cs typeface="Constantia"/>
              </a:rPr>
              <a:t>m</a:t>
            </a:r>
            <a:r>
              <a:rPr sz="2000" spc="0" dirty="0" smtClean="0">
                <a:latin typeface="Constantia"/>
                <a:cs typeface="Constantia"/>
              </a:rPr>
              <a:t>illo</a:t>
            </a:r>
            <a:r>
              <a:rPr sz="2000" spc="-4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es</a:t>
            </a:r>
            <a:r>
              <a:rPr sz="2000" spc="-10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en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 20</a:t>
            </a:r>
            <a:r>
              <a:rPr sz="2000" spc="-19" dirty="0" smtClean="0">
                <a:latin typeface="Constantia"/>
                <a:cs typeface="Constantia"/>
              </a:rPr>
              <a:t>0</a:t>
            </a:r>
            <a:r>
              <a:rPr sz="2000" spc="4" dirty="0" smtClean="0">
                <a:latin typeface="Constantia"/>
                <a:cs typeface="Constantia"/>
              </a:rPr>
              <a:t>4</a:t>
            </a:r>
            <a:r>
              <a:rPr sz="2000" spc="0" dirty="0" smtClean="0">
                <a:latin typeface="Constantia"/>
                <a:cs typeface="Constantia"/>
              </a:rPr>
              <a:t>;</a:t>
            </a:r>
            <a:r>
              <a:rPr sz="2000" spc="-3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sob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od</a:t>
            </a:r>
            <a:r>
              <a:rPr sz="2000" spc="-50" dirty="0" smtClean="0">
                <a:latin typeface="Constantia"/>
                <a:cs typeface="Constantia"/>
              </a:rPr>
              <a:t>o</a:t>
            </a:r>
            <a:r>
              <a:rPr sz="2000" spc="0" dirty="0" smtClean="0">
                <a:latin typeface="Constantia"/>
                <a:cs typeface="Constantia"/>
              </a:rPr>
              <a:t>,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or</a:t>
            </a:r>
            <a:r>
              <a:rPr sz="2000" spc="-8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</a:t>
            </a:r>
            <a:r>
              <a:rPr sz="2000" spc="-29" dirty="0" smtClean="0">
                <a:latin typeface="Constantia"/>
                <a:cs typeface="Constantia"/>
              </a:rPr>
              <a:t>a</a:t>
            </a:r>
            <a:r>
              <a:rPr sz="2000" spc="-54" dirty="0" smtClean="0">
                <a:latin typeface="Constantia"/>
                <a:cs typeface="Constantia"/>
              </a:rPr>
              <a:t>y</a:t>
            </a:r>
            <a:r>
              <a:rPr sz="2000" spc="0" dirty="0" smtClean="0">
                <a:latin typeface="Constantia"/>
                <a:cs typeface="Constantia"/>
              </a:rPr>
              <a:t>or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ne</a:t>
            </a:r>
            <a:r>
              <a:rPr sz="2000" spc="-4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esidad</a:t>
            </a:r>
            <a:r>
              <a:rPr sz="2000" spc="-6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ma</a:t>
            </a:r>
            <a:r>
              <a:rPr sz="2000" spc="-25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eri</a:t>
            </a:r>
            <a:r>
              <a:rPr sz="2000" spc="-9" dirty="0" smtClean="0">
                <a:latin typeface="Constantia"/>
                <a:cs typeface="Constantia"/>
              </a:rPr>
              <a:t>a</a:t>
            </a:r>
            <a:r>
              <a:rPr sz="2000" spc="0" dirty="0" smtClean="0">
                <a:latin typeface="Constantia"/>
                <a:cs typeface="Constantia"/>
              </a:rPr>
              <a:t>s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rimas</a:t>
            </a:r>
            <a:r>
              <a:rPr sz="2000" spc="-10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y</a:t>
            </a:r>
            <a:r>
              <a:rPr sz="2000" spc="-8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el</a:t>
            </a:r>
            <a:r>
              <a:rPr sz="2000" spc="-4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stan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e</a:t>
            </a:r>
            <a:r>
              <a:rPr sz="2000" spc="-7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i</a:t>
            </a:r>
            <a:r>
              <a:rPr sz="2000" spc="-9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emen</a:t>
            </a:r>
            <a:r>
              <a:rPr sz="2000" spc="-29" dirty="0" smtClean="0">
                <a:latin typeface="Constantia"/>
                <a:cs typeface="Constantia"/>
              </a:rPr>
              <a:t>t</a:t>
            </a:r>
            <a:r>
              <a:rPr sz="2000" spc="0" dirty="0" smtClean="0">
                <a:latin typeface="Constantia"/>
                <a:cs typeface="Constantia"/>
              </a:rPr>
              <a:t>o</a:t>
            </a:r>
            <a:r>
              <a:rPr sz="2000" spc="-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de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la</a:t>
            </a:r>
            <a:r>
              <a:rPr sz="2000" spc="-5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factu</a:t>
            </a:r>
            <a:r>
              <a:rPr sz="2000" spc="-39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 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441"/>
              </a:lnSpc>
            </a:pPr>
            <a:r>
              <a:rPr sz="2000" spc="-4" dirty="0" smtClean="0">
                <a:latin typeface="Constantia"/>
                <a:cs typeface="Constantia"/>
              </a:rPr>
              <a:t>p</a:t>
            </a:r>
            <a:r>
              <a:rPr sz="2000" spc="0" dirty="0" smtClean="0">
                <a:latin typeface="Constantia"/>
                <a:cs typeface="Constantia"/>
              </a:rPr>
              <a:t>et</a:t>
            </a:r>
            <a:r>
              <a:rPr sz="2000" spc="-25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ole</a:t>
            </a:r>
            <a:r>
              <a:rPr sz="2000" spc="-34" dirty="0" smtClean="0">
                <a:latin typeface="Constantia"/>
                <a:cs typeface="Constantia"/>
              </a:rPr>
              <a:t>r</a:t>
            </a:r>
            <a:r>
              <a:rPr sz="2000" spc="0" dirty="0" smtClean="0">
                <a:latin typeface="Constantia"/>
                <a:cs typeface="Constantia"/>
              </a:rPr>
              <a:t>a.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59017"/>
            <a:ext cx="19491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548665"/>
            <a:ext cx="8640953" cy="5745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173" y="542315"/>
            <a:ext cx="8653653" cy="5758307"/>
          </a:xfrm>
          <a:custGeom>
            <a:avLst/>
            <a:gdLst/>
            <a:ahLst/>
            <a:cxnLst/>
            <a:rect l="l" t="t" r="r" b="b"/>
            <a:pathLst>
              <a:path w="8653653" h="5758307">
                <a:moveTo>
                  <a:pt x="0" y="5758307"/>
                </a:moveTo>
                <a:lnTo>
                  <a:pt x="8653653" y="5758307"/>
                </a:lnTo>
                <a:lnTo>
                  <a:pt x="8653653" y="0"/>
                </a:lnTo>
                <a:lnTo>
                  <a:pt x="0" y="0"/>
                </a:lnTo>
                <a:lnTo>
                  <a:pt x="0" y="5758307"/>
                </a:lnTo>
                <a:close/>
              </a:path>
            </a:pathLst>
          </a:custGeom>
          <a:ln w="12699">
            <a:solidFill>
              <a:srgbClr val="0E6E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542315"/>
            <a:ext cx="8653653" cy="575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52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3027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030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4554" y="6368544"/>
            <a:ext cx="284007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is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s</a:t>
            </a:r>
            <a:r>
              <a:rPr sz="1200" spc="-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25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Est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-1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B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ene</a:t>
            </a:r>
            <a:r>
              <a:rPr sz="1200" spc="14" dirty="0" smtClean="0">
                <a:solidFill>
                  <a:srgbClr val="045C75"/>
                </a:solidFill>
                <a:latin typeface="Arial"/>
                <a:cs typeface="Arial"/>
              </a:rPr>
              <a:t>f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r</a:t>
            </a:r>
            <a:r>
              <a:rPr sz="1200" spc="-4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e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198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0</a:t>
            </a:r>
            <a:r>
              <a:rPr sz="1200" spc="-2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la</a:t>
            </a:r>
            <a:endParaRPr sz="1200" dirty="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ct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ua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d</a:t>
            </a:r>
            <a:r>
              <a:rPr sz="1200" spc="-44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-</a:t>
            </a:r>
            <a:r>
              <a:rPr sz="1200" spc="9" dirty="0" smtClean="0">
                <a:solidFill>
                  <a:srgbClr val="045C75"/>
                </a:solidFill>
                <a:latin typeface="Arial"/>
                <a:cs typeface="Arial"/>
              </a:rPr>
              <a:t> </a:t>
            </a:r>
            <a:r>
              <a:rPr lang="mr-IN" sz="1200" spc="0" dirty="0" smtClean="0">
                <a:solidFill>
                  <a:srgbClr val="045C75"/>
                </a:solidFill>
                <a:latin typeface="Arial"/>
                <a:cs typeface="Arial"/>
              </a:rPr>
              <a:t>   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51424"/>
            <a:ext cx="811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09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10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/</a:t>
            </a:r>
            <a:r>
              <a:rPr sz="1200" spc="-4" dirty="0" smtClean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045C75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682" y="6551424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045C75"/>
                </a:solidFill>
                <a:latin typeface="Arial"/>
                <a:cs typeface="Arial"/>
              </a:rPr>
              <a:t>97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13521</Words>
  <Application>Microsoft Macintosh PowerPoint</Application>
  <PresentationFormat>Presentación en pantalla (4:3)</PresentationFormat>
  <Paragraphs>1688</Paragraphs>
  <Slides>97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97</vt:i4>
      </vt:variant>
    </vt:vector>
  </HeadingPairs>
  <TitlesOfParts>
    <vt:vector size="9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2</cp:revision>
  <dcterms:modified xsi:type="dcterms:W3CDTF">2017-09-08T01:38:21Z</dcterms:modified>
</cp:coreProperties>
</file>