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7620" y="1717548"/>
            <a:ext cx="1845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9676" y="241896"/>
            <a:ext cx="6696709" cy="6067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3326" y="235546"/>
            <a:ext cx="6709409" cy="6080125"/>
          </a:xfrm>
          <a:custGeom>
            <a:avLst/>
            <a:gdLst/>
            <a:ahLst/>
            <a:cxnLst/>
            <a:rect l="l" t="t" r="r" b="b"/>
            <a:pathLst>
              <a:path w="6709409" h="6080125">
                <a:moveTo>
                  <a:pt x="0" y="6080125"/>
                </a:moveTo>
                <a:lnTo>
                  <a:pt x="6709409" y="6080125"/>
                </a:lnTo>
                <a:lnTo>
                  <a:pt x="6709409" y="0"/>
                </a:lnTo>
                <a:lnTo>
                  <a:pt x="0" y="0"/>
                </a:lnTo>
                <a:lnTo>
                  <a:pt x="0" y="6080125"/>
                </a:lnTo>
                <a:close/>
              </a:path>
            </a:pathLst>
          </a:custGeom>
          <a:ln w="12700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7750" y="736274"/>
            <a:ext cx="1623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5200" y="6400800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73326" y="235546"/>
            <a:ext cx="6709409" cy="6080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55747" y="312523"/>
            <a:ext cx="259063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204" dirty="0" smtClean="0">
                <a:latin typeface="Trebuchet MS"/>
                <a:cs typeface="Trebuchet MS"/>
              </a:rPr>
              <a:t>L</a:t>
            </a:r>
            <a:r>
              <a:rPr sz="4275" spc="0" baseline="1007" dirty="0" smtClean="0">
                <a:latin typeface="Trebuchet MS"/>
                <a:cs typeface="Trebuchet MS"/>
              </a:rPr>
              <a:t>A</a:t>
            </a:r>
            <a:r>
              <a:rPr sz="4275" spc="231" baseline="1007" dirty="0" smtClean="0">
                <a:latin typeface="Trebuchet MS"/>
                <a:cs typeface="Trebuchet MS"/>
              </a:rPr>
              <a:t> </a:t>
            </a:r>
            <a:r>
              <a:rPr sz="4275" spc="159" baseline="1007" dirty="0" smtClean="0">
                <a:latin typeface="Trebuchet MS"/>
                <a:cs typeface="Trebuchet MS"/>
              </a:rPr>
              <a:t>AC</a:t>
            </a:r>
            <a:r>
              <a:rPr sz="4275" spc="150" baseline="1007" dirty="0" smtClean="0">
                <a:latin typeface="Trebuchet MS"/>
                <a:cs typeface="Trebuchet MS"/>
              </a:rPr>
              <a:t>T</a:t>
            </a:r>
            <a:r>
              <a:rPr sz="4275" spc="154" baseline="1007" dirty="0" smtClean="0">
                <a:latin typeface="Trebuchet MS"/>
                <a:cs typeface="Trebuchet MS"/>
              </a:rPr>
              <a:t>IVI</a:t>
            </a:r>
            <a:r>
              <a:rPr sz="4275" spc="150" baseline="1007" dirty="0" smtClean="0">
                <a:latin typeface="Trebuchet MS"/>
                <a:cs typeface="Trebuchet MS"/>
              </a:rPr>
              <a:t>D</a:t>
            </a:r>
            <a:r>
              <a:rPr sz="4275" spc="159" baseline="1007" dirty="0" smtClean="0">
                <a:latin typeface="Trebuchet MS"/>
                <a:cs typeface="Trebuchet MS"/>
              </a:rPr>
              <a:t>A</a:t>
            </a:r>
            <a:r>
              <a:rPr sz="4275" spc="0" baseline="1007" dirty="0" smtClean="0">
                <a:latin typeface="Trebuchet MS"/>
                <a:cs typeface="Trebuchet MS"/>
              </a:rPr>
              <a:t>D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41289" y="386467"/>
            <a:ext cx="2285739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9" dirty="0" smtClean="0">
                <a:latin typeface="Trebuchet MS"/>
                <a:cs typeface="Trebuchet MS"/>
              </a:rPr>
              <a:t>CA</a:t>
            </a:r>
            <a:r>
              <a:rPr sz="2850" spc="154" dirty="0" smtClean="0">
                <a:latin typeface="Trebuchet MS"/>
                <a:cs typeface="Trebuchet MS"/>
              </a:rPr>
              <a:t>F</a:t>
            </a:r>
            <a:r>
              <a:rPr sz="2850" spc="159" dirty="0" smtClean="0">
                <a:latin typeface="Trebuchet MS"/>
                <a:cs typeface="Trebuchet MS"/>
              </a:rPr>
              <a:t>E</a:t>
            </a:r>
            <a:r>
              <a:rPr sz="2850" spc="-125" dirty="0" smtClean="0">
                <a:latin typeface="Trebuchet MS"/>
                <a:cs typeface="Trebuchet MS"/>
              </a:rPr>
              <a:t>T</a:t>
            </a:r>
            <a:r>
              <a:rPr sz="2850" spc="159" dirty="0" smtClean="0">
                <a:latin typeface="Trebuchet MS"/>
                <a:cs typeface="Trebuchet MS"/>
              </a:rPr>
              <a:t>ALER</a:t>
            </a:r>
            <a:r>
              <a:rPr sz="2850" spc="0" dirty="0" smtClean="0">
                <a:latin typeface="Trebuchet MS"/>
                <a:cs typeface="Trebuchet MS"/>
              </a:rPr>
              <a:t>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3014" y="386467"/>
            <a:ext cx="550243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9" dirty="0" smtClean="0">
                <a:latin typeface="Trebuchet MS"/>
                <a:cs typeface="Trebuchet MS"/>
              </a:rPr>
              <a:t>EN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10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3695" y="935361"/>
            <a:ext cx="2519765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64" dirty="0" smtClean="0">
                <a:latin typeface="Trebuchet MS"/>
                <a:cs typeface="Trebuchet MS"/>
              </a:rPr>
              <a:t>L</a:t>
            </a:r>
            <a:r>
              <a:rPr sz="2850" spc="0" dirty="0" smtClean="0">
                <a:latin typeface="Trebuchet MS"/>
                <a:cs typeface="Trebuchet MS"/>
              </a:rPr>
              <a:t>A</a:t>
            </a:r>
            <a:r>
              <a:rPr sz="2850" spc="451" dirty="0" smtClean="0">
                <a:latin typeface="Trebuchet MS"/>
                <a:cs typeface="Trebuchet MS"/>
              </a:rPr>
              <a:t> </a:t>
            </a:r>
            <a:r>
              <a:rPr sz="2850" spc="159" dirty="0" smtClean="0">
                <a:latin typeface="Trebuchet MS"/>
                <a:cs typeface="Trebuchet MS"/>
              </a:rPr>
              <a:t>EC</a:t>
            </a:r>
            <a:r>
              <a:rPr sz="2850" spc="154" dirty="0" smtClean="0">
                <a:latin typeface="Trebuchet MS"/>
                <a:cs typeface="Trebuchet MS"/>
              </a:rPr>
              <a:t>O</a:t>
            </a:r>
            <a:r>
              <a:rPr sz="2850" spc="150" dirty="0" smtClean="0">
                <a:latin typeface="Trebuchet MS"/>
                <a:cs typeface="Trebuchet MS"/>
              </a:rPr>
              <a:t>N</a:t>
            </a:r>
            <a:r>
              <a:rPr sz="2850" spc="154" dirty="0" smtClean="0">
                <a:latin typeface="Trebuchet MS"/>
                <a:cs typeface="Trebuchet MS"/>
              </a:rPr>
              <a:t>O</a:t>
            </a:r>
            <a:r>
              <a:rPr sz="2850" spc="150" dirty="0" smtClean="0">
                <a:latin typeface="Trebuchet MS"/>
                <a:cs typeface="Trebuchet MS"/>
              </a:rPr>
              <a:t>M</a:t>
            </a:r>
            <a:r>
              <a:rPr sz="2850" spc="154" dirty="0" smtClean="0">
                <a:latin typeface="Trebuchet MS"/>
                <a:cs typeface="Trebuchet MS"/>
              </a:rPr>
              <a:t>Í</a:t>
            </a:r>
            <a:r>
              <a:rPr sz="2850" spc="0" dirty="0" smtClean="0">
                <a:latin typeface="Trebuchet MS"/>
                <a:cs typeface="Trebuchet MS"/>
              </a:rPr>
              <a:t>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9989" y="935361"/>
            <a:ext cx="1869323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0" dirty="0" smtClean="0">
                <a:latin typeface="Trebuchet MS"/>
                <a:cs typeface="Trebuchet MS"/>
              </a:rPr>
              <a:t>N</a:t>
            </a:r>
            <a:r>
              <a:rPr sz="2850" spc="159" dirty="0" smtClean="0">
                <a:latin typeface="Trebuchet MS"/>
                <a:cs typeface="Trebuchet MS"/>
              </a:rPr>
              <a:t>AC</a:t>
            </a:r>
            <a:r>
              <a:rPr sz="2850" spc="154" dirty="0" smtClean="0">
                <a:latin typeface="Trebuchet MS"/>
                <a:cs typeface="Trebuchet MS"/>
              </a:rPr>
              <a:t>IO</a:t>
            </a:r>
            <a:r>
              <a:rPr sz="2850" spc="150" dirty="0" smtClean="0">
                <a:latin typeface="Trebuchet MS"/>
                <a:cs typeface="Trebuchet MS"/>
              </a:rPr>
              <a:t>N</a:t>
            </a:r>
            <a:r>
              <a:rPr sz="2850" spc="159" dirty="0" smtClean="0">
                <a:latin typeface="Trebuchet MS"/>
                <a:cs typeface="Trebuchet MS"/>
              </a:rPr>
              <a:t>A</a:t>
            </a:r>
            <a:r>
              <a:rPr sz="2850" spc="0" dirty="0" smtClean="0">
                <a:latin typeface="Trebuchet MS"/>
                <a:cs typeface="Trebuchet MS"/>
              </a:rPr>
              <a:t>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075205"/>
            <a:ext cx="194774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2625" spc="0" baseline="3432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625" spc="0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</a:t>
            </a:r>
            <a:r>
              <a:rPr sz="2625" spc="277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1</a:t>
            </a:r>
            <a:r>
              <a:rPr sz="3300" spc="4" baseline="2482" dirty="0" smtClean="0">
                <a:latin typeface="Calibri"/>
                <a:cs typeface="Calibri"/>
              </a:rPr>
              <a:t>9</a:t>
            </a:r>
            <a:r>
              <a:rPr sz="3300" spc="0" baseline="2482" dirty="0" smtClean="0">
                <a:latin typeface="Calibri"/>
                <a:cs typeface="Calibri"/>
              </a:rPr>
              <a:t>50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427" y="2075205"/>
            <a:ext cx="609834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1957,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por los al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34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erna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ionales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del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-9" baseline="2482" dirty="0" smtClean="0">
                <a:latin typeface="Calibri"/>
                <a:cs typeface="Calibri"/>
              </a:rPr>
              <a:t>a</a:t>
            </a:r>
            <a:r>
              <a:rPr sz="3300" spc="-59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é,</a:t>
            </a:r>
            <a:r>
              <a:rPr sz="3300" spc="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04" y="2410714"/>
            <a:ext cx="7964123" cy="2316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nomía</a:t>
            </a:r>
            <a:r>
              <a:rPr sz="3300" spc="-8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del</a:t>
            </a:r>
            <a:r>
              <a:rPr sz="3300" spc="-2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ís</a:t>
            </a:r>
            <a:r>
              <a:rPr sz="3300" spc="-35" baseline="2482" dirty="0" smtClean="0">
                <a:latin typeface="Calibri"/>
                <a:cs typeface="Calibri"/>
              </a:rPr>
              <a:t> 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epu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4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;</a:t>
            </a:r>
            <a:r>
              <a:rPr sz="3300" spc="-6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sin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emba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-14" baseline="2482" dirty="0" smtClean="0">
                <a:latin typeface="Calibri"/>
                <a:cs typeface="Calibri"/>
              </a:rPr>
              <a:t>g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8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partir</a:t>
            </a:r>
            <a:r>
              <a:rPr sz="3300" spc="-6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-5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4" baseline="2482" dirty="0" smtClean="0">
                <a:latin typeface="Calibri"/>
                <a:cs typeface="Calibri"/>
              </a:rPr>
              <a:t>h</a:t>
            </a:r>
            <a:r>
              <a:rPr sz="3300" spc="0" baseline="2482" dirty="0" smtClean="0">
                <a:latin typeface="Calibri"/>
                <a:cs typeface="Calibri"/>
              </a:rPr>
              <a:t>a,</a:t>
            </a:r>
            <a:r>
              <a:rPr sz="3300" spc="-4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7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baj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9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mp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ia</a:t>
            </a:r>
            <a:r>
              <a:rPr sz="3300" spc="-6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</a:t>
            </a:r>
            <a:r>
              <a:rPr sz="3300" spc="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u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44" baseline="1241" dirty="0" smtClean="0">
                <a:latin typeface="Calibri"/>
                <a:cs typeface="Calibri"/>
              </a:rPr>
              <a:t> </a:t>
            </a:r>
            <a:r>
              <a:rPr sz="3300" spc="-1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fri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ano</a:t>
            </a:r>
            <a:r>
              <a:rPr sz="3300" spc="-6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disminu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ión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nsumo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</a:t>
            </a:r>
            <a:r>
              <a:rPr sz="3300" spc="-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ido</a:t>
            </a:r>
            <a:r>
              <a:rPr sz="3300" spc="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;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pe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5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4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tividad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mpensó</a:t>
            </a:r>
            <a:r>
              <a:rPr sz="3300" spc="-7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baja</a:t>
            </a:r>
            <a:r>
              <a:rPr sz="3300" spc="-4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s,</a:t>
            </a:r>
            <a:r>
              <a:rPr sz="3300" spc="-65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g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acias</a:t>
            </a:r>
            <a:r>
              <a:rPr sz="3300" spc="-6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</a:t>
            </a:r>
            <a:r>
              <a:rPr sz="3300" spc="-16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ual,</a:t>
            </a:r>
            <a:r>
              <a:rPr sz="3300" spc="-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6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-39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xpor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aciones </a:t>
            </a:r>
            <a:r>
              <a:rPr sz="3300" spc="-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e 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-9" baseline="1241" dirty="0" smtClean="0">
                <a:latin typeface="Calibri"/>
                <a:cs typeface="Calibri"/>
              </a:rPr>
              <a:t>a</a:t>
            </a:r>
            <a:r>
              <a:rPr sz="3300" spc="-59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é</a:t>
            </a:r>
            <a:r>
              <a:rPr sz="3300" spc="-2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9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uó</a:t>
            </a:r>
            <a:r>
              <a:rPr sz="3300" spc="-4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aume</a:t>
            </a:r>
            <a:r>
              <a:rPr sz="3300" spc="-34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ando</a:t>
            </a:r>
            <a:r>
              <a:rPr sz="3300" spc="-4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 1</a:t>
            </a:r>
            <a:r>
              <a:rPr sz="3300" spc="4" baseline="1241" dirty="0" smtClean="0">
                <a:latin typeface="Calibri"/>
                <a:cs typeface="Calibri"/>
              </a:rPr>
              <a:t>9</a:t>
            </a:r>
            <a:r>
              <a:rPr sz="3300" spc="0" baseline="1241" dirty="0" smtClean="0">
                <a:latin typeface="Calibri"/>
                <a:cs typeface="Calibri"/>
              </a:rPr>
              <a:t>50 y </a:t>
            </a:r>
            <a:r>
              <a:rPr sz="3300" spc="4" baseline="1241" dirty="0" smtClean="0">
                <a:latin typeface="Calibri"/>
                <a:cs typeface="Calibri"/>
              </a:rPr>
              <a:t>1</a:t>
            </a:r>
            <a:r>
              <a:rPr sz="3300" spc="0" baseline="1241" dirty="0" smtClean="0">
                <a:latin typeface="Calibri"/>
                <a:cs typeface="Calibri"/>
              </a:rPr>
              <a:t>970;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ejempl</a:t>
            </a:r>
            <a:r>
              <a:rPr sz="3300" spc="-2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1</a:t>
            </a:r>
            <a:r>
              <a:rPr sz="3300" spc="0" baseline="1241" dirty="0" smtClean="0">
                <a:latin typeface="Calibri"/>
                <a:cs typeface="Calibri"/>
              </a:rPr>
              <a:t>96</a:t>
            </a:r>
            <a:r>
              <a:rPr sz="3300" spc="9" baseline="1241" dirty="0" smtClean="0">
                <a:latin typeface="Calibri"/>
                <a:cs typeface="Calibri"/>
              </a:rPr>
              <a:t>0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8</a:t>
            </a:r>
            <a:r>
              <a:rPr sz="3300" spc="0" baseline="1241" dirty="0" smtClean="0">
                <a:latin typeface="Calibri"/>
                <a:cs typeface="Calibri"/>
              </a:rPr>
              <a:t>5%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34" baseline="1241" dirty="0" smtClean="0">
                <a:latin typeface="Calibri"/>
                <a:cs typeface="Calibri"/>
              </a:rPr>
              <a:t> e</a:t>
            </a:r>
            <a:r>
              <a:rPr sz="3300" spc="0" baseline="1241" dirty="0" smtClean="0">
                <a:latin typeface="Calibri"/>
                <a:cs typeface="Calibri"/>
              </a:rPr>
              <a:t>xpor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aciones</a:t>
            </a:r>
            <a:r>
              <a:rPr sz="3300" spc="-11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an</a:t>
            </a:r>
            <a:r>
              <a:rPr sz="3300" spc="-4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1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ri</a:t>
            </a:r>
            <a:r>
              <a:rPr sz="3300" spc="-25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ag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pe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uario</a:t>
            </a:r>
            <a:r>
              <a:rPr sz="3300" spc="-138" baseline="1241" dirty="0" smtClean="0">
                <a:latin typeface="Calibri"/>
                <a:cs typeface="Calibri"/>
              </a:rPr>
              <a:t> </a:t>
            </a:r>
            <a:r>
              <a:rPr sz="3300" spc="-154" baseline="1241" dirty="0" smtClean="0">
                <a:latin typeface="Calibri"/>
                <a:cs typeface="Calibri"/>
              </a:rPr>
              <a:t>y</a:t>
            </a:r>
            <a:r>
              <a:rPr sz="3300" spc="0" baseline="1241" dirty="0" smtClean="0">
                <a:latin typeface="Calibri"/>
                <a:cs typeface="Calibri"/>
              </a:rPr>
              <a:t>, de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3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ella</a:t>
            </a:r>
            <a:r>
              <a:rPr sz="3300" spc="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4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5</a:t>
            </a:r>
            <a:r>
              <a:rPr sz="3300" spc="4" baseline="1241" dirty="0" smtClean="0">
                <a:latin typeface="Calibri"/>
                <a:cs typeface="Calibri"/>
              </a:rPr>
              <a:t>0</a:t>
            </a:r>
            <a:r>
              <a:rPr sz="3300" spc="0" baseline="1241" dirty="0" smtClean="0">
                <a:latin typeface="Calibri"/>
                <a:cs typeface="Calibri"/>
              </a:rPr>
              <a:t>%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ndía</a:t>
            </a:r>
            <a:r>
              <a:rPr sz="3300" spc="-1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-9" baseline="1241" dirty="0" smtClean="0">
                <a:latin typeface="Calibri"/>
                <a:cs typeface="Calibri"/>
              </a:rPr>
              <a:t>a</a:t>
            </a:r>
            <a:r>
              <a:rPr sz="3300" spc="-5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é.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55747" y="312523"/>
            <a:ext cx="259063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204" dirty="0" smtClean="0">
                <a:latin typeface="Trebuchet MS"/>
                <a:cs typeface="Trebuchet MS"/>
              </a:rPr>
              <a:t>L</a:t>
            </a:r>
            <a:r>
              <a:rPr sz="4275" spc="0" baseline="1007" dirty="0" smtClean="0">
                <a:latin typeface="Trebuchet MS"/>
                <a:cs typeface="Trebuchet MS"/>
              </a:rPr>
              <a:t>A</a:t>
            </a:r>
            <a:r>
              <a:rPr sz="4275" spc="231" baseline="1007" dirty="0" smtClean="0">
                <a:latin typeface="Trebuchet MS"/>
                <a:cs typeface="Trebuchet MS"/>
              </a:rPr>
              <a:t> </a:t>
            </a:r>
            <a:r>
              <a:rPr sz="4275" spc="159" baseline="1007" dirty="0" smtClean="0">
                <a:latin typeface="Trebuchet MS"/>
                <a:cs typeface="Trebuchet MS"/>
              </a:rPr>
              <a:t>AC</a:t>
            </a:r>
            <a:r>
              <a:rPr sz="4275" spc="150" baseline="1007" dirty="0" smtClean="0">
                <a:latin typeface="Trebuchet MS"/>
                <a:cs typeface="Trebuchet MS"/>
              </a:rPr>
              <a:t>T</a:t>
            </a:r>
            <a:r>
              <a:rPr sz="4275" spc="154" baseline="1007" dirty="0" smtClean="0">
                <a:latin typeface="Trebuchet MS"/>
                <a:cs typeface="Trebuchet MS"/>
              </a:rPr>
              <a:t>IVI</a:t>
            </a:r>
            <a:r>
              <a:rPr sz="4275" spc="150" baseline="1007" dirty="0" smtClean="0">
                <a:latin typeface="Trebuchet MS"/>
                <a:cs typeface="Trebuchet MS"/>
              </a:rPr>
              <a:t>D</a:t>
            </a:r>
            <a:r>
              <a:rPr sz="4275" spc="159" baseline="1007" dirty="0" smtClean="0">
                <a:latin typeface="Trebuchet MS"/>
                <a:cs typeface="Trebuchet MS"/>
              </a:rPr>
              <a:t>A</a:t>
            </a:r>
            <a:r>
              <a:rPr sz="4275" spc="0" baseline="1007" dirty="0" smtClean="0">
                <a:latin typeface="Trebuchet MS"/>
                <a:cs typeface="Trebuchet MS"/>
              </a:rPr>
              <a:t>D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1289" y="386467"/>
            <a:ext cx="2285739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9" dirty="0" smtClean="0">
                <a:latin typeface="Trebuchet MS"/>
                <a:cs typeface="Trebuchet MS"/>
              </a:rPr>
              <a:t>CA</a:t>
            </a:r>
            <a:r>
              <a:rPr sz="2850" spc="154" dirty="0" smtClean="0">
                <a:latin typeface="Trebuchet MS"/>
                <a:cs typeface="Trebuchet MS"/>
              </a:rPr>
              <a:t>F</a:t>
            </a:r>
            <a:r>
              <a:rPr sz="2850" spc="159" dirty="0" smtClean="0">
                <a:latin typeface="Trebuchet MS"/>
                <a:cs typeface="Trebuchet MS"/>
              </a:rPr>
              <a:t>E</a:t>
            </a:r>
            <a:r>
              <a:rPr sz="2850" spc="-125" dirty="0" smtClean="0">
                <a:latin typeface="Trebuchet MS"/>
                <a:cs typeface="Trebuchet MS"/>
              </a:rPr>
              <a:t>T</a:t>
            </a:r>
            <a:r>
              <a:rPr sz="2850" spc="159" dirty="0" smtClean="0">
                <a:latin typeface="Trebuchet MS"/>
                <a:cs typeface="Trebuchet MS"/>
              </a:rPr>
              <a:t>ALER</a:t>
            </a:r>
            <a:r>
              <a:rPr sz="2850" spc="0" dirty="0" smtClean="0">
                <a:latin typeface="Trebuchet MS"/>
                <a:cs typeface="Trebuchet MS"/>
              </a:rPr>
              <a:t>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3014" y="386467"/>
            <a:ext cx="550243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9" dirty="0" smtClean="0">
                <a:latin typeface="Trebuchet MS"/>
                <a:cs typeface="Trebuchet MS"/>
              </a:rPr>
              <a:t>EN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11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3695" y="935361"/>
            <a:ext cx="2519765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64" dirty="0" smtClean="0">
                <a:latin typeface="Trebuchet MS"/>
                <a:cs typeface="Trebuchet MS"/>
              </a:rPr>
              <a:t>L</a:t>
            </a:r>
            <a:r>
              <a:rPr sz="2850" spc="0" dirty="0" smtClean="0">
                <a:latin typeface="Trebuchet MS"/>
                <a:cs typeface="Trebuchet MS"/>
              </a:rPr>
              <a:t>A</a:t>
            </a:r>
            <a:r>
              <a:rPr sz="2850" spc="451" dirty="0" smtClean="0">
                <a:latin typeface="Trebuchet MS"/>
                <a:cs typeface="Trebuchet MS"/>
              </a:rPr>
              <a:t> </a:t>
            </a:r>
            <a:r>
              <a:rPr sz="2850" spc="159" dirty="0" smtClean="0">
                <a:latin typeface="Trebuchet MS"/>
                <a:cs typeface="Trebuchet MS"/>
              </a:rPr>
              <a:t>EC</a:t>
            </a:r>
            <a:r>
              <a:rPr sz="2850" spc="154" dirty="0" smtClean="0">
                <a:latin typeface="Trebuchet MS"/>
                <a:cs typeface="Trebuchet MS"/>
              </a:rPr>
              <a:t>O</a:t>
            </a:r>
            <a:r>
              <a:rPr sz="2850" spc="150" dirty="0" smtClean="0">
                <a:latin typeface="Trebuchet MS"/>
                <a:cs typeface="Trebuchet MS"/>
              </a:rPr>
              <a:t>N</a:t>
            </a:r>
            <a:r>
              <a:rPr sz="2850" spc="154" dirty="0" smtClean="0">
                <a:latin typeface="Trebuchet MS"/>
                <a:cs typeface="Trebuchet MS"/>
              </a:rPr>
              <a:t>O</a:t>
            </a:r>
            <a:r>
              <a:rPr sz="2850" spc="150" dirty="0" smtClean="0">
                <a:latin typeface="Trebuchet MS"/>
                <a:cs typeface="Trebuchet MS"/>
              </a:rPr>
              <a:t>M</a:t>
            </a:r>
            <a:r>
              <a:rPr sz="2850" spc="154" dirty="0" smtClean="0">
                <a:latin typeface="Trebuchet MS"/>
                <a:cs typeface="Trebuchet MS"/>
              </a:rPr>
              <a:t>Í</a:t>
            </a:r>
            <a:r>
              <a:rPr sz="2850" spc="0" dirty="0" smtClean="0">
                <a:latin typeface="Trebuchet MS"/>
                <a:cs typeface="Trebuchet MS"/>
              </a:rPr>
              <a:t>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9989" y="935361"/>
            <a:ext cx="1869323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0" dirty="0" smtClean="0">
                <a:latin typeface="Trebuchet MS"/>
                <a:cs typeface="Trebuchet MS"/>
              </a:rPr>
              <a:t>N</a:t>
            </a:r>
            <a:r>
              <a:rPr sz="2850" spc="159" dirty="0" smtClean="0">
                <a:latin typeface="Trebuchet MS"/>
                <a:cs typeface="Trebuchet MS"/>
              </a:rPr>
              <a:t>AC</a:t>
            </a:r>
            <a:r>
              <a:rPr sz="2850" spc="154" dirty="0" smtClean="0">
                <a:latin typeface="Trebuchet MS"/>
                <a:cs typeface="Trebuchet MS"/>
              </a:rPr>
              <a:t>IO</a:t>
            </a:r>
            <a:r>
              <a:rPr sz="2850" spc="150" dirty="0" smtClean="0">
                <a:latin typeface="Trebuchet MS"/>
                <a:cs typeface="Trebuchet MS"/>
              </a:rPr>
              <a:t>N</a:t>
            </a:r>
            <a:r>
              <a:rPr sz="2850" spc="159" dirty="0" smtClean="0">
                <a:latin typeface="Trebuchet MS"/>
                <a:cs typeface="Trebuchet MS"/>
              </a:rPr>
              <a:t>A</a:t>
            </a:r>
            <a:r>
              <a:rPr sz="2850" spc="0" dirty="0" smtClean="0">
                <a:latin typeface="Trebuchet MS"/>
                <a:cs typeface="Trebuchet MS"/>
              </a:rPr>
              <a:t>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069109"/>
            <a:ext cx="8059075" cy="39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Con</a:t>
            </a:r>
            <a:r>
              <a:rPr sz="3000" spc="-3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oceso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su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titut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-39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-14" baseline="2730" dirty="0" smtClean="0">
                <a:latin typeface="Calibri"/>
                <a:cs typeface="Calibri"/>
              </a:rPr>
              <a:t>a</a:t>
            </a:r>
            <a:r>
              <a:rPr sz="3000" spc="-50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é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guió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endo bási</a:t>
            </a:r>
            <a:r>
              <a:rPr sz="3000" spc="-1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pa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 la e</a:t>
            </a:r>
            <a:r>
              <a:rPr sz="3000" spc="-1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ono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í</a:t>
            </a:r>
            <a:r>
              <a:rPr sz="3000" spc="-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;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in</a:t>
            </a:r>
            <a:r>
              <a:rPr sz="3000" spc="-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orpo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as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á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eas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lt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o </a:t>
            </a:r>
            <a:r>
              <a:rPr sz="3000" spc="4" baseline="1365" dirty="0" smtClean="0">
                <a:latin typeface="Calibri"/>
                <a:cs typeface="Calibri"/>
              </a:rPr>
              <a:t>(</a:t>
            </a:r>
            <a:r>
              <a:rPr sz="3000" spc="0" baseline="1365" dirty="0" smtClean="0">
                <a:latin typeface="Calibri"/>
                <a:cs typeface="Calibri"/>
              </a:rPr>
              <a:t>nor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 y </a:t>
            </a:r>
            <a:r>
              <a:rPr sz="3000" spc="-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ur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el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país);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los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medianos y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peq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eños</a:t>
            </a:r>
            <a:r>
              <a:rPr sz="3000" spc="-3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od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es (sec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-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es),</a:t>
            </a:r>
            <a:r>
              <a:rPr sz="3000" spc="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muc</a:t>
            </a:r>
            <a:r>
              <a:rPr sz="3000" spc="4" baseline="1365" dirty="0" smtClean="0">
                <a:latin typeface="Calibri"/>
                <a:cs typeface="Calibri"/>
              </a:rPr>
              <a:t>h</a:t>
            </a:r>
            <a:r>
              <a:rPr sz="3000" spc="0" baseline="1365" dirty="0" smtClean="0">
                <a:latin typeface="Calibri"/>
                <a:cs typeface="Calibri"/>
              </a:rPr>
              <a:t>os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agru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ados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oope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-25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ti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as,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apli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on n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as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éc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lt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o; 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amb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én f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25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od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cidas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as 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ar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edades,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 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ó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tidad de </a:t>
            </a:r>
            <a:r>
              <a:rPr sz="3000" spc="-9" baseline="1365" dirty="0" smtClean="0">
                <a:latin typeface="Calibri"/>
                <a:cs typeface="Calibri"/>
              </a:rPr>
              <a:t>ca</a:t>
            </a:r>
            <a:r>
              <a:rPr sz="3000" spc="-50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é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od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cid</a:t>
            </a:r>
            <a:r>
              <a:rPr sz="3000" spc="-29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se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bus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nu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os 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ados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ejo</a:t>
            </a:r>
            <a:r>
              <a:rPr sz="3000" spc="-4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4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-25" baseline="1365" dirty="0" smtClean="0">
                <a:latin typeface="Calibri"/>
                <a:cs typeface="Calibri"/>
              </a:rPr>
              <a:t>at</a:t>
            </a:r>
            <a:r>
              <a:rPr sz="3000" spc="0" baseline="1365" dirty="0" smtClean="0">
                <a:latin typeface="Calibri"/>
                <a:cs typeface="Calibri"/>
              </a:rPr>
              <a:t>egi</a:t>
            </a:r>
            <a:r>
              <a:rPr sz="3000" spc="-4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19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cia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mpe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-34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 cri</a:t>
            </a:r>
            <a:r>
              <a:rPr sz="3000" spc="-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-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olpeó</a:t>
            </a:r>
            <a:r>
              <a:rPr sz="3000" spc="-3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fuer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al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país en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los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ñ</a:t>
            </a:r>
            <a:r>
              <a:rPr sz="3000" spc="0" baseline="1365" dirty="0" smtClean="0">
                <a:latin typeface="Calibri"/>
                <a:cs typeface="Calibri"/>
              </a:rPr>
              <a:t>os oc</a:t>
            </a:r>
            <a:r>
              <a:rPr sz="3000" spc="4" baseline="1365" dirty="0" smtClean="0">
                <a:latin typeface="Calibri"/>
                <a:cs typeface="Calibri"/>
              </a:rPr>
              <a:t>h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a,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-2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19" baseline="1365" dirty="0" smtClean="0">
                <a:latin typeface="Calibri"/>
                <a:cs typeface="Calibri"/>
              </a:rPr>
              <a:t>e</a:t>
            </a:r>
            <a:r>
              <a:rPr sz="3000" spc="-34" baseline="1365" dirty="0" smtClean="0">
                <a:latin typeface="Calibri"/>
                <a:cs typeface="Calibri"/>
              </a:rPr>
              <a:t>z</a:t>
            </a:r>
            <a:r>
              <a:rPr sz="3000" spc="0" baseline="1365" dirty="0" smtClean="0">
                <a:latin typeface="Calibri"/>
                <a:cs typeface="Calibri"/>
              </a:rPr>
              <a:t>aba a </a:t>
            </a:r>
            <a:r>
              <a:rPr sz="3000" spc="-4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lu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b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se</a:t>
            </a:r>
            <a:r>
              <a:rPr sz="3000" spc="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en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los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años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a,</a:t>
            </a:r>
            <a:r>
              <a:rPr sz="3000" spc="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pe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 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epu</a:t>
            </a:r>
            <a:r>
              <a:rPr sz="3000" spc="-14" baseline="1365" dirty="0" smtClean="0">
                <a:latin typeface="Calibri"/>
                <a:cs typeface="Calibri"/>
              </a:rPr>
              <a:t>n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 en </a:t>
            </a:r>
            <a:r>
              <a:rPr sz="3000" spc="-9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os p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ecios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del</a:t>
            </a:r>
            <a:r>
              <a:rPr sz="3000" spc="-9" baseline="1365" dirty="0" smtClean="0">
                <a:latin typeface="Calibri"/>
                <a:cs typeface="Calibri"/>
              </a:rPr>
              <a:t> ca</a:t>
            </a:r>
            <a:r>
              <a:rPr sz="3000" spc="-50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é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ha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ia 1</a:t>
            </a:r>
            <a:r>
              <a:rPr sz="3000" spc="4" baseline="1365" dirty="0" smtClean="0">
                <a:latin typeface="Calibri"/>
                <a:cs typeface="Calibri"/>
              </a:rPr>
              <a:t>9</a:t>
            </a:r>
            <a:r>
              <a:rPr sz="3000" spc="0" baseline="1365" dirty="0" smtClean="0">
                <a:latin typeface="Calibri"/>
                <a:cs typeface="Calibri"/>
              </a:rPr>
              <a:t>7</a:t>
            </a:r>
            <a:r>
              <a:rPr sz="3000" spc="4" baseline="1365" dirty="0" smtClean="0">
                <a:latin typeface="Calibri"/>
                <a:cs typeface="Calibri"/>
              </a:rPr>
              <a:t>6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po</a:t>
            </a:r>
            <a:r>
              <a:rPr sz="3000" spc="-25" baseline="1365" dirty="0" smtClean="0">
                <a:latin typeface="Calibri"/>
                <a:cs typeface="Calibri"/>
              </a:rPr>
              <a:t>st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-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ó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oma de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didas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or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ecti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as 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debían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oma</a:t>
            </a:r>
            <a:r>
              <a:rPr sz="3000" spc="-4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se, lo que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demo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34" baseline="1365" dirty="0" smtClean="0">
                <a:latin typeface="Calibri"/>
                <a:cs typeface="Calibri"/>
              </a:rPr>
              <a:t>ró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el 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u</a:t>
            </a:r>
            <a:r>
              <a:rPr sz="3000" spc="-9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mode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onóm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no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od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jo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amb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os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su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ia</a:t>
            </a:r>
            <a:r>
              <a:rPr sz="3000" spc="-9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es</a:t>
            </a:r>
            <a:r>
              <a:rPr sz="3000" spc="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pa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dis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inuir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vu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ne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abil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dad del país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espec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el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5"/>
              </a:lnSpc>
              <a:spcBef>
                <a:spcPts val="0"/>
              </a:spcBef>
            </a:pP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om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cio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-3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-2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er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or</a:t>
            </a:r>
            <a:r>
              <a:rPr sz="3000" spc="2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es,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au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di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fi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-3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xpor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aciones se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seguía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depe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diendo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un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od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principal de </a:t>
            </a:r>
            <a:r>
              <a:rPr sz="3000" spc="-4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xpor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ación.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095803"/>
            <a:ext cx="236719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06954" y="312523"/>
            <a:ext cx="259101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209" dirty="0" smtClean="0">
                <a:latin typeface="Trebuchet MS"/>
                <a:cs typeface="Trebuchet MS"/>
              </a:rPr>
              <a:t>L</a:t>
            </a:r>
            <a:r>
              <a:rPr sz="4275" spc="0" baseline="1007" dirty="0" smtClean="0">
                <a:latin typeface="Trebuchet MS"/>
                <a:cs typeface="Trebuchet MS"/>
              </a:rPr>
              <a:t>A</a:t>
            </a:r>
            <a:r>
              <a:rPr sz="4275" spc="231" baseline="1007" dirty="0" smtClean="0">
                <a:latin typeface="Trebuchet MS"/>
                <a:cs typeface="Trebuchet MS"/>
              </a:rPr>
              <a:t> </a:t>
            </a:r>
            <a:r>
              <a:rPr sz="4275" spc="159" baseline="1007" dirty="0" smtClean="0">
                <a:latin typeface="Trebuchet MS"/>
                <a:cs typeface="Trebuchet MS"/>
              </a:rPr>
              <a:t>AC</a:t>
            </a:r>
            <a:r>
              <a:rPr sz="4275" spc="150" baseline="1007" dirty="0" smtClean="0">
                <a:latin typeface="Trebuchet MS"/>
                <a:cs typeface="Trebuchet MS"/>
              </a:rPr>
              <a:t>T</a:t>
            </a:r>
            <a:r>
              <a:rPr sz="4275" spc="154" baseline="1007" dirty="0" smtClean="0">
                <a:latin typeface="Trebuchet MS"/>
                <a:cs typeface="Trebuchet MS"/>
              </a:rPr>
              <a:t>IVI</a:t>
            </a:r>
            <a:r>
              <a:rPr sz="4275" spc="150" baseline="1007" dirty="0" smtClean="0">
                <a:latin typeface="Trebuchet MS"/>
                <a:cs typeface="Trebuchet MS"/>
              </a:rPr>
              <a:t>D</a:t>
            </a:r>
            <a:r>
              <a:rPr sz="4275" spc="159" baseline="1007" dirty="0" smtClean="0">
                <a:latin typeface="Trebuchet MS"/>
                <a:cs typeface="Trebuchet MS"/>
              </a:rPr>
              <a:t>A</a:t>
            </a:r>
            <a:r>
              <a:rPr sz="4275" spc="0" baseline="1007" dirty="0" smtClean="0">
                <a:latin typeface="Trebuchet MS"/>
                <a:cs typeface="Trebuchet MS"/>
              </a:rPr>
              <a:t>D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2877" y="386467"/>
            <a:ext cx="1949240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4" dirty="0" smtClean="0">
                <a:latin typeface="Trebuchet MS"/>
                <a:cs typeface="Trebuchet MS"/>
              </a:rPr>
              <a:t>B</a:t>
            </a:r>
            <a:r>
              <a:rPr sz="2850" spc="159" dirty="0" smtClean="0">
                <a:latin typeface="Trebuchet MS"/>
                <a:cs typeface="Trebuchet MS"/>
              </a:rPr>
              <a:t>A</a:t>
            </a:r>
            <a:r>
              <a:rPr sz="2850" spc="150" dirty="0" smtClean="0">
                <a:latin typeface="Trebuchet MS"/>
                <a:cs typeface="Trebuchet MS"/>
              </a:rPr>
              <a:t>N</a:t>
            </a:r>
            <a:r>
              <a:rPr sz="2850" spc="159" dirty="0" smtClean="0">
                <a:latin typeface="Trebuchet MS"/>
                <a:cs typeface="Trebuchet MS"/>
              </a:rPr>
              <a:t>A</a:t>
            </a:r>
            <a:r>
              <a:rPr sz="2850" spc="150" dirty="0" smtClean="0">
                <a:latin typeface="Trebuchet MS"/>
                <a:cs typeface="Trebuchet MS"/>
              </a:rPr>
              <a:t>N</a:t>
            </a:r>
            <a:r>
              <a:rPr sz="2850" spc="159" dirty="0" smtClean="0">
                <a:latin typeface="Trebuchet MS"/>
                <a:cs typeface="Trebuchet MS"/>
              </a:rPr>
              <a:t>ER</a:t>
            </a:r>
            <a:r>
              <a:rPr sz="2850" spc="0" dirty="0" smtClean="0">
                <a:latin typeface="Trebuchet MS"/>
                <a:cs typeface="Trebuchet MS"/>
              </a:rPr>
              <a:t>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7798" y="386467"/>
            <a:ext cx="550243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9" dirty="0" smtClean="0">
                <a:latin typeface="Trebuchet MS"/>
                <a:cs typeface="Trebuchet MS"/>
              </a:rPr>
              <a:t>EN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60258" y="386467"/>
            <a:ext cx="502023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9" dirty="0" smtClean="0">
                <a:latin typeface="Trebuchet MS"/>
                <a:cs typeface="Trebuchet MS"/>
              </a:rPr>
              <a:t>EL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12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3443" y="935361"/>
            <a:ext cx="1699054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4" dirty="0" smtClean="0">
                <a:latin typeface="Trebuchet MS"/>
                <a:cs typeface="Trebuchet MS"/>
              </a:rPr>
              <a:t>P</a:t>
            </a:r>
            <a:r>
              <a:rPr sz="2850" spc="159" dirty="0" smtClean="0">
                <a:latin typeface="Trebuchet MS"/>
                <a:cs typeface="Trebuchet MS"/>
              </a:rPr>
              <a:t>R</a:t>
            </a:r>
            <a:r>
              <a:rPr sz="2850" spc="154" dirty="0" smtClean="0">
                <a:latin typeface="Trebuchet MS"/>
                <a:cs typeface="Trebuchet MS"/>
              </a:rPr>
              <a:t>O</a:t>
            </a:r>
            <a:r>
              <a:rPr sz="2850" spc="159" dirty="0" smtClean="0">
                <a:latin typeface="Trebuchet MS"/>
                <a:cs typeface="Trebuchet MS"/>
              </a:rPr>
              <a:t>CE</a:t>
            </a:r>
            <a:r>
              <a:rPr sz="2850" spc="144" dirty="0" smtClean="0">
                <a:latin typeface="Trebuchet MS"/>
                <a:cs typeface="Trebuchet MS"/>
              </a:rPr>
              <a:t>S</a:t>
            </a:r>
            <a:r>
              <a:rPr sz="2850" spc="0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6589" y="935361"/>
            <a:ext cx="2400948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44" dirty="0" smtClean="0">
                <a:latin typeface="Trebuchet MS"/>
                <a:cs typeface="Trebuchet MS"/>
              </a:rPr>
              <a:t>S</a:t>
            </a:r>
            <a:r>
              <a:rPr sz="2850" spc="154" dirty="0" smtClean="0">
                <a:latin typeface="Trebuchet MS"/>
                <a:cs typeface="Trebuchet MS"/>
              </a:rPr>
              <a:t>U</a:t>
            </a:r>
            <a:r>
              <a:rPr sz="2850" spc="144" dirty="0" smtClean="0">
                <a:latin typeface="Trebuchet MS"/>
                <a:cs typeface="Trebuchet MS"/>
              </a:rPr>
              <a:t>S</a:t>
            </a:r>
            <a:r>
              <a:rPr sz="2850" spc="150" dirty="0" smtClean="0">
                <a:latin typeface="Trebuchet MS"/>
                <a:cs typeface="Trebuchet MS"/>
              </a:rPr>
              <a:t>T</a:t>
            </a:r>
            <a:r>
              <a:rPr sz="2850" spc="154" dirty="0" smtClean="0">
                <a:latin typeface="Trebuchet MS"/>
                <a:cs typeface="Trebuchet MS"/>
              </a:rPr>
              <a:t>I</a:t>
            </a:r>
            <a:r>
              <a:rPr sz="2850" spc="150" dirty="0" smtClean="0">
                <a:latin typeface="Trebuchet MS"/>
                <a:cs typeface="Trebuchet MS"/>
              </a:rPr>
              <a:t>T</a:t>
            </a:r>
            <a:r>
              <a:rPr sz="2850" spc="154" dirty="0" smtClean="0">
                <a:latin typeface="Trebuchet MS"/>
                <a:cs typeface="Trebuchet MS"/>
              </a:rPr>
              <a:t>U</a:t>
            </a:r>
            <a:r>
              <a:rPr sz="2850" spc="150" dirty="0" smtClean="0">
                <a:latin typeface="Trebuchet MS"/>
                <a:cs typeface="Trebuchet MS"/>
              </a:rPr>
              <a:t>T</a:t>
            </a:r>
            <a:r>
              <a:rPr sz="2850" spc="154" dirty="0" smtClean="0">
                <a:latin typeface="Trebuchet MS"/>
                <a:cs typeface="Trebuchet MS"/>
              </a:rPr>
              <a:t>IV</a:t>
            </a:r>
            <a:r>
              <a:rPr sz="2850" spc="0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075205"/>
            <a:ext cx="8045763" cy="3322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A </a:t>
            </a:r>
            <a:r>
              <a:rPr sz="3300" spc="-9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artir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195</a:t>
            </a:r>
            <a:r>
              <a:rPr sz="3300" spc="9" baseline="2482" dirty="0" smtClean="0">
                <a:latin typeface="Calibri"/>
                <a:cs typeface="Calibri"/>
              </a:rPr>
              <a:t>0</a:t>
            </a:r>
            <a:r>
              <a:rPr sz="3300" spc="0" baseline="2482" dirty="0" smtClean="0">
                <a:latin typeface="Calibri"/>
                <a:cs typeface="Calibri"/>
              </a:rPr>
              <a:t>, la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ividad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banane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99" baseline="2482" dirty="0" smtClean="0">
                <a:latin typeface="Calibri"/>
                <a:cs typeface="Calibri"/>
              </a:rPr>
              <a:t> </a:t>
            </a:r>
            <a:r>
              <a:rPr sz="3300" spc="-39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xp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rim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ep</a:t>
            </a: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e,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b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  <a:spcBef>
                <a:spcPts val="15"/>
              </a:spcBef>
            </a:pP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do</a:t>
            </a:r>
            <a:r>
              <a:rPr sz="3300" spc="-34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14" baseline="1241" dirty="0" smtClean="0">
                <a:latin typeface="Calibri"/>
                <a:cs typeface="Calibri"/>
              </a:rPr>
              <a:t>r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rno</a:t>
            </a:r>
            <a:r>
              <a:rPr sz="3300" spc="-6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Caribe,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nde</a:t>
            </a:r>
            <a:r>
              <a:rPr sz="3300" spc="-6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nu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mpañías</a:t>
            </a:r>
            <a:r>
              <a:rPr sz="3300" spc="-76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4" baseline="1241" dirty="0" smtClean="0">
                <a:latin typeface="Calibri"/>
                <a:cs typeface="Calibri"/>
              </a:rPr>
              <a:t>x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anje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8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2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egión,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mpie</a:t>
            </a:r>
            <a:r>
              <a:rPr sz="3300" spc="-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do</a:t>
            </a:r>
            <a:r>
              <a:rPr sz="3300" spc="-8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nop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lio</a:t>
            </a:r>
            <a:r>
              <a:rPr sz="3300" spc="-9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</a:t>
            </a:r>
            <a:r>
              <a:rPr sz="3300" spc="-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ed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Fruit</a:t>
            </a:r>
            <a:endParaRPr sz="2200">
              <a:latin typeface="Calibri"/>
              <a:cs typeface="Calibri"/>
            </a:endParaRPr>
          </a:p>
          <a:p>
            <a:pPr marL="12700" marR="1561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mpa</a:t>
            </a:r>
            <a:r>
              <a:rPr sz="3300" spc="-39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9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(</a:t>
            </a:r>
            <a:r>
              <a:rPr sz="3300" spc="-9" baseline="1241" dirty="0" smtClean="0">
                <a:latin typeface="Calibri"/>
                <a:cs typeface="Calibri"/>
              </a:rPr>
              <a:t>U</a:t>
            </a:r>
            <a:r>
              <a:rPr sz="3300" spc="-25" baseline="1241" dirty="0" smtClean="0">
                <a:latin typeface="Calibri"/>
                <a:cs typeface="Calibri"/>
              </a:rPr>
              <a:t>F</a:t>
            </a:r>
            <a:r>
              <a:rPr sz="3300" spc="-1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4" baseline="1241" dirty="0" smtClean="0">
                <a:latin typeface="Calibri"/>
                <a:cs typeface="Calibri"/>
              </a:rPr>
              <a:t>)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1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h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bía</a:t>
            </a:r>
            <a:r>
              <a:rPr sz="3300" spc="-6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ab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ndon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do</a:t>
            </a:r>
            <a:r>
              <a:rPr sz="3300" spc="-1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esa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egión</a:t>
            </a:r>
            <a:r>
              <a:rPr sz="3300" spc="-5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-9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-44" baseline="1241" dirty="0" smtClean="0">
                <a:latin typeface="Calibri"/>
                <a:cs typeface="Calibri"/>
              </a:rPr>
              <a:t>P</a:t>
            </a:r>
            <a:r>
              <a:rPr sz="3300" spc="0" baseline="1241" dirty="0" smtClean="0">
                <a:latin typeface="Calibri"/>
                <a:cs typeface="Calibri"/>
              </a:rPr>
              <a:t>acífi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6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3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Sur;</a:t>
            </a:r>
            <a:r>
              <a:rPr sz="3300" spc="-3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ellas</a:t>
            </a:r>
            <a:r>
              <a:rPr sz="3300" spc="-4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an</a:t>
            </a:r>
            <a:r>
              <a:rPr sz="3300" spc="-6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anda</a:t>
            </a:r>
            <a:r>
              <a:rPr sz="3300" spc="-1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8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Fruit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4" baseline="1241" dirty="0" smtClean="0">
                <a:latin typeface="Calibri"/>
                <a:cs typeface="Calibri"/>
              </a:rPr>
              <a:t>p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34" baseline="1241" dirty="0" smtClean="0">
                <a:latin typeface="Calibri"/>
                <a:cs typeface="Calibri"/>
              </a:rPr>
              <a:t>n</a:t>
            </a:r>
            <a:r>
              <a:rPr sz="3300" spc="-154" baseline="1241" dirty="0" smtClean="0">
                <a:latin typeface="Calibri"/>
                <a:cs typeface="Calibri"/>
              </a:rPr>
              <a:t>y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6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alada</a:t>
            </a:r>
            <a:r>
              <a:rPr sz="3300" spc="-7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1956;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Banana</a:t>
            </a:r>
            <a:r>
              <a:rPr sz="3300" spc="-6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elopm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rpo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tion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(</a:t>
            </a:r>
            <a:r>
              <a:rPr sz="3300" spc="-25" baseline="1241" dirty="0" smtClean="0">
                <a:latin typeface="Calibri"/>
                <a:cs typeface="Calibri"/>
              </a:rPr>
              <a:t>B</a:t>
            </a:r>
            <a:r>
              <a:rPr sz="3300" spc="0" baseline="1241" dirty="0" smtClean="0">
                <a:latin typeface="Calibri"/>
                <a:cs typeface="Calibri"/>
              </a:rPr>
              <a:t>AND</a:t>
            </a:r>
            <a:r>
              <a:rPr sz="3300" spc="-25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O)</a:t>
            </a:r>
            <a:r>
              <a:rPr sz="3300" spc="-9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mpañía</a:t>
            </a:r>
            <a:r>
              <a:rPr sz="3300" spc="-9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nane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-5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tlá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3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(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B</a:t>
            </a:r>
            <a:r>
              <a:rPr sz="3300" spc="0" baseline="1241" dirty="0" smtClean="0">
                <a:latin typeface="Calibri"/>
                <a:cs typeface="Calibri"/>
              </a:rPr>
              <a:t>AL),</a:t>
            </a:r>
            <a:r>
              <a:rPr sz="3300" spc="-6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ambas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lle</a:t>
            </a:r>
            <a:r>
              <a:rPr sz="3300" spc="-39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0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país</a:t>
            </a:r>
            <a:r>
              <a:rPr sz="3300" spc="-3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19</a:t>
            </a:r>
            <a:r>
              <a:rPr sz="3300" spc="9" baseline="1241" dirty="0" smtClean="0">
                <a:latin typeface="Calibri"/>
                <a:cs typeface="Calibri"/>
              </a:rPr>
              <a:t>6</a:t>
            </a:r>
            <a:r>
              <a:rPr sz="3300" spc="0" baseline="1241" dirty="0" smtClean="0">
                <a:latin typeface="Calibri"/>
                <a:cs typeface="Calibri"/>
              </a:rPr>
              <a:t>5;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además</a:t>
            </a:r>
            <a:r>
              <a:rPr sz="3300" spc="-69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4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nu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5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nacion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les,</a:t>
            </a:r>
            <a:r>
              <a:rPr sz="3300" spc="-1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ciali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fru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4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-34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és</a:t>
            </a:r>
            <a:r>
              <a:rPr sz="3300" spc="-3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24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mpañías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4" baseline="1241" dirty="0" smtClean="0">
                <a:latin typeface="Calibri"/>
                <a:cs typeface="Calibri"/>
              </a:rPr>
              <a:t>x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anje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102906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06954" y="312523"/>
            <a:ext cx="259101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209" dirty="0" smtClean="0">
                <a:latin typeface="Trebuchet MS"/>
                <a:cs typeface="Trebuchet MS"/>
              </a:rPr>
              <a:t>L</a:t>
            </a:r>
            <a:r>
              <a:rPr sz="4275" spc="0" baseline="1007" dirty="0" smtClean="0">
                <a:latin typeface="Trebuchet MS"/>
                <a:cs typeface="Trebuchet MS"/>
              </a:rPr>
              <a:t>A</a:t>
            </a:r>
            <a:r>
              <a:rPr sz="4275" spc="231" baseline="1007" dirty="0" smtClean="0">
                <a:latin typeface="Trebuchet MS"/>
                <a:cs typeface="Trebuchet MS"/>
              </a:rPr>
              <a:t> </a:t>
            </a:r>
            <a:r>
              <a:rPr sz="4275" spc="159" baseline="1007" dirty="0" smtClean="0">
                <a:latin typeface="Trebuchet MS"/>
                <a:cs typeface="Trebuchet MS"/>
              </a:rPr>
              <a:t>AC</a:t>
            </a:r>
            <a:r>
              <a:rPr sz="4275" spc="150" baseline="1007" dirty="0" smtClean="0">
                <a:latin typeface="Trebuchet MS"/>
                <a:cs typeface="Trebuchet MS"/>
              </a:rPr>
              <a:t>T</a:t>
            </a:r>
            <a:r>
              <a:rPr sz="4275" spc="154" baseline="1007" dirty="0" smtClean="0">
                <a:latin typeface="Trebuchet MS"/>
                <a:cs typeface="Trebuchet MS"/>
              </a:rPr>
              <a:t>IVI</a:t>
            </a:r>
            <a:r>
              <a:rPr sz="4275" spc="150" baseline="1007" dirty="0" smtClean="0">
                <a:latin typeface="Trebuchet MS"/>
                <a:cs typeface="Trebuchet MS"/>
              </a:rPr>
              <a:t>D</a:t>
            </a:r>
            <a:r>
              <a:rPr sz="4275" spc="159" baseline="1007" dirty="0" smtClean="0">
                <a:latin typeface="Trebuchet MS"/>
                <a:cs typeface="Trebuchet MS"/>
              </a:rPr>
              <a:t>A</a:t>
            </a:r>
            <a:r>
              <a:rPr sz="4275" spc="0" baseline="1007" dirty="0" smtClean="0">
                <a:latin typeface="Trebuchet MS"/>
                <a:cs typeface="Trebuchet MS"/>
              </a:rPr>
              <a:t>D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2877" y="386467"/>
            <a:ext cx="1949240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4" dirty="0" smtClean="0">
                <a:latin typeface="Trebuchet MS"/>
                <a:cs typeface="Trebuchet MS"/>
              </a:rPr>
              <a:t>B</a:t>
            </a:r>
            <a:r>
              <a:rPr sz="2850" spc="159" dirty="0" smtClean="0">
                <a:latin typeface="Trebuchet MS"/>
                <a:cs typeface="Trebuchet MS"/>
              </a:rPr>
              <a:t>A</a:t>
            </a:r>
            <a:r>
              <a:rPr sz="2850" spc="150" dirty="0" smtClean="0">
                <a:latin typeface="Trebuchet MS"/>
                <a:cs typeface="Trebuchet MS"/>
              </a:rPr>
              <a:t>N</a:t>
            </a:r>
            <a:r>
              <a:rPr sz="2850" spc="159" dirty="0" smtClean="0">
                <a:latin typeface="Trebuchet MS"/>
                <a:cs typeface="Trebuchet MS"/>
              </a:rPr>
              <a:t>A</a:t>
            </a:r>
            <a:r>
              <a:rPr sz="2850" spc="150" dirty="0" smtClean="0">
                <a:latin typeface="Trebuchet MS"/>
                <a:cs typeface="Trebuchet MS"/>
              </a:rPr>
              <a:t>N</a:t>
            </a:r>
            <a:r>
              <a:rPr sz="2850" spc="159" dirty="0" smtClean="0">
                <a:latin typeface="Trebuchet MS"/>
                <a:cs typeface="Trebuchet MS"/>
              </a:rPr>
              <a:t>ER</a:t>
            </a:r>
            <a:r>
              <a:rPr sz="2850" spc="0" dirty="0" smtClean="0">
                <a:latin typeface="Trebuchet MS"/>
                <a:cs typeface="Trebuchet MS"/>
              </a:rPr>
              <a:t>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7798" y="386467"/>
            <a:ext cx="550243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9" dirty="0" smtClean="0">
                <a:latin typeface="Trebuchet MS"/>
                <a:cs typeface="Trebuchet MS"/>
              </a:rPr>
              <a:t>EN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60258" y="386467"/>
            <a:ext cx="502023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9" dirty="0" smtClean="0">
                <a:latin typeface="Trebuchet MS"/>
                <a:cs typeface="Trebuchet MS"/>
              </a:rPr>
              <a:t>EL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13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3443" y="935361"/>
            <a:ext cx="1699054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4" dirty="0" smtClean="0">
                <a:latin typeface="Trebuchet MS"/>
                <a:cs typeface="Trebuchet MS"/>
              </a:rPr>
              <a:t>P</a:t>
            </a:r>
            <a:r>
              <a:rPr sz="2850" spc="159" dirty="0" smtClean="0">
                <a:latin typeface="Trebuchet MS"/>
                <a:cs typeface="Trebuchet MS"/>
              </a:rPr>
              <a:t>R</a:t>
            </a:r>
            <a:r>
              <a:rPr sz="2850" spc="154" dirty="0" smtClean="0">
                <a:latin typeface="Trebuchet MS"/>
                <a:cs typeface="Trebuchet MS"/>
              </a:rPr>
              <a:t>O</a:t>
            </a:r>
            <a:r>
              <a:rPr sz="2850" spc="159" dirty="0" smtClean="0">
                <a:latin typeface="Trebuchet MS"/>
                <a:cs typeface="Trebuchet MS"/>
              </a:rPr>
              <a:t>CE</a:t>
            </a:r>
            <a:r>
              <a:rPr sz="2850" spc="144" dirty="0" smtClean="0">
                <a:latin typeface="Trebuchet MS"/>
                <a:cs typeface="Trebuchet MS"/>
              </a:rPr>
              <a:t>S</a:t>
            </a:r>
            <a:r>
              <a:rPr sz="2850" spc="0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6589" y="935361"/>
            <a:ext cx="2400948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44" dirty="0" smtClean="0">
                <a:latin typeface="Trebuchet MS"/>
                <a:cs typeface="Trebuchet MS"/>
              </a:rPr>
              <a:t>S</a:t>
            </a:r>
            <a:r>
              <a:rPr sz="2850" spc="154" dirty="0" smtClean="0">
                <a:latin typeface="Trebuchet MS"/>
                <a:cs typeface="Trebuchet MS"/>
              </a:rPr>
              <a:t>U</a:t>
            </a:r>
            <a:r>
              <a:rPr sz="2850" spc="144" dirty="0" smtClean="0">
                <a:latin typeface="Trebuchet MS"/>
                <a:cs typeface="Trebuchet MS"/>
              </a:rPr>
              <a:t>S</a:t>
            </a:r>
            <a:r>
              <a:rPr sz="2850" spc="150" dirty="0" smtClean="0">
                <a:latin typeface="Trebuchet MS"/>
                <a:cs typeface="Trebuchet MS"/>
              </a:rPr>
              <a:t>T</a:t>
            </a:r>
            <a:r>
              <a:rPr sz="2850" spc="154" dirty="0" smtClean="0">
                <a:latin typeface="Trebuchet MS"/>
                <a:cs typeface="Trebuchet MS"/>
              </a:rPr>
              <a:t>I</a:t>
            </a:r>
            <a:r>
              <a:rPr sz="2850" spc="150" dirty="0" smtClean="0">
                <a:latin typeface="Trebuchet MS"/>
                <a:cs typeface="Trebuchet MS"/>
              </a:rPr>
              <a:t>T</a:t>
            </a:r>
            <a:r>
              <a:rPr sz="2850" spc="154" dirty="0" smtClean="0">
                <a:latin typeface="Trebuchet MS"/>
                <a:cs typeface="Trebuchet MS"/>
              </a:rPr>
              <a:t>U</a:t>
            </a:r>
            <a:r>
              <a:rPr sz="2850" spc="150" dirty="0" smtClean="0">
                <a:latin typeface="Trebuchet MS"/>
                <a:cs typeface="Trebuchet MS"/>
              </a:rPr>
              <a:t>T</a:t>
            </a:r>
            <a:r>
              <a:rPr sz="2850" spc="154" dirty="0" smtClean="0">
                <a:latin typeface="Trebuchet MS"/>
                <a:cs typeface="Trebuchet MS"/>
              </a:rPr>
              <a:t>IV</a:t>
            </a:r>
            <a:r>
              <a:rPr sz="2850" spc="0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075205"/>
            <a:ext cx="8034900" cy="399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-4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or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una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ar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e,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 Gobier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apo</a:t>
            </a:r>
            <a:r>
              <a:rPr sz="3300" spc="-29" baseline="2482" dirty="0" smtClean="0">
                <a:latin typeface="Calibri"/>
                <a:cs typeface="Calibri"/>
              </a:rPr>
              <a:t>y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fuer</a:t>
            </a:r>
            <a:r>
              <a:rPr sz="3300" spc="-54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acil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ando</a:t>
            </a:r>
            <a:r>
              <a:rPr sz="3300" spc="-6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 acc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so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édi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4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es.</a:t>
            </a:r>
            <a:r>
              <a:rPr sz="3300" spc="-1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1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igual</a:t>
            </a:r>
            <a:r>
              <a:rPr sz="3300" spc="-4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</a:t>
            </a:r>
            <a:r>
              <a:rPr sz="3300" spc="-9" baseline="1241" dirty="0" smtClean="0">
                <a:latin typeface="Calibri"/>
                <a:cs typeface="Calibri"/>
              </a:rPr>
              <a:t>u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cult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2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-9" baseline="1241" dirty="0" smtClean="0">
                <a:latin typeface="Calibri"/>
                <a:cs typeface="Calibri"/>
              </a:rPr>
              <a:t>a</a:t>
            </a:r>
            <a:r>
              <a:rPr sz="3300" spc="-5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é,</a:t>
            </a:r>
            <a:r>
              <a:rPr sz="3300" spc="-1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tividad</a:t>
            </a:r>
            <a:r>
              <a:rPr sz="3300" spc="-16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eme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7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debido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ción</a:t>
            </a:r>
            <a:r>
              <a:rPr sz="3300" spc="-11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nu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endParaRPr sz="2200">
              <a:latin typeface="Calibri"/>
              <a:cs typeface="Calibri"/>
            </a:endParaRPr>
          </a:p>
          <a:p>
            <a:pPr marL="12700" marR="2372">
              <a:lnSpc>
                <a:spcPts val="2640"/>
              </a:lnSpc>
            </a:pPr>
            <a:r>
              <a:rPr sz="3300" spc="-2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ariedade</a:t>
            </a:r>
            <a:r>
              <a:rPr sz="3300" spc="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1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emp</a:t>
            </a:r>
            <a:r>
              <a:rPr sz="3300" spc="-4" baseline="1241" dirty="0" smtClean="0">
                <a:latin typeface="Calibri"/>
                <a:cs typeface="Calibri"/>
              </a:rPr>
              <a:t>l</a:t>
            </a:r>
            <a:r>
              <a:rPr sz="3300" spc="0" baseline="1241" dirty="0" smtClean="0">
                <a:latin typeface="Calibri"/>
                <a:cs typeface="Calibri"/>
              </a:rPr>
              <a:t>eo</a:t>
            </a:r>
            <a:r>
              <a:rPr sz="3300" spc="-4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mej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éc</a:t>
            </a:r>
            <a:r>
              <a:rPr sz="3300" spc="-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4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culti</a:t>
            </a:r>
            <a:r>
              <a:rPr sz="3300" spc="-25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lu</a:t>
            </a:r>
            <a:r>
              <a:rPr sz="3300" spc="-25" baseline="1241" dirty="0" smtClean="0">
                <a:latin typeface="Calibri"/>
                <a:cs typeface="Calibri"/>
              </a:rPr>
              <a:t>y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9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elab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ación</a:t>
            </a:r>
            <a:r>
              <a:rPr sz="3300" spc="-1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mej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si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emas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enaje.</a:t>
            </a:r>
            <a:r>
              <a:rPr sz="3300" spc="-7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4" baseline="1241" dirty="0" smtClean="0">
                <a:latin typeface="Calibri"/>
                <a:cs typeface="Calibri"/>
              </a:rPr>
              <a:t>é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ad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6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19</a:t>
            </a:r>
            <a:r>
              <a:rPr sz="3300" spc="9" baseline="1241" dirty="0" smtClean="0">
                <a:latin typeface="Calibri"/>
                <a:cs typeface="Calibri"/>
              </a:rPr>
              <a:t>5</a:t>
            </a:r>
            <a:r>
              <a:rPr sz="3300" spc="0" baseline="1241" dirty="0" smtClean="0">
                <a:latin typeface="Calibri"/>
                <a:cs typeface="Calibri"/>
              </a:rPr>
              <a:t>0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1970,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24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xpor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aciones fue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nso</a:t>
            </a:r>
            <a:r>
              <a:rPr sz="3300" spc="-50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9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u</a:t>
            </a:r>
            <a:r>
              <a:rPr sz="3300" spc="-3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4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ll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-39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ando</a:t>
            </a:r>
            <a:r>
              <a:rPr sz="3300" spc="-4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Ri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 ser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29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y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xpor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1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banano</a:t>
            </a:r>
            <a:r>
              <a:rPr sz="3300" spc="-7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mundo</a:t>
            </a:r>
            <a:r>
              <a:rPr sz="3300" spc="-6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ini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io</a:t>
            </a:r>
            <a:r>
              <a:rPr sz="3300" spc="-4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dé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ada</a:t>
            </a:r>
            <a:r>
              <a:rPr sz="3300" spc="-6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oche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0" baseline="1241" dirty="0" smtClean="0">
                <a:latin typeface="Calibri"/>
                <a:cs typeface="Calibri"/>
              </a:rPr>
              <a:t>a.</a:t>
            </a:r>
            <a:r>
              <a:rPr sz="3300" spc="-65" baseline="1241" dirty="0" smtClean="0">
                <a:latin typeface="Calibri"/>
                <a:cs typeface="Calibri"/>
              </a:rPr>
              <a:t> </a:t>
            </a:r>
            <a:r>
              <a:rPr sz="3300" spc="-44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ot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par</a:t>
            </a:r>
            <a:r>
              <a:rPr sz="3300" spc="-1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e,</a:t>
            </a:r>
            <a:r>
              <a:rPr sz="3300" spc="-4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ao</a:t>
            </a:r>
            <a:r>
              <a:rPr sz="3300" spc="-3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había</a:t>
            </a:r>
            <a:r>
              <a:rPr sz="3300" spc="-64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enido</a:t>
            </a:r>
            <a:r>
              <a:rPr sz="3300" spc="-4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ci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impor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ancia</a:t>
            </a:r>
            <a:r>
              <a:rPr sz="3300" spc="-132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mo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7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12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xpor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ación,</a:t>
            </a:r>
            <a:r>
              <a:rPr sz="3300" spc="-12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linó</a:t>
            </a:r>
            <a:r>
              <a:rPr sz="3300" spc="-5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ne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acele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ad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10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debido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ari</a:t>
            </a:r>
            <a:r>
              <a:rPr sz="3300" spc="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bilidad</a:t>
            </a:r>
            <a:r>
              <a:rPr sz="3300" spc="-11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5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5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me</a:t>
            </a:r>
            <a:r>
              <a:rPr sz="3300" spc="-29" baseline="1241" dirty="0" smtClean="0">
                <a:latin typeface="Calibri"/>
                <a:cs typeface="Calibri"/>
              </a:rPr>
              <a:t>rc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5"/>
              </a:lnSpc>
              <a:spcBef>
                <a:spcPts val="0"/>
              </a:spcBef>
            </a:pP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ernacion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l,</a:t>
            </a:r>
            <a:r>
              <a:rPr sz="3300" spc="-1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</a:t>
            </a:r>
            <a:r>
              <a:rPr sz="3300" spc="-1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pla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aciones</a:t>
            </a:r>
            <a:r>
              <a:rPr sz="3300" spc="-101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fue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su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uidas</a:t>
            </a:r>
            <a:r>
              <a:rPr sz="3300" spc="-10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2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nan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102906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1828800" cy="2514600"/>
          </a:xfrm>
          <a:custGeom>
            <a:avLst/>
            <a:gdLst/>
            <a:ahLst/>
            <a:cxnLst/>
            <a:rect l="l" t="t" r="r" b="b"/>
            <a:pathLst>
              <a:path w="1828800" h="2514600">
                <a:moveTo>
                  <a:pt x="0" y="2514600"/>
                </a:moveTo>
                <a:lnTo>
                  <a:pt x="1828800" y="2514600"/>
                </a:lnTo>
                <a:lnTo>
                  <a:pt x="18288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343400"/>
            <a:ext cx="1828800" cy="2514598"/>
          </a:xfrm>
          <a:custGeom>
            <a:avLst/>
            <a:gdLst/>
            <a:ahLst/>
            <a:cxnLst/>
            <a:rect l="l" t="t" r="r" b="b"/>
            <a:pathLst>
              <a:path w="1828800" h="2514598">
                <a:moveTo>
                  <a:pt x="1828800" y="0"/>
                </a:moveTo>
                <a:lnTo>
                  <a:pt x="0" y="0"/>
                </a:lnTo>
                <a:lnTo>
                  <a:pt x="0" y="2514598"/>
                </a:lnTo>
                <a:lnTo>
                  <a:pt x="1828800" y="2514598"/>
                </a:lnTo>
                <a:lnTo>
                  <a:pt x="1828800" y="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514600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1828800"/>
                </a:moveTo>
                <a:lnTo>
                  <a:pt x="1828800" y="1828800"/>
                </a:lnTo>
                <a:lnTo>
                  <a:pt x="18288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19656" y="4384548"/>
            <a:ext cx="7331964" cy="184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2514600"/>
            <a:ext cx="7315200" cy="18288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1828800"/>
                </a:moveTo>
                <a:lnTo>
                  <a:pt x="7315200" y="1828800"/>
                </a:lnTo>
                <a:lnTo>
                  <a:pt x="73152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83994" y="2728698"/>
            <a:ext cx="3209760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1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M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150" baseline="1007" dirty="0" smtClean="0">
                <a:latin typeface="Trebuchet MS"/>
                <a:cs typeface="Trebuchet MS"/>
              </a:rPr>
              <a:t>D</a:t>
            </a:r>
            <a:r>
              <a:rPr sz="4275" b="1" spc="159" baseline="1007" dirty="0" smtClean="0">
                <a:latin typeface="Trebuchet MS"/>
                <a:cs typeface="Trebuchet MS"/>
              </a:rPr>
              <a:t>ER</a:t>
            </a:r>
            <a:r>
              <a:rPr sz="4275" b="1" spc="150" baseline="1007" dirty="0" smtClean="0">
                <a:latin typeface="Trebuchet MS"/>
                <a:cs typeface="Trebuchet MS"/>
              </a:rPr>
              <a:t>N</a:t>
            </a:r>
            <a:r>
              <a:rPr sz="4275" b="1" spc="154" baseline="1007" dirty="0" smtClean="0">
                <a:latin typeface="Trebuchet MS"/>
                <a:cs typeface="Trebuchet MS"/>
              </a:rPr>
              <a:t>I</a:t>
            </a:r>
            <a:r>
              <a:rPr sz="4275" b="1" spc="150" baseline="1007" dirty="0" smtClean="0">
                <a:latin typeface="Trebuchet MS"/>
                <a:cs typeface="Trebuchet MS"/>
              </a:rPr>
              <a:t>ZA</a:t>
            </a:r>
            <a:r>
              <a:rPr sz="4275" b="1" spc="154" baseline="1007" dirty="0" smtClean="0">
                <a:latin typeface="Trebuchet MS"/>
                <a:cs typeface="Trebuchet MS"/>
              </a:rPr>
              <a:t>CIÓ</a:t>
            </a:r>
            <a:r>
              <a:rPr sz="4275" b="1" spc="0" baseline="1007" dirty="0" smtClean="0">
                <a:latin typeface="Trebuchet MS"/>
                <a:cs typeface="Trebuchet MS"/>
              </a:rPr>
              <a:t>N</a:t>
            </a:r>
            <a:endParaRPr sz="2850">
              <a:latin typeface="Trebuchet MS"/>
              <a:cs typeface="Trebuchet MS"/>
            </a:endParaRPr>
          </a:p>
          <a:p>
            <a:pPr marL="12700" marR="68579">
              <a:lnSpc>
                <a:spcPts val="4170"/>
              </a:lnSpc>
              <a:spcBef>
                <a:spcPts val="158"/>
              </a:spcBef>
            </a:pPr>
            <a:r>
              <a:rPr sz="3600" b="1" spc="204" dirty="0" smtClean="0">
                <a:latin typeface="Trebuchet MS"/>
                <a:cs typeface="Trebuchet MS"/>
              </a:rPr>
              <a:t>A</a:t>
            </a:r>
            <a:r>
              <a:rPr sz="4275" b="1" spc="150" baseline="-1007" dirty="0" smtClean="0">
                <a:latin typeface="Trebuchet MS"/>
                <a:cs typeface="Trebuchet MS"/>
              </a:rPr>
              <a:t>G</a:t>
            </a:r>
            <a:r>
              <a:rPr sz="4275" b="1" spc="159" baseline="-1007" dirty="0" smtClean="0">
                <a:latin typeface="Trebuchet MS"/>
                <a:cs typeface="Trebuchet MS"/>
              </a:rPr>
              <a:t>R</a:t>
            </a:r>
            <a:r>
              <a:rPr sz="4275" b="1" spc="154" baseline="-1007" dirty="0" smtClean="0">
                <a:latin typeface="Trebuchet MS"/>
                <a:cs typeface="Trebuchet MS"/>
              </a:rPr>
              <a:t>OP</a:t>
            </a:r>
            <a:r>
              <a:rPr sz="4275" b="1" spc="159" baseline="-1007" dirty="0" smtClean="0">
                <a:latin typeface="Trebuchet MS"/>
                <a:cs typeface="Trebuchet MS"/>
              </a:rPr>
              <a:t>E</a:t>
            </a:r>
            <a:r>
              <a:rPr sz="4275" b="1" spc="154" baseline="-1007" dirty="0" smtClean="0">
                <a:latin typeface="Trebuchet MS"/>
                <a:cs typeface="Trebuchet MS"/>
              </a:rPr>
              <a:t>CU</a:t>
            </a:r>
            <a:r>
              <a:rPr sz="4275" b="1" spc="150" baseline="-1007" dirty="0" smtClean="0">
                <a:latin typeface="Trebuchet MS"/>
                <a:cs typeface="Trebuchet MS"/>
              </a:rPr>
              <a:t>A</a:t>
            </a:r>
            <a:r>
              <a:rPr sz="4275" b="1" spc="159" baseline="-1007" dirty="0" smtClean="0">
                <a:latin typeface="Trebuchet MS"/>
                <a:cs typeface="Trebuchet MS"/>
              </a:rPr>
              <a:t>R</a:t>
            </a:r>
            <a:r>
              <a:rPr sz="4275" b="1" spc="154" baseline="-1007" dirty="0" smtClean="0">
                <a:latin typeface="Trebuchet MS"/>
                <a:cs typeface="Trebuchet MS"/>
              </a:rPr>
              <a:t>I</a:t>
            </a:r>
            <a:r>
              <a:rPr sz="4275" b="1" spc="0" baseline="-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0185" y="2728698"/>
            <a:ext cx="86514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4" dirty="0" smtClean="0">
                <a:latin typeface="Trebuchet MS"/>
                <a:cs typeface="Trebuchet MS"/>
              </a:rPr>
              <a:t>D</a:t>
            </a:r>
            <a:r>
              <a:rPr sz="4275" b="1" spc="159" baseline="1007" dirty="0" smtClean="0">
                <a:latin typeface="Trebuchet MS"/>
                <a:cs typeface="Trebuchet MS"/>
              </a:rPr>
              <a:t>EL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0681" y="2728698"/>
            <a:ext cx="154757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0" dirty="0" smtClean="0">
                <a:latin typeface="Trebuchet MS"/>
                <a:cs typeface="Trebuchet MS"/>
              </a:rPr>
              <a:t>S</a:t>
            </a:r>
            <a:r>
              <a:rPr sz="4275" b="1" spc="159" baseline="1007" dirty="0" smtClean="0">
                <a:latin typeface="Trebuchet MS"/>
                <a:cs typeface="Trebuchet MS"/>
              </a:rPr>
              <a:t>E</a:t>
            </a:r>
            <a:r>
              <a:rPr sz="4275" b="1" spc="154" baseline="1007" dirty="0" smtClean="0">
                <a:latin typeface="Trebuchet MS"/>
                <a:cs typeface="Trebuchet MS"/>
              </a:rPr>
              <a:t>C</a:t>
            </a:r>
            <a:r>
              <a:rPr sz="4275" b="1" spc="-9" baseline="1007" dirty="0" smtClean="0">
                <a:latin typeface="Trebuchet MS"/>
                <a:cs typeface="Trebuchet MS"/>
              </a:rPr>
              <a:t>T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1802" y="6472149"/>
            <a:ext cx="1514166" cy="41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0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endParaRPr sz="700" dirty="0">
              <a:latin typeface="Trebuchet MS"/>
              <a:cs typeface="Trebuchet MS"/>
            </a:endParaRPr>
          </a:p>
          <a:p>
            <a:pPr marL="12700" marR="23412">
              <a:lnSpc>
                <a:spcPct val="99954"/>
              </a:lnSpc>
            </a:pP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04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r>
              <a:rPr sz="700" spc="79" dirty="0" smtClean="0">
                <a:latin typeface="Trebuchet MS"/>
                <a:cs typeface="Trebuchet MS"/>
              </a:rPr>
              <a:t> </a:t>
            </a: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79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6520" y="6609309"/>
            <a:ext cx="16151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-4" dirty="0" smtClean="0">
                <a:latin typeface="Trebuchet MS"/>
                <a:cs typeface="Trebuchet MS"/>
              </a:rPr>
              <a:t>14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4226" y="6609309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80106" y="312523"/>
            <a:ext cx="321014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14" dirty="0" smtClean="0">
                <a:latin typeface="Trebuchet MS"/>
                <a:cs typeface="Trebuchet MS"/>
              </a:rPr>
              <a:t>M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150" baseline="1007" dirty="0" smtClean="0">
                <a:latin typeface="Trebuchet MS"/>
                <a:cs typeface="Trebuchet MS"/>
              </a:rPr>
              <a:t>D</a:t>
            </a:r>
            <a:r>
              <a:rPr sz="4275" b="1" spc="159" baseline="1007" dirty="0" smtClean="0">
                <a:latin typeface="Trebuchet MS"/>
                <a:cs typeface="Trebuchet MS"/>
              </a:rPr>
              <a:t>ER</a:t>
            </a:r>
            <a:r>
              <a:rPr sz="4275" b="1" spc="150" baseline="1007" dirty="0" smtClean="0">
                <a:latin typeface="Trebuchet MS"/>
                <a:cs typeface="Trebuchet MS"/>
              </a:rPr>
              <a:t>N</a:t>
            </a:r>
            <a:r>
              <a:rPr sz="4275" b="1" spc="154" baseline="1007" dirty="0" smtClean="0">
                <a:latin typeface="Trebuchet MS"/>
                <a:cs typeface="Trebuchet MS"/>
              </a:rPr>
              <a:t>I</a:t>
            </a:r>
            <a:r>
              <a:rPr sz="4275" b="1" spc="150" baseline="1007" dirty="0" smtClean="0">
                <a:latin typeface="Trebuchet MS"/>
                <a:cs typeface="Trebuchet MS"/>
              </a:rPr>
              <a:t>ZA</a:t>
            </a:r>
            <a:r>
              <a:rPr sz="4275" b="1" spc="154" baseline="1007" dirty="0" smtClean="0">
                <a:latin typeface="Trebuchet MS"/>
                <a:cs typeface="Trebuchet MS"/>
              </a:rPr>
              <a:t>CIÓ</a:t>
            </a:r>
            <a:r>
              <a:rPr sz="4275" b="1" spc="0" baseline="1007" dirty="0" smtClean="0">
                <a:latin typeface="Trebuchet MS"/>
                <a:cs typeface="Trebuchet MS"/>
              </a:rPr>
              <a:t>N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6297" y="312523"/>
            <a:ext cx="24684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4" dirty="0" smtClean="0">
                <a:latin typeface="Trebuchet MS"/>
                <a:cs typeface="Trebuchet MS"/>
              </a:rPr>
              <a:t>D</a:t>
            </a:r>
            <a:r>
              <a:rPr sz="4275" b="1" spc="159" baseline="1007" dirty="0" smtClean="0">
                <a:latin typeface="Trebuchet MS"/>
                <a:cs typeface="Trebuchet MS"/>
              </a:rPr>
              <a:t>E</a:t>
            </a:r>
            <a:r>
              <a:rPr sz="4275" b="1" spc="0" baseline="1007" dirty="0" smtClean="0">
                <a:latin typeface="Trebuchet MS"/>
                <a:cs typeface="Trebuchet MS"/>
              </a:rPr>
              <a:t>L</a:t>
            </a:r>
            <a:r>
              <a:rPr sz="4275" b="1" spc="509" baseline="1007" dirty="0" smtClean="0">
                <a:latin typeface="Trebuchet MS"/>
                <a:cs typeface="Trebuchet MS"/>
              </a:rPr>
              <a:t> </a:t>
            </a:r>
            <a:r>
              <a:rPr sz="3600" b="1" spc="204" dirty="0" smtClean="0">
                <a:latin typeface="Trebuchet MS"/>
                <a:cs typeface="Trebuchet MS"/>
              </a:rPr>
              <a:t>S</a:t>
            </a:r>
            <a:r>
              <a:rPr sz="4275" b="1" spc="159" baseline="1007" dirty="0" smtClean="0">
                <a:latin typeface="Trebuchet MS"/>
                <a:cs typeface="Trebuchet MS"/>
              </a:rPr>
              <a:t>E</a:t>
            </a:r>
            <a:r>
              <a:rPr sz="4275" b="1" spc="154" baseline="1007" dirty="0" smtClean="0">
                <a:latin typeface="Trebuchet MS"/>
                <a:cs typeface="Trebuchet MS"/>
              </a:rPr>
              <a:t>C</a:t>
            </a:r>
            <a:r>
              <a:rPr sz="4275" b="1" spc="-9" baseline="1007" dirty="0" smtClean="0">
                <a:latin typeface="Trebuchet MS"/>
                <a:cs typeface="Trebuchet MS"/>
              </a:rPr>
              <a:t>T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15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10225" y="861417"/>
            <a:ext cx="304186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4" dirty="0" smtClean="0">
                <a:latin typeface="Trebuchet MS"/>
                <a:cs typeface="Trebuchet MS"/>
              </a:rPr>
              <a:t>A</a:t>
            </a:r>
            <a:r>
              <a:rPr sz="4275" b="1" spc="150" baseline="1007" dirty="0" smtClean="0">
                <a:latin typeface="Trebuchet MS"/>
                <a:cs typeface="Trebuchet MS"/>
              </a:rPr>
              <a:t>G</a:t>
            </a:r>
            <a:r>
              <a:rPr sz="4275" b="1" spc="159" baseline="1007" dirty="0" smtClean="0">
                <a:latin typeface="Trebuchet MS"/>
                <a:cs typeface="Trebuchet MS"/>
              </a:rPr>
              <a:t>R</a:t>
            </a:r>
            <a:r>
              <a:rPr sz="4275" b="1" spc="154" baseline="1007" dirty="0" smtClean="0">
                <a:latin typeface="Trebuchet MS"/>
                <a:cs typeface="Trebuchet MS"/>
              </a:rPr>
              <a:t>OP</a:t>
            </a:r>
            <a:r>
              <a:rPr sz="4275" b="1" spc="159" baseline="1007" dirty="0" smtClean="0">
                <a:latin typeface="Trebuchet MS"/>
                <a:cs typeface="Trebuchet MS"/>
              </a:rPr>
              <a:t>E</a:t>
            </a:r>
            <a:r>
              <a:rPr sz="4275" b="1" spc="154" baseline="1007" dirty="0" smtClean="0">
                <a:latin typeface="Trebuchet MS"/>
                <a:cs typeface="Trebuchet MS"/>
              </a:rPr>
              <a:t>CU</a:t>
            </a:r>
            <a:r>
              <a:rPr sz="4275" b="1" spc="150" baseline="1007" dirty="0" smtClean="0">
                <a:latin typeface="Trebuchet MS"/>
                <a:cs typeface="Trebuchet MS"/>
              </a:rPr>
              <a:t>A</a:t>
            </a:r>
            <a:r>
              <a:rPr sz="4275" b="1" spc="159" baseline="1007" dirty="0" smtClean="0">
                <a:latin typeface="Trebuchet MS"/>
                <a:cs typeface="Trebuchet MS"/>
              </a:rPr>
              <a:t>R</a:t>
            </a:r>
            <a:r>
              <a:rPr sz="4275" b="1" spc="154" baseline="1007" dirty="0" smtClean="0">
                <a:latin typeface="Trebuchet MS"/>
                <a:cs typeface="Trebuchet MS"/>
              </a:rPr>
              <a:t>I</a:t>
            </a:r>
            <a:r>
              <a:rPr sz="4275" b="1" spc="0" baseline="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2075205"/>
            <a:ext cx="8430246" cy="1645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2625" spc="0" baseline="3432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625" spc="0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</a:t>
            </a:r>
            <a:r>
              <a:rPr sz="2625" spc="277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modern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-39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ación</a:t>
            </a:r>
            <a:r>
              <a:rPr sz="3300" spc="-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del </a:t>
            </a:r>
            <a:r>
              <a:rPr sz="3300" spc="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or</a:t>
            </a:r>
            <a:r>
              <a:rPr sz="3300" spc="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ag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opec</a:t>
            </a:r>
            <a:r>
              <a:rPr sz="3300" spc="-9" baseline="2482" dirty="0" smtClean="0">
                <a:latin typeface="Calibri"/>
                <a:cs typeface="Calibri"/>
              </a:rPr>
              <a:t>u</a:t>
            </a:r>
            <a:r>
              <a:rPr sz="3300" spc="0" baseline="2482" dirty="0" smtClean="0">
                <a:latin typeface="Calibri"/>
                <a:cs typeface="Calibri"/>
              </a:rPr>
              <a:t>ario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 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4" baseline="2482" dirty="0" smtClean="0">
                <a:latin typeface="Calibri"/>
                <a:cs typeface="Calibri"/>
              </a:rPr>
              <a:t>l</a:t>
            </a:r>
            <a:r>
              <a:rPr sz="3300" spc="0" baseline="2482" dirty="0" smtClean="0">
                <a:latin typeface="Calibri"/>
                <a:cs typeface="Calibri"/>
              </a:rPr>
              <a:t>usión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nu</a:t>
            </a:r>
            <a:r>
              <a:rPr sz="3300" spc="-19" baseline="2482" dirty="0" smtClean="0">
                <a:latin typeface="Calibri"/>
                <a:cs typeface="Calibri"/>
              </a:rPr>
              <a:t>ev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grupos</a:t>
            </a:r>
            <a:r>
              <a:rPr sz="3300" spc="-7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ciales</a:t>
            </a:r>
            <a:r>
              <a:rPr sz="3300" spc="-6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ap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25" baseline="1241" dirty="0" smtClean="0">
                <a:latin typeface="Calibri"/>
                <a:cs typeface="Calibri"/>
              </a:rPr>
              <a:t>v</a:t>
            </a:r>
            <a:r>
              <a:rPr sz="3300" spc="-2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8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no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limi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4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-9" baseline="1241" dirty="0" smtClean="0">
                <a:latin typeface="Calibri"/>
                <a:cs typeface="Calibri"/>
              </a:rPr>
              <a:t>a</a:t>
            </a:r>
            <a:r>
              <a:rPr sz="3300" spc="-5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é</a:t>
            </a:r>
            <a:r>
              <a:rPr sz="3300" spc="-1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banan</a:t>
            </a:r>
            <a:r>
              <a:rPr sz="3300" spc="-2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92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ambién</a:t>
            </a:r>
            <a:r>
              <a:rPr sz="3300" spc="-67" baseline="1241" dirty="0" smtClean="0">
                <a:latin typeface="Calibri"/>
                <a:cs typeface="Calibri"/>
              </a:rPr>
              <a:t> </a:t>
            </a:r>
            <a:r>
              <a:rPr sz="3300" spc="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eme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7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ción</a:t>
            </a:r>
            <a:r>
              <a:rPr sz="3300" spc="-1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aña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zú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ar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 de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arne,</a:t>
            </a:r>
            <a:r>
              <a:rPr sz="3300" spc="-46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rie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9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39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xpor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ación,</a:t>
            </a:r>
            <a:r>
              <a:rPr sz="3300" spc="-11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2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cuales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ll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7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uir</a:t>
            </a:r>
            <a:endParaRPr sz="2200">
              <a:latin typeface="Calibri"/>
              <a:cs typeface="Calibri"/>
            </a:endParaRPr>
          </a:p>
          <a:p>
            <a:pPr marL="470204">
              <a:lnSpc>
                <a:spcPts val="2640"/>
              </a:lnSpc>
            </a:pP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englones</a:t>
            </a:r>
            <a:r>
              <a:rPr sz="3300" spc="-8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impor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9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nomía;</a:t>
            </a:r>
            <a:r>
              <a:rPr sz="3300" spc="-68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ell</a:t>
            </a:r>
            <a:r>
              <a:rPr sz="3300" spc="-2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cu</a:t>
            </a:r>
            <a:r>
              <a:rPr sz="3300" spc="-9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plía</a:t>
            </a:r>
            <a:r>
              <a:rPr sz="3300" spc="-70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3751859"/>
            <a:ext cx="3941681" cy="6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obj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25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del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nu</a:t>
            </a:r>
            <a:r>
              <a:rPr sz="3300" spc="-19" baseline="2482" dirty="0" smtClean="0">
                <a:latin typeface="Calibri"/>
                <a:cs typeface="Calibri"/>
              </a:rPr>
              <a:t>ev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modelo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9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xpor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ación.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5775" y="3751859"/>
            <a:ext cx="1384787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on</a:t>
            </a:r>
            <a:r>
              <a:rPr sz="3300" spc="4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mi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0591" y="3751859"/>
            <a:ext cx="2307276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di</a:t>
            </a:r>
            <a:r>
              <a:rPr sz="3300" spc="-25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sifi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ar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5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er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6198" y="3751859"/>
            <a:ext cx="352883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80106" y="312523"/>
            <a:ext cx="321014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14" dirty="0" smtClean="0">
                <a:latin typeface="Trebuchet MS"/>
                <a:cs typeface="Trebuchet MS"/>
              </a:rPr>
              <a:t>M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150" baseline="1007" dirty="0" smtClean="0">
                <a:latin typeface="Trebuchet MS"/>
                <a:cs typeface="Trebuchet MS"/>
              </a:rPr>
              <a:t>D</a:t>
            </a:r>
            <a:r>
              <a:rPr sz="4275" b="1" spc="159" baseline="1007" dirty="0" smtClean="0">
                <a:latin typeface="Trebuchet MS"/>
                <a:cs typeface="Trebuchet MS"/>
              </a:rPr>
              <a:t>ER</a:t>
            </a:r>
            <a:r>
              <a:rPr sz="4275" b="1" spc="150" baseline="1007" dirty="0" smtClean="0">
                <a:latin typeface="Trebuchet MS"/>
                <a:cs typeface="Trebuchet MS"/>
              </a:rPr>
              <a:t>N</a:t>
            </a:r>
            <a:r>
              <a:rPr sz="4275" b="1" spc="154" baseline="1007" dirty="0" smtClean="0">
                <a:latin typeface="Trebuchet MS"/>
                <a:cs typeface="Trebuchet MS"/>
              </a:rPr>
              <a:t>I</a:t>
            </a:r>
            <a:r>
              <a:rPr sz="4275" b="1" spc="150" baseline="1007" dirty="0" smtClean="0">
                <a:latin typeface="Trebuchet MS"/>
                <a:cs typeface="Trebuchet MS"/>
              </a:rPr>
              <a:t>ZA</a:t>
            </a:r>
            <a:r>
              <a:rPr sz="4275" b="1" spc="154" baseline="1007" dirty="0" smtClean="0">
                <a:latin typeface="Trebuchet MS"/>
                <a:cs typeface="Trebuchet MS"/>
              </a:rPr>
              <a:t>CIÓ</a:t>
            </a:r>
            <a:r>
              <a:rPr sz="4275" b="1" spc="0" baseline="1007" dirty="0" smtClean="0">
                <a:latin typeface="Trebuchet MS"/>
                <a:cs typeface="Trebuchet MS"/>
              </a:rPr>
              <a:t>N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6297" y="312523"/>
            <a:ext cx="24684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4" dirty="0" smtClean="0">
                <a:latin typeface="Trebuchet MS"/>
                <a:cs typeface="Trebuchet MS"/>
              </a:rPr>
              <a:t>D</a:t>
            </a:r>
            <a:r>
              <a:rPr sz="4275" b="1" spc="159" baseline="1007" dirty="0" smtClean="0">
                <a:latin typeface="Trebuchet MS"/>
                <a:cs typeface="Trebuchet MS"/>
              </a:rPr>
              <a:t>E</a:t>
            </a:r>
            <a:r>
              <a:rPr sz="4275" b="1" spc="0" baseline="1007" dirty="0" smtClean="0">
                <a:latin typeface="Trebuchet MS"/>
                <a:cs typeface="Trebuchet MS"/>
              </a:rPr>
              <a:t>L</a:t>
            </a:r>
            <a:r>
              <a:rPr sz="4275" b="1" spc="509" baseline="1007" dirty="0" smtClean="0">
                <a:latin typeface="Trebuchet MS"/>
                <a:cs typeface="Trebuchet MS"/>
              </a:rPr>
              <a:t> </a:t>
            </a:r>
            <a:r>
              <a:rPr sz="3600" b="1" spc="204" dirty="0" smtClean="0">
                <a:latin typeface="Trebuchet MS"/>
                <a:cs typeface="Trebuchet MS"/>
              </a:rPr>
              <a:t>S</a:t>
            </a:r>
            <a:r>
              <a:rPr sz="4275" b="1" spc="159" baseline="1007" dirty="0" smtClean="0">
                <a:latin typeface="Trebuchet MS"/>
                <a:cs typeface="Trebuchet MS"/>
              </a:rPr>
              <a:t>E</a:t>
            </a:r>
            <a:r>
              <a:rPr sz="4275" b="1" spc="154" baseline="1007" dirty="0" smtClean="0">
                <a:latin typeface="Trebuchet MS"/>
                <a:cs typeface="Trebuchet MS"/>
              </a:rPr>
              <a:t>C</a:t>
            </a:r>
            <a:r>
              <a:rPr sz="4275" b="1" spc="-9" baseline="1007" dirty="0" smtClean="0">
                <a:latin typeface="Trebuchet MS"/>
                <a:cs typeface="Trebuchet MS"/>
              </a:rPr>
              <a:t>T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16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0225" y="861417"/>
            <a:ext cx="304186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4" dirty="0" smtClean="0">
                <a:latin typeface="Trebuchet MS"/>
                <a:cs typeface="Trebuchet MS"/>
              </a:rPr>
              <a:t>A</a:t>
            </a:r>
            <a:r>
              <a:rPr sz="4275" b="1" spc="150" baseline="1007" dirty="0" smtClean="0">
                <a:latin typeface="Trebuchet MS"/>
                <a:cs typeface="Trebuchet MS"/>
              </a:rPr>
              <a:t>G</a:t>
            </a:r>
            <a:r>
              <a:rPr sz="4275" b="1" spc="159" baseline="1007" dirty="0" smtClean="0">
                <a:latin typeface="Trebuchet MS"/>
                <a:cs typeface="Trebuchet MS"/>
              </a:rPr>
              <a:t>R</a:t>
            </a:r>
            <a:r>
              <a:rPr sz="4275" b="1" spc="154" baseline="1007" dirty="0" smtClean="0">
                <a:latin typeface="Trebuchet MS"/>
                <a:cs typeface="Trebuchet MS"/>
              </a:rPr>
              <a:t>OP</a:t>
            </a:r>
            <a:r>
              <a:rPr sz="4275" b="1" spc="159" baseline="1007" dirty="0" smtClean="0">
                <a:latin typeface="Trebuchet MS"/>
                <a:cs typeface="Trebuchet MS"/>
              </a:rPr>
              <a:t>E</a:t>
            </a:r>
            <a:r>
              <a:rPr sz="4275" b="1" spc="154" baseline="1007" dirty="0" smtClean="0">
                <a:latin typeface="Trebuchet MS"/>
                <a:cs typeface="Trebuchet MS"/>
              </a:rPr>
              <a:t>CU</a:t>
            </a:r>
            <a:r>
              <a:rPr sz="4275" b="1" spc="150" baseline="1007" dirty="0" smtClean="0">
                <a:latin typeface="Trebuchet MS"/>
                <a:cs typeface="Trebuchet MS"/>
              </a:rPr>
              <a:t>A</a:t>
            </a:r>
            <a:r>
              <a:rPr sz="4275" b="1" spc="159" baseline="1007" dirty="0" smtClean="0">
                <a:latin typeface="Trebuchet MS"/>
                <a:cs typeface="Trebuchet MS"/>
              </a:rPr>
              <a:t>R</a:t>
            </a:r>
            <a:r>
              <a:rPr sz="4275" b="1" spc="154" baseline="1007" dirty="0" smtClean="0">
                <a:latin typeface="Trebuchet MS"/>
                <a:cs typeface="Trebuchet MS"/>
              </a:rPr>
              <a:t>I</a:t>
            </a:r>
            <a:r>
              <a:rPr sz="4275" b="1" spc="0" baseline="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2013864"/>
            <a:ext cx="8386990" cy="1012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0204" indent="-457504">
              <a:lnSpc>
                <a:spcPts val="2441"/>
              </a:lnSpc>
              <a:spcBef>
                <a:spcPts val="105"/>
              </a:spcBef>
              <a:tabLst>
                <a:tab pos="469900" algn="l"/>
              </a:tabLst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1600" spc="-1585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1600" spc="0" dirty="0" smtClean="0">
                <a:solidFill>
                  <a:srgbClr val="8FCA17"/>
                </a:solidFill>
                <a:latin typeface="Times New Roman"/>
                <a:cs typeface="Times New Roman"/>
              </a:rPr>
              <a:t>	</a:t>
            </a:r>
            <a:r>
              <a:rPr sz="2000" spc="-5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-14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2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ar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 depen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encia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4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por</a:t>
            </a:r>
            <a:r>
              <a:rPr sz="2000" spc="-2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aciones de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odu</a:t>
            </a:r>
            <a:r>
              <a:rPr sz="2000" spc="4" dirty="0" smtClean="0">
                <a:latin typeface="Calibri"/>
                <a:cs typeface="Calibri"/>
              </a:rPr>
              <a:t>c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os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bás</a:t>
            </a:r>
            <a:r>
              <a:rPr sz="2000" spc="-9" dirty="0" smtClean="0">
                <a:latin typeface="Calibri"/>
                <a:cs typeface="Calibri"/>
              </a:rPr>
              <a:t>ic</a:t>
            </a:r>
            <a:r>
              <a:rPr sz="2000" spc="0" dirty="0" smtClean="0">
                <a:latin typeface="Calibri"/>
                <a:cs typeface="Calibri"/>
              </a:rPr>
              <a:t>os de </a:t>
            </a:r>
            <a:endParaRPr sz="2000">
              <a:latin typeface="Calibri"/>
              <a:cs typeface="Calibri"/>
            </a:endParaRPr>
          </a:p>
          <a:p>
            <a:pPr marL="470204">
              <a:lnSpc>
                <a:spcPts val="2441"/>
              </a:lnSpc>
              <a:tabLst>
                <a:tab pos="469900" algn="l"/>
              </a:tabLst>
            </a:pP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onsumo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tr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b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ir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 </a:t>
            </a:r>
            <a:r>
              <a:rPr sz="2000" spc="-39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xpansión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del m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ado 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ern</a:t>
            </a:r>
            <a:r>
              <a:rPr sz="2000" spc="-39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el 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oceso </a:t>
            </a:r>
            <a:endParaRPr sz="2000">
              <a:latin typeface="Calibri"/>
              <a:cs typeface="Calibri"/>
            </a:endParaRPr>
          </a:p>
          <a:p>
            <a:pPr marL="470204">
              <a:lnSpc>
                <a:spcPts val="2441"/>
              </a:lnSpc>
              <a:tabLst>
                <a:tab pos="469900" algn="l"/>
              </a:tabLst>
            </a:pPr>
            <a:r>
              <a:rPr sz="2000" spc="0" dirty="0" smtClean="0">
                <a:latin typeface="Calibri"/>
                <a:cs typeface="Calibri"/>
              </a:rPr>
              <a:t>su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tituti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-3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denominado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amb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én co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desar</a:t>
            </a:r>
            <a:r>
              <a:rPr sz="2000" spc="-4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ol</a:t>
            </a:r>
            <a:r>
              <a:rPr sz="2000" spc="-9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ha</a:t>
            </a:r>
            <a:r>
              <a:rPr sz="2000" spc="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ia ade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34" dirty="0" smtClean="0">
                <a:latin typeface="Calibri"/>
                <a:cs typeface="Calibri"/>
              </a:rPr>
              <a:t>ro</a:t>
            </a:r>
            <a:r>
              <a:rPr sz="2000" spc="0" dirty="0" smtClean="0">
                <a:latin typeface="Calibri"/>
                <a:cs typeface="Calibri"/>
              </a:rPr>
              <a:t>, </a:t>
            </a:r>
            <a:r>
              <a:rPr sz="2000" spc="-39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om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ó la </a:t>
            </a:r>
            <a:endParaRPr sz="2000">
              <a:latin typeface="Calibri"/>
              <a:cs typeface="Calibri"/>
            </a:endParaRPr>
          </a:p>
          <a:p>
            <a:pPr marL="470204">
              <a:lnSpc>
                <a:spcPts val="2441"/>
              </a:lnSpc>
              <a:tabLst>
                <a:tab pos="469900" algn="l"/>
              </a:tabLst>
            </a:pPr>
            <a:r>
              <a:rPr sz="2000" spc="0" dirty="0" smtClean="0">
                <a:latin typeface="Calibri"/>
                <a:cs typeface="Calibri"/>
              </a:rPr>
              <a:t>di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fi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ación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 p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od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ión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agrí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ola;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por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eje</a:t>
            </a:r>
            <a:r>
              <a:rPr sz="2000" spc="-4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plo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904" y="3219577"/>
            <a:ext cx="7585355" cy="281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9"/>
              </a:lnSpc>
              <a:spcBef>
                <a:spcPts val="95"/>
              </a:spcBef>
            </a:pPr>
            <a:r>
              <a:rPr sz="1900" spc="0" dirty="0" smtClean="0">
                <a:latin typeface="Calibri"/>
                <a:cs typeface="Calibri"/>
              </a:rPr>
              <a:t>G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anos</a:t>
            </a:r>
            <a:r>
              <a:rPr sz="1900" spc="-5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bási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os</a:t>
            </a:r>
            <a:r>
              <a:rPr sz="1900" spc="-8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(maí</a:t>
            </a:r>
            <a:r>
              <a:rPr sz="1900" spc="-4" dirty="0" smtClean="0">
                <a:latin typeface="Calibri"/>
                <a:cs typeface="Calibri"/>
              </a:rPr>
              <a:t>z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3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ar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-25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z,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fr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joles),</a:t>
            </a:r>
            <a:r>
              <a:rPr sz="1900" spc="-6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hor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ali</a:t>
            </a:r>
            <a:r>
              <a:rPr sz="1900" spc="-44" dirty="0" smtClean="0">
                <a:latin typeface="Calibri"/>
                <a:cs typeface="Calibri"/>
              </a:rPr>
              <a:t>z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4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fru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as</a:t>
            </a:r>
            <a:r>
              <a:rPr sz="1900" spc="-5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3" dirty="0" smtClean="0">
                <a:latin typeface="Calibri"/>
                <a:cs typeface="Calibri"/>
              </a:rPr>
              <a:t> </a:t>
            </a:r>
            <a:r>
              <a:rPr sz="1900" spc="-2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du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6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2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ot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os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ali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os.</a:t>
            </a:r>
            <a:r>
              <a:rPr sz="1900" spc="-8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G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ias</a:t>
            </a:r>
            <a:r>
              <a:rPr sz="1900" spc="-6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4" dirty="0" smtClean="0">
                <a:latin typeface="Calibri"/>
                <a:cs typeface="Calibri"/>
              </a:rPr>
              <a:t>s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2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tí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ul</a:t>
            </a:r>
            <a:r>
              <a:rPr sz="1900" spc="-4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6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1960,</a:t>
            </a:r>
            <a:r>
              <a:rPr sz="1900" spc="-4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pudie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on</a:t>
            </a:r>
            <a:r>
              <a:rPr sz="1900" spc="-40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-39" dirty="0" smtClean="0">
                <a:latin typeface="Calibri"/>
                <a:cs typeface="Calibri"/>
              </a:rPr>
              <a:t>z</a:t>
            </a:r>
            <a:r>
              <a:rPr sz="1900" spc="0" dirty="0" smtClean="0">
                <a:latin typeface="Calibri"/>
                <a:cs typeface="Calibri"/>
              </a:rPr>
              <a:t>ar</a:t>
            </a:r>
            <a:r>
              <a:rPr sz="1900" spc="-3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algunas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pequeñas</a:t>
            </a:r>
            <a:r>
              <a:rPr sz="1900" spc="-75" dirty="0" smtClean="0">
                <a:latin typeface="Calibri"/>
                <a:cs typeface="Calibri"/>
              </a:rPr>
              <a:t> </a:t>
            </a:r>
            <a:r>
              <a:rPr sz="1900" spc="-19" dirty="0" smtClean="0">
                <a:latin typeface="Calibri"/>
                <a:cs typeface="Calibri"/>
              </a:rPr>
              <a:t>e</a:t>
            </a:r>
            <a:r>
              <a:rPr sz="1900" spc="-4" dirty="0" smtClean="0">
                <a:latin typeface="Calibri"/>
                <a:cs typeface="Calibri"/>
              </a:rPr>
              <a:t>x</a:t>
            </a:r>
            <a:r>
              <a:rPr sz="1900" spc="0" dirty="0" smtClean="0">
                <a:latin typeface="Calibri"/>
                <a:cs typeface="Calibri"/>
              </a:rPr>
              <a:t>po</a:t>
            </a:r>
            <a:r>
              <a:rPr sz="1900" spc="-9" dirty="0" smtClean="0">
                <a:latin typeface="Calibri"/>
                <a:cs typeface="Calibri"/>
              </a:rPr>
              <a:t>r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acio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es</a:t>
            </a:r>
            <a:r>
              <a:rPr sz="1900" spc="-1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 maíz</a:t>
            </a:r>
            <a:r>
              <a:rPr sz="1900" spc="-4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fr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jo</a:t>
            </a:r>
            <a:r>
              <a:rPr sz="1900" spc="-9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es.</a:t>
            </a:r>
            <a:endParaRPr sz="1900">
              <a:latin typeface="Calibri"/>
              <a:cs typeface="Calibri"/>
            </a:endParaRPr>
          </a:p>
          <a:p>
            <a:pPr marL="12700" marR="97870">
              <a:lnSpc>
                <a:spcPts val="2319"/>
              </a:lnSpc>
              <a:spcBef>
                <a:spcPts val="1304"/>
              </a:spcBef>
            </a:pP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oduc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os</a:t>
            </a:r>
            <a:r>
              <a:rPr sz="1900" spc="-7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lác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eos;</a:t>
            </a:r>
            <a:r>
              <a:rPr sz="1900" spc="-4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sob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38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odo</a:t>
            </a:r>
            <a:r>
              <a:rPr sz="1900" spc="-2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lech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.</a:t>
            </a:r>
            <a:r>
              <a:rPr sz="1900" spc="-45" dirty="0" smtClean="0">
                <a:latin typeface="Calibri"/>
                <a:cs typeface="Calibri"/>
              </a:rPr>
              <a:t> </a:t>
            </a:r>
            <a:r>
              <a:rPr sz="1900" spc="-29" dirty="0" smtClean="0">
                <a:latin typeface="Calibri"/>
                <a:cs typeface="Calibri"/>
              </a:rPr>
              <a:t>P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4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9" dirty="0" smtClean="0">
                <a:latin typeface="Calibri"/>
                <a:cs typeface="Calibri"/>
              </a:rPr>
              <a:t>g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arl</a:t>
            </a:r>
            <a:r>
              <a:rPr sz="1900" spc="-3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3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mejo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on</a:t>
            </a:r>
            <a:r>
              <a:rPr sz="1900" spc="-7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-2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h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os, </a:t>
            </a:r>
            <a:endParaRPr sz="1900">
              <a:latin typeface="Calibri"/>
              <a:cs typeface="Calibri"/>
            </a:endParaRPr>
          </a:p>
          <a:p>
            <a:pPr marL="12700" marR="9787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pa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os,</a:t>
            </a:r>
            <a:r>
              <a:rPr sz="1900" spc="-6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ali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6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del</a:t>
            </a:r>
            <a:r>
              <a:rPr sz="1900" spc="-23" dirty="0" smtClean="0">
                <a:latin typeface="Calibri"/>
                <a:cs typeface="Calibri"/>
              </a:rPr>
              <a:t> </a:t>
            </a:r>
            <a:r>
              <a:rPr sz="1900" spc="-34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an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do</a:t>
            </a:r>
            <a:r>
              <a:rPr sz="1900" spc="-3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8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as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alaciones</a:t>
            </a:r>
            <a:r>
              <a:rPr sz="1900" spc="-73" dirty="0" smtClean="0">
                <a:latin typeface="Calibri"/>
                <a:cs typeface="Calibri"/>
              </a:rPr>
              <a:t> </a:t>
            </a:r>
            <a:r>
              <a:rPr sz="1900" spc="-39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an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7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dando</a:t>
            </a:r>
            <a:r>
              <a:rPr sz="1900" spc="-3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pa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5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 </a:t>
            </a:r>
            <a:endParaRPr sz="1900">
              <a:latin typeface="Calibri"/>
              <a:cs typeface="Calibri"/>
            </a:endParaRPr>
          </a:p>
          <a:p>
            <a:pPr marL="12700" marR="9787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una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mpo</a:t>
            </a:r>
            <a:r>
              <a:rPr sz="1900" spc="-9" dirty="0" smtClean="0">
                <a:latin typeface="Calibri"/>
                <a:cs typeface="Calibri"/>
              </a:rPr>
              <a:t>r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4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4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idad</a:t>
            </a:r>
            <a:r>
              <a:rPr sz="1900" spc="-5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-1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xpandió</a:t>
            </a:r>
            <a:r>
              <a:rPr sz="1900" spc="-6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por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di</a:t>
            </a:r>
            <a:r>
              <a:rPr sz="1900" spc="-2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-47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egi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nes</a:t>
            </a:r>
            <a:r>
              <a:rPr sz="1900" spc="-4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del</a:t>
            </a:r>
            <a:r>
              <a:rPr sz="1900" spc="-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país</a:t>
            </a:r>
            <a:r>
              <a:rPr sz="1900" spc="-3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 </a:t>
            </a:r>
            <a:endParaRPr sz="1900">
              <a:latin typeface="Calibri"/>
              <a:cs typeface="Calibri"/>
            </a:endParaRPr>
          </a:p>
          <a:p>
            <a:pPr marL="12700" marR="9787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que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-1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14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tribu</a:t>
            </a:r>
            <a:r>
              <a:rPr sz="1900" spc="-19" dirty="0" smtClean="0">
                <a:latin typeface="Calibri"/>
                <a:cs typeface="Calibri"/>
              </a:rPr>
              <a:t>y</a:t>
            </a:r>
            <a:r>
              <a:rPr sz="1900" spc="0" dirty="0" smtClean="0">
                <a:latin typeface="Calibri"/>
                <a:cs typeface="Calibri"/>
              </a:rPr>
              <a:t>ó</a:t>
            </a:r>
            <a:r>
              <a:rPr sz="1900" spc="-7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lo</a:t>
            </a:r>
            <a:r>
              <a:rPr sz="1900" spc="-5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indu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tria</a:t>
            </a:r>
            <a:r>
              <a:rPr sz="1900" spc="-5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deri</a:t>
            </a:r>
            <a:r>
              <a:rPr sz="1900" spc="-2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ados</a:t>
            </a:r>
            <a:r>
              <a:rPr sz="1900" spc="-6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lác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eos,</a:t>
            </a:r>
            <a:r>
              <a:rPr sz="1900" spc="-49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o </a:t>
            </a:r>
            <a:endParaRPr sz="1900">
              <a:latin typeface="Calibri"/>
              <a:cs typeface="Calibri"/>
            </a:endParaRPr>
          </a:p>
          <a:p>
            <a:pPr marL="12700" marR="9787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que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-3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5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ma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equil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a,</a:t>
            </a:r>
            <a:r>
              <a:rPr sz="1900" spc="-6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helados.</a:t>
            </a:r>
            <a:r>
              <a:rPr sz="1900" spc="-6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4" dirty="0" smtClean="0">
                <a:latin typeface="Calibri"/>
                <a:cs typeface="Calibri"/>
              </a:rPr>
              <a:t>s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acti</a:t>
            </a:r>
            <a:r>
              <a:rPr sz="1900" spc="-4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idad</a:t>
            </a:r>
            <a:r>
              <a:rPr sz="1900" spc="-4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ló</a:t>
            </a:r>
            <a:r>
              <a:rPr sz="1900" spc="-7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 </a:t>
            </a:r>
            <a:endParaRPr sz="1900">
              <a:latin typeface="Calibri"/>
              <a:cs typeface="Calibri"/>
            </a:endParaRPr>
          </a:p>
          <a:p>
            <a:pPr marL="12700" marR="9787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C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ope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2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7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oduc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2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es</a:t>
            </a:r>
            <a:r>
              <a:rPr sz="1900" spc="-7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Leche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Dos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Pinos,</a:t>
            </a:r>
            <a:r>
              <a:rPr sz="1900" spc="-3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fundada</a:t>
            </a:r>
            <a:r>
              <a:rPr sz="1900" spc="-63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1947.</a:t>
            </a:r>
            <a:r>
              <a:rPr sz="1900" spc="-4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 </a:t>
            </a:r>
            <a:endParaRPr sz="1900">
              <a:latin typeface="Calibri"/>
              <a:cs typeface="Calibri"/>
            </a:endParaRPr>
          </a:p>
          <a:p>
            <a:pPr marL="12700" marR="9787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tualidad,</a:t>
            </a:r>
            <a:r>
              <a:rPr sz="1900" spc="-7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4" dirty="0" smtClean="0">
                <a:latin typeface="Calibri"/>
                <a:cs typeface="Calibri"/>
              </a:rPr>
              <a:t>s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5" dirty="0" smtClean="0">
                <a:latin typeface="Calibri"/>
                <a:cs typeface="Calibri"/>
              </a:rPr>
              <a:t> </a:t>
            </a:r>
            <a:r>
              <a:rPr sz="1900" spc="-1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pañía</a:t>
            </a:r>
            <a:r>
              <a:rPr sz="1900" spc="-55" dirty="0" smtClean="0">
                <a:latin typeface="Calibri"/>
                <a:cs typeface="Calibri"/>
              </a:rPr>
              <a:t> </a:t>
            </a:r>
            <a:r>
              <a:rPr sz="1900" spc="-1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xp</a:t>
            </a:r>
            <a:r>
              <a:rPr sz="1900" spc="-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sus</a:t>
            </a:r>
            <a:r>
              <a:rPr sz="1900" spc="-4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oduc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os</a:t>
            </a:r>
            <a:r>
              <a:rPr sz="1900" spc="-5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uchos</a:t>
            </a:r>
            <a:r>
              <a:rPr sz="1900" spc="-6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país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-5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 </a:t>
            </a:r>
            <a:endParaRPr sz="1900">
              <a:latin typeface="Calibri"/>
              <a:cs typeface="Calibri"/>
            </a:endParaRPr>
          </a:p>
          <a:p>
            <a:pPr marL="12700" marR="97870">
              <a:lnSpc>
                <a:spcPts val="2319"/>
              </a:lnSpc>
            </a:pPr>
            <a:r>
              <a:rPr sz="1900" spc="-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méri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3243408"/>
            <a:ext cx="226883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769F11"/>
                </a:solidFill>
                <a:latin typeface="Wingdings"/>
                <a:cs typeface="Wingdings"/>
              </a:rPr>
              <a:t>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04" y="4167206"/>
            <a:ext cx="226883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769F11"/>
                </a:solidFill>
                <a:latin typeface="Wingdings"/>
                <a:cs typeface="Wingdings"/>
              </a:rPr>
              <a:t>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80106" y="312523"/>
            <a:ext cx="321014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14" dirty="0" smtClean="0">
                <a:latin typeface="Trebuchet MS"/>
                <a:cs typeface="Trebuchet MS"/>
              </a:rPr>
              <a:t>M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150" baseline="1007" dirty="0" smtClean="0">
                <a:latin typeface="Trebuchet MS"/>
                <a:cs typeface="Trebuchet MS"/>
              </a:rPr>
              <a:t>D</a:t>
            </a:r>
            <a:r>
              <a:rPr sz="4275" b="1" spc="159" baseline="1007" dirty="0" smtClean="0">
                <a:latin typeface="Trebuchet MS"/>
                <a:cs typeface="Trebuchet MS"/>
              </a:rPr>
              <a:t>ER</a:t>
            </a:r>
            <a:r>
              <a:rPr sz="4275" b="1" spc="150" baseline="1007" dirty="0" smtClean="0">
                <a:latin typeface="Trebuchet MS"/>
                <a:cs typeface="Trebuchet MS"/>
              </a:rPr>
              <a:t>N</a:t>
            </a:r>
            <a:r>
              <a:rPr sz="4275" b="1" spc="154" baseline="1007" dirty="0" smtClean="0">
                <a:latin typeface="Trebuchet MS"/>
                <a:cs typeface="Trebuchet MS"/>
              </a:rPr>
              <a:t>I</a:t>
            </a:r>
            <a:r>
              <a:rPr sz="4275" b="1" spc="150" baseline="1007" dirty="0" smtClean="0">
                <a:latin typeface="Trebuchet MS"/>
                <a:cs typeface="Trebuchet MS"/>
              </a:rPr>
              <a:t>ZA</a:t>
            </a:r>
            <a:r>
              <a:rPr sz="4275" b="1" spc="154" baseline="1007" dirty="0" smtClean="0">
                <a:latin typeface="Trebuchet MS"/>
                <a:cs typeface="Trebuchet MS"/>
              </a:rPr>
              <a:t>CIÓ</a:t>
            </a:r>
            <a:r>
              <a:rPr sz="4275" b="1" spc="0" baseline="1007" dirty="0" smtClean="0">
                <a:latin typeface="Trebuchet MS"/>
                <a:cs typeface="Trebuchet MS"/>
              </a:rPr>
              <a:t>N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6297" y="312523"/>
            <a:ext cx="24684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4" dirty="0" smtClean="0">
                <a:latin typeface="Trebuchet MS"/>
                <a:cs typeface="Trebuchet MS"/>
              </a:rPr>
              <a:t>D</a:t>
            </a:r>
            <a:r>
              <a:rPr sz="4275" b="1" spc="159" baseline="1007" dirty="0" smtClean="0">
                <a:latin typeface="Trebuchet MS"/>
                <a:cs typeface="Trebuchet MS"/>
              </a:rPr>
              <a:t>E</a:t>
            </a:r>
            <a:r>
              <a:rPr sz="4275" b="1" spc="0" baseline="1007" dirty="0" smtClean="0">
                <a:latin typeface="Trebuchet MS"/>
                <a:cs typeface="Trebuchet MS"/>
              </a:rPr>
              <a:t>L</a:t>
            </a:r>
            <a:r>
              <a:rPr sz="4275" b="1" spc="509" baseline="1007" dirty="0" smtClean="0">
                <a:latin typeface="Trebuchet MS"/>
                <a:cs typeface="Trebuchet MS"/>
              </a:rPr>
              <a:t> </a:t>
            </a:r>
            <a:r>
              <a:rPr sz="3600" b="1" spc="204" dirty="0" smtClean="0">
                <a:latin typeface="Trebuchet MS"/>
                <a:cs typeface="Trebuchet MS"/>
              </a:rPr>
              <a:t>S</a:t>
            </a:r>
            <a:r>
              <a:rPr sz="4275" b="1" spc="159" baseline="1007" dirty="0" smtClean="0">
                <a:latin typeface="Trebuchet MS"/>
                <a:cs typeface="Trebuchet MS"/>
              </a:rPr>
              <a:t>E</a:t>
            </a:r>
            <a:r>
              <a:rPr sz="4275" b="1" spc="154" baseline="1007" dirty="0" smtClean="0">
                <a:latin typeface="Trebuchet MS"/>
                <a:cs typeface="Trebuchet MS"/>
              </a:rPr>
              <a:t>C</a:t>
            </a:r>
            <a:r>
              <a:rPr sz="4275" b="1" spc="-9" baseline="1007" dirty="0" smtClean="0">
                <a:latin typeface="Trebuchet MS"/>
                <a:cs typeface="Trebuchet MS"/>
              </a:rPr>
              <a:t>T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17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0225" y="861417"/>
            <a:ext cx="304186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4" dirty="0" smtClean="0">
                <a:latin typeface="Trebuchet MS"/>
                <a:cs typeface="Trebuchet MS"/>
              </a:rPr>
              <a:t>A</a:t>
            </a:r>
            <a:r>
              <a:rPr sz="4275" b="1" spc="150" baseline="1007" dirty="0" smtClean="0">
                <a:latin typeface="Trebuchet MS"/>
                <a:cs typeface="Trebuchet MS"/>
              </a:rPr>
              <a:t>G</a:t>
            </a:r>
            <a:r>
              <a:rPr sz="4275" b="1" spc="159" baseline="1007" dirty="0" smtClean="0">
                <a:latin typeface="Trebuchet MS"/>
                <a:cs typeface="Trebuchet MS"/>
              </a:rPr>
              <a:t>R</a:t>
            </a:r>
            <a:r>
              <a:rPr sz="4275" b="1" spc="154" baseline="1007" dirty="0" smtClean="0">
                <a:latin typeface="Trebuchet MS"/>
                <a:cs typeface="Trebuchet MS"/>
              </a:rPr>
              <a:t>OP</a:t>
            </a:r>
            <a:r>
              <a:rPr sz="4275" b="1" spc="159" baseline="1007" dirty="0" smtClean="0">
                <a:latin typeface="Trebuchet MS"/>
                <a:cs typeface="Trebuchet MS"/>
              </a:rPr>
              <a:t>E</a:t>
            </a:r>
            <a:r>
              <a:rPr sz="4275" b="1" spc="154" baseline="1007" dirty="0" smtClean="0">
                <a:latin typeface="Trebuchet MS"/>
                <a:cs typeface="Trebuchet MS"/>
              </a:rPr>
              <a:t>CU</a:t>
            </a:r>
            <a:r>
              <a:rPr sz="4275" b="1" spc="150" baseline="1007" dirty="0" smtClean="0">
                <a:latin typeface="Trebuchet MS"/>
                <a:cs typeface="Trebuchet MS"/>
              </a:rPr>
              <a:t>A</a:t>
            </a:r>
            <a:r>
              <a:rPr sz="4275" b="1" spc="159" baseline="1007" dirty="0" smtClean="0">
                <a:latin typeface="Trebuchet MS"/>
                <a:cs typeface="Trebuchet MS"/>
              </a:rPr>
              <a:t>R</a:t>
            </a:r>
            <a:r>
              <a:rPr sz="4275" b="1" spc="154" baseline="1007" dirty="0" smtClean="0">
                <a:latin typeface="Trebuchet MS"/>
                <a:cs typeface="Trebuchet MS"/>
              </a:rPr>
              <a:t>I</a:t>
            </a:r>
            <a:r>
              <a:rPr sz="4275" b="1" spc="0" baseline="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2075205"/>
            <a:ext cx="8002965" cy="1645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70">
              <a:lnSpc>
                <a:spcPts val="2340"/>
              </a:lnSpc>
              <a:spcBef>
                <a:spcPts val="117"/>
              </a:spcBef>
            </a:pPr>
            <a:r>
              <a:rPr sz="3300" spc="-4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3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log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ar esos</a:t>
            </a:r>
            <a:r>
              <a:rPr sz="3300" spc="-2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obj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25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 E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ado</a:t>
            </a:r>
            <a:r>
              <a:rPr sz="3300" spc="-5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im</a:t>
            </a:r>
            <a:r>
              <a:rPr sz="3300" spc="-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ulsó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modern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-39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ación</a:t>
            </a:r>
            <a:r>
              <a:rPr sz="3300" spc="-8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g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aria,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media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7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una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m</a:t>
            </a:r>
            <a:r>
              <a:rPr sz="3300" spc="-34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y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34" baseline="1241" dirty="0" smtClean="0">
                <a:latin typeface="Calibri"/>
                <a:cs typeface="Calibri"/>
              </a:rPr>
              <a:t>n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si</a:t>
            </a:r>
            <a:r>
              <a:rPr sz="3300" spc="9" baseline="1241" dirty="0" smtClean="0">
                <a:latin typeface="Calibri"/>
                <a:cs typeface="Calibri"/>
              </a:rPr>
              <a:t>ó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0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sec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5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edio</a:t>
            </a:r>
            <a:r>
              <a:rPr sz="3300" spc="-3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édi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públi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8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vió</a:t>
            </a:r>
            <a:r>
              <a:rPr sz="3300" spc="-8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m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derni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ación</a:t>
            </a:r>
            <a:r>
              <a:rPr sz="3300" spc="-1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(</a:t>
            </a:r>
            <a:r>
              <a:rPr sz="3300" spc="-9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ani</a:t>
            </a:r>
            <a:r>
              <a:rPr sz="3300" spc="-34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ación)</a:t>
            </a:r>
            <a:r>
              <a:rPr sz="3300" spc="-1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ceso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25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9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ción</a:t>
            </a:r>
            <a:r>
              <a:rPr sz="3300" spc="-10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vías</a:t>
            </a:r>
            <a:r>
              <a:rPr sz="3300" spc="-3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muni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ación</a:t>
            </a:r>
            <a:r>
              <a:rPr sz="3300" spc="-1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-39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acili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an</a:t>
            </a:r>
            <a:r>
              <a:rPr sz="3300" spc="-10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ciali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ación</a:t>
            </a:r>
            <a:r>
              <a:rPr sz="3300" spc="-13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39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xpor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ación.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102906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3980459"/>
            <a:ext cx="7982767" cy="1981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9">
              <a:lnSpc>
                <a:spcPts val="2340"/>
              </a:lnSpc>
              <a:spcBef>
                <a:spcPts val="117"/>
              </a:spcBef>
            </a:pPr>
            <a:r>
              <a:rPr sz="3300" spc="-4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ese 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i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és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por desar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ollar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 ag</a:t>
            </a:r>
            <a:r>
              <a:rPr sz="3300" spc="-29" baseline="2482" dirty="0" smtClean="0">
                <a:latin typeface="Calibri"/>
                <a:cs typeface="Calibri"/>
              </a:rPr>
              <a:t>ro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1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 </a:t>
            </a:r>
            <a:r>
              <a:rPr sz="3300" spc="-39" baseline="2482" dirty="0" smtClean="0">
                <a:latin typeface="Calibri"/>
                <a:cs typeface="Calibri"/>
              </a:rPr>
              <a:t>é</a:t>
            </a:r>
            <a:r>
              <a:rPr sz="3300" spc="0" baseline="2482" dirty="0" smtClean="0">
                <a:latin typeface="Calibri"/>
                <a:cs typeface="Calibri"/>
              </a:rPr>
              <a:t>xi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del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oceso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ind</a:t>
            </a:r>
            <a:r>
              <a:rPr sz="3300" spc="-9" baseline="2482" dirty="0" smtClean="0">
                <a:latin typeface="Calibri"/>
                <a:cs typeface="Calibri"/>
              </a:rPr>
              <a:t>u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trial,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4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</a:t>
            </a:r>
            <a:r>
              <a:rPr sz="3300" spc="-1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menos</a:t>
            </a:r>
            <a:r>
              <a:rPr sz="3300" spc="-3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us</a:t>
            </a:r>
            <a:r>
              <a:rPr sz="3300" spc="-2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prime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69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ap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s,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ionó</a:t>
            </a:r>
            <a:r>
              <a:rPr sz="3300" spc="-7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pé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dida</a:t>
            </a:r>
            <a:r>
              <a:rPr sz="3300" spc="-8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impor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ancia</a:t>
            </a:r>
            <a:r>
              <a:rPr sz="3300" spc="-132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34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34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ag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pe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uari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;</a:t>
            </a:r>
            <a:r>
              <a:rPr sz="3300" spc="-13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18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3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sec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manu</a:t>
            </a:r>
            <a:r>
              <a:rPr sz="3300" spc="-50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actu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34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(</a:t>
            </a:r>
            <a:r>
              <a:rPr sz="3300" spc="0" baseline="1241" dirty="0" smtClean="0">
                <a:latin typeface="Calibri"/>
                <a:cs typeface="Calibri"/>
              </a:rPr>
              <a:t>indu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trial)</a:t>
            </a:r>
            <a:r>
              <a:rPr sz="3300" spc="-1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2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vicios</a:t>
            </a:r>
            <a:r>
              <a:rPr sz="3300" spc="-8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66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m</a:t>
            </a:r>
            <a:r>
              <a:rPr sz="3300" spc="-34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y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rme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e;</a:t>
            </a:r>
            <a:r>
              <a:rPr sz="3300" spc="-8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5"/>
              </a:lnSpc>
              <a:spcBef>
                <a:spcPts val="0"/>
              </a:spcBef>
            </a:pPr>
            <a:r>
              <a:rPr sz="3300" spc="0" baseline="1241" dirty="0" smtClean="0">
                <a:latin typeface="Calibri"/>
                <a:cs typeface="Calibri"/>
              </a:rPr>
              <a:t>eje</a:t>
            </a:r>
            <a:r>
              <a:rPr sz="3300" spc="-4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plo</a:t>
            </a:r>
            <a:r>
              <a:rPr sz="3300" spc="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or</a:t>
            </a:r>
            <a:r>
              <a:rPr sz="3300" spc="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ind</a:t>
            </a:r>
            <a:r>
              <a:rPr sz="3300" spc="-9" baseline="1241" dirty="0" smtClean="0">
                <a:latin typeface="Calibri"/>
                <a:cs typeface="Calibri"/>
              </a:rPr>
              <a:t>u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trial,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pasó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 13%</a:t>
            </a:r>
            <a:r>
              <a:rPr sz="3300" spc="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20%</a:t>
            </a:r>
            <a:r>
              <a:rPr sz="3300" spc="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 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oduc</a:t>
            </a:r>
            <a:r>
              <a:rPr sz="3300" spc="-3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erno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bru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6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ese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períod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008160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-7620" y="1717548"/>
            <a:ext cx="1845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7667" y="406869"/>
            <a:ext cx="6955282" cy="5686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18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7620" y="1717548"/>
            <a:ext cx="1845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7667" y="548703"/>
            <a:ext cx="7107682" cy="5475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1317" y="542353"/>
            <a:ext cx="7120382" cy="5488559"/>
          </a:xfrm>
          <a:custGeom>
            <a:avLst/>
            <a:gdLst/>
            <a:ahLst/>
            <a:cxnLst/>
            <a:rect l="l" t="t" r="r" b="b"/>
            <a:pathLst>
              <a:path w="7120382" h="5488559">
                <a:moveTo>
                  <a:pt x="0" y="5488559"/>
                </a:moveTo>
                <a:lnTo>
                  <a:pt x="7120382" y="5488559"/>
                </a:lnTo>
                <a:lnTo>
                  <a:pt x="7120382" y="0"/>
                </a:lnTo>
                <a:lnTo>
                  <a:pt x="0" y="0"/>
                </a:lnTo>
                <a:lnTo>
                  <a:pt x="0" y="5488559"/>
                </a:lnTo>
                <a:close/>
              </a:path>
            </a:pathLst>
          </a:custGeom>
          <a:ln w="12700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19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01317" y="542353"/>
            <a:ext cx="7120382" cy="54885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62627" y="312523"/>
            <a:ext cx="5826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0" baseline="1007" dirty="0" smtClean="0">
                <a:latin typeface="Trebuchet MS"/>
                <a:cs typeface="Trebuchet MS"/>
              </a:rPr>
              <a:t>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8201" y="312523"/>
            <a:ext cx="15586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AD</a:t>
            </a:r>
            <a:r>
              <a:rPr sz="4275" b="1" spc="0" baseline="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0217" y="312523"/>
            <a:ext cx="158453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0" dirty="0" smtClean="0">
                <a:latin typeface="Trebuchet MS"/>
                <a:cs typeface="Trebuchet MS"/>
              </a:rPr>
              <a:t>G</a:t>
            </a:r>
            <a:r>
              <a:rPr sz="4275" b="1" spc="159" baseline="1007" dirty="0" smtClean="0">
                <a:latin typeface="Trebuchet MS"/>
                <a:cs typeface="Trebuchet MS"/>
              </a:rPr>
              <a:t>ES</a:t>
            </a:r>
            <a:r>
              <a:rPr sz="4275" b="1" spc="-9" baseline="1007" dirty="0" smtClean="0">
                <a:latin typeface="Trebuchet MS"/>
                <a:cs typeface="Trebuchet MS"/>
              </a:rPr>
              <a:t>T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750" y="736274"/>
            <a:ext cx="1623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3886" y="861417"/>
            <a:ext cx="329525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C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</a:t>
            </a:r>
            <a:r>
              <a:rPr sz="4275" b="1" spc="159" baseline="1007" dirty="0" smtClean="0">
                <a:latin typeface="Trebuchet MS"/>
                <a:cs typeface="Trebuchet MS"/>
              </a:rPr>
              <a:t>RR</a:t>
            </a:r>
            <a:r>
              <a:rPr sz="4275" b="1" spc="154" baseline="1007" dirty="0" smtClean="0">
                <a:latin typeface="Trebuchet MS"/>
                <a:cs typeface="Trebuchet MS"/>
              </a:rPr>
              <a:t>IC</a:t>
            </a:r>
            <a:r>
              <a:rPr sz="4275" b="1" spc="159" baseline="1007" dirty="0" smtClean="0">
                <a:latin typeface="Trebuchet MS"/>
                <a:cs typeface="Trebuchet MS"/>
              </a:rPr>
              <a:t>ESE</a:t>
            </a:r>
            <a:r>
              <a:rPr sz="4275" b="1" spc="184" baseline="1007" dirty="0" smtClean="0">
                <a:latin typeface="Trebuchet MS"/>
                <a:cs typeface="Trebuchet MS"/>
              </a:rPr>
              <a:t>N</a:t>
            </a:r>
            <a:r>
              <a:rPr sz="3600" b="1" spc="0" dirty="0" smtClean="0">
                <a:latin typeface="Trebuchet MS"/>
                <a:cs typeface="Trebuchet MS"/>
              </a:rPr>
              <a:t>: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4354" y="861417"/>
            <a:ext cx="264171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0" dirty="0" smtClean="0">
                <a:latin typeface="Trebuchet MS"/>
                <a:cs typeface="Trebuchet MS"/>
              </a:rPr>
              <a:t>194</a:t>
            </a:r>
            <a:r>
              <a:rPr sz="3600" b="1" spc="229" dirty="0" smtClean="0">
                <a:latin typeface="Trebuchet MS"/>
                <a:cs typeface="Trebuchet MS"/>
              </a:rPr>
              <a:t>9</a:t>
            </a:r>
            <a:r>
              <a:rPr sz="3600" b="1" spc="200" dirty="0" smtClean="0">
                <a:latin typeface="Trebuchet MS"/>
                <a:cs typeface="Trebuchet MS"/>
              </a:rPr>
              <a:t>-</a:t>
            </a:r>
            <a:r>
              <a:rPr sz="3600" b="1" spc="204" dirty="0" smtClean="0">
                <a:latin typeface="Trebuchet MS"/>
                <a:cs typeface="Trebuchet MS"/>
              </a:rPr>
              <a:t>1980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2041677"/>
            <a:ext cx="8043683" cy="385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Después</a:t>
            </a:r>
            <a:r>
              <a:rPr sz="3300" spc="-7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uer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 Civil</a:t>
            </a:r>
            <a:r>
              <a:rPr sz="3300" spc="-2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1948,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 país</a:t>
            </a:r>
            <a:r>
              <a:rPr sz="3300" spc="-45" baseline="2482" dirty="0" smtClean="0">
                <a:latin typeface="Calibri"/>
                <a:cs typeface="Calibri"/>
              </a:rPr>
              <a:t> </a:t>
            </a:r>
            <a:r>
              <a:rPr sz="3300" spc="-39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xp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rim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una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serie de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  <a:spcBef>
                <a:spcPts val="1"/>
              </a:spcBef>
            </a:pP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an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rmaciones</a:t>
            </a:r>
            <a:r>
              <a:rPr sz="3300" spc="-13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políti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8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cu</a:t>
            </a:r>
            <a:r>
              <a:rPr sz="3300" spc="-4" baseline="2482" dirty="0" smtClean="0">
                <a:latin typeface="Calibri"/>
                <a:cs typeface="Calibri"/>
              </a:rPr>
              <a:t>l</a:t>
            </a:r>
            <a:r>
              <a:rPr sz="3300" spc="0" baseline="2482" dirty="0" smtClean="0">
                <a:latin typeface="Calibri"/>
                <a:cs typeface="Calibri"/>
              </a:rPr>
              <a:t>tu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ale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8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ciales</a:t>
            </a:r>
            <a:r>
              <a:rPr sz="3300" spc="-6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nómi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impulsadas</a:t>
            </a:r>
            <a:r>
              <a:rPr sz="3300" spc="-1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por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nu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4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modelo</a:t>
            </a:r>
            <a:r>
              <a:rPr sz="3300" spc="-5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ad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5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Ge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8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25" baseline="2482" dirty="0" smtClean="0">
                <a:latin typeface="Calibri"/>
                <a:cs typeface="Calibri"/>
              </a:rPr>
              <a:t>r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</a:t>
            </a:r>
            <a:r>
              <a:rPr sz="3300" spc="-6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emp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ri</a:t>
            </a:r>
            <a:r>
              <a:rPr sz="3300" spc="-25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11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du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ido</a:t>
            </a:r>
            <a:r>
              <a:rPr sz="3300" spc="-98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4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92" baseline="2482" dirty="0" smtClean="0">
                <a:latin typeface="Calibri"/>
                <a:cs typeface="Calibri"/>
              </a:rPr>
              <a:t> </a:t>
            </a:r>
            <a:r>
              <a:rPr sz="3300" spc="-44" baseline="2482" dirty="0" smtClean="0">
                <a:latin typeface="Calibri"/>
                <a:cs typeface="Calibri"/>
              </a:rPr>
              <a:t>P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lít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1</a:t>
            </a:r>
            <a:r>
              <a:rPr sz="3300" spc="0" baseline="2482" dirty="0" smtClean="0">
                <a:latin typeface="Calibri"/>
                <a:cs typeface="Calibri"/>
              </a:rPr>
              <a:t>94</a:t>
            </a:r>
            <a:r>
              <a:rPr sz="3300" spc="9" baseline="2482" dirty="0" smtClean="0">
                <a:latin typeface="Calibri"/>
                <a:cs typeface="Calibri"/>
              </a:rPr>
              <a:t>9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4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g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acias</a:t>
            </a:r>
            <a:r>
              <a:rPr sz="3300" spc="-7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cual</a:t>
            </a:r>
            <a:r>
              <a:rPr sz="3300" spc="-5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Gobierno</a:t>
            </a:r>
            <a:r>
              <a:rPr sz="3300" spc="-7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asumió</a:t>
            </a:r>
            <a:r>
              <a:rPr sz="3300" spc="-5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apel</a:t>
            </a:r>
            <a:r>
              <a:rPr sz="3300" spc="-4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más</a:t>
            </a:r>
            <a:r>
              <a:rPr sz="3300" spc="-2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di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nomía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latin typeface="Calibri"/>
                <a:cs typeface="Calibri"/>
              </a:rPr>
              <a:t>nac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onal,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no</a:t>
            </a:r>
            <a:r>
              <a:rPr sz="3300" spc="-1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lo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por m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dio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nac</a:t>
            </a:r>
            <a:r>
              <a:rPr sz="3300" spc="-9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onali</a:t>
            </a:r>
            <a:r>
              <a:rPr sz="3300" spc="-34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ación</a:t>
            </a:r>
            <a:r>
              <a:rPr sz="3300" spc="-2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ban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aria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sin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ademá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69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las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nes</a:t>
            </a:r>
            <a:r>
              <a:rPr sz="3300" spc="-8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au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nom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s,</a:t>
            </a:r>
            <a:r>
              <a:rPr sz="3300" spc="-10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las</a:t>
            </a:r>
            <a:r>
              <a:rPr sz="3300" spc="-2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emp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7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ales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impulso</a:t>
            </a:r>
            <a:r>
              <a:rPr sz="3300" spc="-8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ceso</a:t>
            </a:r>
            <a:r>
              <a:rPr sz="3300" spc="-6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indu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triali</a:t>
            </a:r>
            <a:r>
              <a:rPr sz="3300" spc="-34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ación.</a:t>
            </a:r>
            <a:endParaRPr sz="2200">
              <a:latin typeface="Calibri"/>
              <a:cs typeface="Calibri"/>
            </a:endParaRPr>
          </a:p>
          <a:p>
            <a:pPr marL="12700" marR="187163">
              <a:lnSpc>
                <a:spcPts val="2685"/>
              </a:lnSpc>
              <a:spcBef>
                <a:spcPts val="1612"/>
              </a:spcBef>
            </a:pP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s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ado</a:t>
            </a:r>
            <a:r>
              <a:rPr sz="2200" spc="-47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r</a:t>
            </a:r>
            <a:r>
              <a:rPr sz="2200" spc="-32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ambién</a:t>
            </a:r>
            <a:r>
              <a:rPr sz="2200" spc="-5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-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vió</a:t>
            </a:r>
            <a:r>
              <a:rPr sz="2200" spc="-9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biene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ar</a:t>
            </a:r>
            <a:r>
              <a:rPr sz="2200" spc="-6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-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vilidad </a:t>
            </a:r>
            <a:endParaRPr sz="2200">
              <a:latin typeface="Calibri"/>
              <a:cs typeface="Calibri"/>
            </a:endParaRPr>
          </a:p>
          <a:p>
            <a:pPr marL="12700" marR="187163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ciales,</a:t>
            </a:r>
            <a:r>
              <a:rPr sz="2200" spc="-8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media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6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impulso</a:t>
            </a:r>
            <a:r>
              <a:rPr sz="2200" spc="-5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c</a:t>
            </a:r>
            <a:r>
              <a:rPr sz="2200" spc="-4" dirty="0" smtClean="0">
                <a:latin typeface="Calibri"/>
                <a:cs typeface="Calibri"/>
              </a:rPr>
              <a:t>u</a:t>
            </a:r>
            <a:r>
              <a:rPr sz="2200" spc="0" dirty="0" smtClean="0">
                <a:latin typeface="Calibri"/>
                <a:cs typeface="Calibri"/>
              </a:rPr>
              <a:t>ltu</a:t>
            </a:r>
            <a:r>
              <a:rPr sz="2200" spc="-50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a,</a:t>
            </a:r>
            <a:r>
              <a:rPr sz="2200" spc="-7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edu</a:t>
            </a:r>
            <a:r>
              <a:rPr sz="2200" spc="-3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ación,</a:t>
            </a:r>
            <a:r>
              <a:rPr sz="2200" spc="-9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turism</a:t>
            </a:r>
            <a:r>
              <a:rPr sz="2200" spc="-2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5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 </a:t>
            </a:r>
            <a:endParaRPr sz="2200">
              <a:latin typeface="Calibri"/>
              <a:cs typeface="Calibri"/>
            </a:endParaRPr>
          </a:p>
          <a:p>
            <a:pPr marL="12700" marR="187163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lud</a:t>
            </a:r>
            <a:r>
              <a:rPr sz="2200" spc="-5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púb</a:t>
            </a:r>
            <a:r>
              <a:rPr sz="2200" spc="-9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a,</a:t>
            </a:r>
            <a:r>
              <a:rPr sz="2200" spc="-1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vivien</a:t>
            </a:r>
            <a:r>
              <a:rPr sz="2200" spc="-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a,</a:t>
            </a:r>
            <a:r>
              <a:rPr sz="2200" spc="-4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-3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on</a:t>
            </a:r>
            <a:r>
              <a:rPr sz="2200" spc="-1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tru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c</a:t>
            </a:r>
            <a:r>
              <a:rPr sz="2200" spc="-4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ón</a:t>
            </a:r>
            <a:r>
              <a:rPr sz="2200" spc="-5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 i</a:t>
            </a:r>
            <a:r>
              <a:rPr sz="2200" spc="-1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f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ae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tru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4" dirty="0" smtClean="0">
                <a:latin typeface="Calibri"/>
                <a:cs typeface="Calibri"/>
              </a:rPr>
              <a:t>u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4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 el </a:t>
            </a:r>
            <a:endParaRPr sz="2200">
              <a:latin typeface="Calibri"/>
              <a:cs typeface="Calibri"/>
            </a:endParaRPr>
          </a:p>
          <a:p>
            <a:pPr marL="12700" marR="187163">
              <a:lnSpc>
                <a:spcPts val="2685"/>
              </a:lnSpc>
            </a:pP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nsumo</a:t>
            </a:r>
            <a:r>
              <a:rPr sz="2200" spc="-7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nac</a:t>
            </a:r>
            <a:r>
              <a:rPr sz="2200" spc="-4" dirty="0" smtClean="0">
                <a:latin typeface="Calibri"/>
                <a:cs typeface="Calibri"/>
              </a:rPr>
              <a:t>i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nal,</a:t>
            </a:r>
            <a:r>
              <a:rPr sz="2200" spc="-9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8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50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as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á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ea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069378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712495"/>
            <a:ext cx="258613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828800" cy="2514600"/>
          </a:xfrm>
          <a:custGeom>
            <a:avLst/>
            <a:gdLst/>
            <a:ahLst/>
            <a:cxnLst/>
            <a:rect l="l" t="t" r="r" b="b"/>
            <a:pathLst>
              <a:path w="1828800" h="2514600">
                <a:moveTo>
                  <a:pt x="0" y="2514600"/>
                </a:moveTo>
                <a:lnTo>
                  <a:pt x="1828800" y="2514600"/>
                </a:lnTo>
                <a:lnTo>
                  <a:pt x="18288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343400"/>
            <a:ext cx="1828800" cy="2514598"/>
          </a:xfrm>
          <a:custGeom>
            <a:avLst/>
            <a:gdLst/>
            <a:ahLst/>
            <a:cxnLst/>
            <a:rect l="l" t="t" r="r" b="b"/>
            <a:pathLst>
              <a:path w="1828800" h="2514598">
                <a:moveTo>
                  <a:pt x="1828800" y="0"/>
                </a:moveTo>
                <a:lnTo>
                  <a:pt x="0" y="0"/>
                </a:lnTo>
                <a:lnTo>
                  <a:pt x="0" y="2514598"/>
                </a:lnTo>
                <a:lnTo>
                  <a:pt x="1828800" y="2514598"/>
                </a:lnTo>
                <a:lnTo>
                  <a:pt x="1828800" y="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514600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1828800"/>
                </a:moveTo>
                <a:lnTo>
                  <a:pt x="1828800" y="1828800"/>
                </a:lnTo>
                <a:lnTo>
                  <a:pt x="18288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19656" y="4384548"/>
            <a:ext cx="7331964" cy="184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2514600"/>
            <a:ext cx="7315200" cy="18288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1828800"/>
                </a:moveTo>
                <a:lnTo>
                  <a:pt x="7315200" y="1828800"/>
                </a:lnTo>
                <a:lnTo>
                  <a:pt x="73152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83994" y="2984196"/>
            <a:ext cx="6323429" cy="368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700" spc="200" dirty="0" smtClean="0">
                <a:latin typeface="Trebuchet MS"/>
                <a:cs typeface="Trebuchet MS"/>
              </a:rPr>
              <a:t>L</a:t>
            </a:r>
            <a:r>
              <a:rPr sz="2700" spc="0" dirty="0" smtClean="0">
                <a:latin typeface="Trebuchet MS"/>
                <a:cs typeface="Trebuchet MS"/>
              </a:rPr>
              <a:t>A</a:t>
            </a:r>
            <a:r>
              <a:rPr sz="2700" spc="214" dirty="0" smtClean="0">
                <a:latin typeface="Trebuchet MS"/>
                <a:cs typeface="Trebuchet MS"/>
              </a:rPr>
              <a:t> </a:t>
            </a:r>
            <a:r>
              <a:rPr sz="2700" spc="200" dirty="0" smtClean="0">
                <a:latin typeface="Trebuchet MS"/>
                <a:cs typeface="Trebuchet MS"/>
              </a:rPr>
              <a:t>SUS</a:t>
            </a:r>
            <a:r>
              <a:rPr sz="2700" spc="0" dirty="0" smtClean="0">
                <a:latin typeface="Trebuchet MS"/>
                <a:cs typeface="Trebuchet MS"/>
              </a:rPr>
              <a:t>T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0" dirty="0" smtClean="0">
                <a:latin typeface="Trebuchet MS"/>
                <a:cs typeface="Trebuchet MS"/>
              </a:rPr>
              <a:t>I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0" dirty="0" smtClean="0">
                <a:latin typeface="Trebuchet MS"/>
                <a:cs typeface="Trebuchet MS"/>
              </a:rPr>
              <a:t>T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200" dirty="0" smtClean="0">
                <a:latin typeface="Trebuchet MS"/>
                <a:cs typeface="Trebuchet MS"/>
              </a:rPr>
              <a:t>U</a:t>
            </a:r>
            <a:r>
              <a:rPr sz="2700" spc="194" dirty="0" smtClean="0">
                <a:latin typeface="Trebuchet MS"/>
                <a:cs typeface="Trebuchet MS"/>
              </a:rPr>
              <a:t>CI</a:t>
            </a:r>
            <a:r>
              <a:rPr sz="2700" spc="0" dirty="0" smtClean="0">
                <a:latin typeface="Trebuchet MS"/>
                <a:cs typeface="Trebuchet MS"/>
              </a:rPr>
              <a:t>O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0" dirty="0" smtClean="0">
                <a:latin typeface="Trebuchet MS"/>
                <a:cs typeface="Trebuchet MS"/>
              </a:rPr>
              <a:t>N</a:t>
            </a:r>
            <a:r>
              <a:rPr sz="2700" spc="350" dirty="0" smtClean="0">
                <a:latin typeface="Trebuchet MS"/>
                <a:cs typeface="Trebuchet MS"/>
              </a:rPr>
              <a:t> </a:t>
            </a:r>
            <a:r>
              <a:rPr sz="2700" spc="200" dirty="0" smtClean="0">
                <a:latin typeface="Trebuchet MS"/>
                <a:cs typeface="Trebuchet MS"/>
              </a:rPr>
              <a:t>D</a:t>
            </a:r>
            <a:r>
              <a:rPr sz="2700" spc="0" dirty="0" smtClean="0">
                <a:latin typeface="Trebuchet MS"/>
                <a:cs typeface="Trebuchet MS"/>
              </a:rPr>
              <a:t>E</a:t>
            </a:r>
            <a:r>
              <a:rPr sz="2700" spc="384" dirty="0" smtClean="0">
                <a:latin typeface="Trebuchet MS"/>
                <a:cs typeface="Trebuchet MS"/>
              </a:rPr>
              <a:t> </a:t>
            </a:r>
            <a:r>
              <a:rPr sz="2700" spc="0" dirty="0" smtClean="0">
                <a:latin typeface="Trebuchet MS"/>
                <a:cs typeface="Trebuchet MS"/>
              </a:rPr>
              <a:t>I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0" dirty="0" smtClean="0">
                <a:latin typeface="Trebuchet MS"/>
                <a:cs typeface="Trebuchet MS"/>
              </a:rPr>
              <a:t>M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194" dirty="0" smtClean="0">
                <a:latin typeface="Trebuchet MS"/>
                <a:cs typeface="Trebuchet MS"/>
              </a:rPr>
              <a:t>P</a:t>
            </a:r>
            <a:r>
              <a:rPr sz="2700" spc="0" dirty="0" smtClean="0">
                <a:latin typeface="Trebuchet MS"/>
                <a:cs typeface="Trebuchet MS"/>
              </a:rPr>
              <a:t>O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94" dirty="0" smtClean="0">
                <a:latin typeface="Trebuchet MS"/>
                <a:cs typeface="Trebuchet MS"/>
              </a:rPr>
              <a:t>R</a:t>
            </a:r>
            <a:r>
              <a:rPr sz="2700" spc="-54" dirty="0" smtClean="0">
                <a:latin typeface="Trebuchet MS"/>
                <a:cs typeface="Trebuchet MS"/>
              </a:rPr>
              <a:t>T</a:t>
            </a:r>
            <a:r>
              <a:rPr sz="2700" spc="189" dirty="0" smtClean="0">
                <a:latin typeface="Trebuchet MS"/>
                <a:cs typeface="Trebuchet MS"/>
              </a:rPr>
              <a:t>A</a:t>
            </a:r>
            <a:r>
              <a:rPr sz="2700" spc="194" dirty="0" smtClean="0">
                <a:latin typeface="Trebuchet MS"/>
                <a:cs typeface="Trebuchet MS"/>
              </a:rPr>
              <a:t>CI</a:t>
            </a:r>
            <a:r>
              <a:rPr sz="2700" spc="0" dirty="0" smtClean="0">
                <a:latin typeface="Trebuchet MS"/>
                <a:cs typeface="Trebuchet MS"/>
              </a:rPr>
              <a:t>O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0" dirty="0" smtClean="0">
                <a:latin typeface="Trebuchet MS"/>
                <a:cs typeface="Trebuchet MS"/>
              </a:rPr>
              <a:t>N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194" dirty="0" smtClean="0">
                <a:latin typeface="Trebuchet MS"/>
                <a:cs typeface="Trebuchet MS"/>
              </a:rPr>
              <a:t>E</a:t>
            </a:r>
            <a:r>
              <a:rPr sz="2700" spc="0" dirty="0" smtClean="0">
                <a:latin typeface="Trebuchet MS"/>
                <a:cs typeface="Trebuchet MS"/>
              </a:rPr>
              <a:t>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3994" y="3395676"/>
            <a:ext cx="272395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700" spc="0" dirty="0" smtClean="0">
                <a:latin typeface="Trebuchet MS"/>
                <a:cs typeface="Trebuchet MS"/>
              </a:rPr>
              <a:t>Y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4836" y="3395676"/>
            <a:ext cx="460316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700" dirty="0" smtClean="0">
                <a:latin typeface="Trebuchet MS"/>
                <a:cs typeface="Trebuchet MS"/>
              </a:rPr>
              <a:t>E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0" dirty="0" smtClean="0">
                <a:latin typeface="Trebuchet MS"/>
                <a:cs typeface="Trebuchet MS"/>
              </a:rPr>
              <a:t>L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8102" y="3395676"/>
            <a:ext cx="2277165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700" spc="200" dirty="0" smtClean="0">
                <a:latin typeface="Trebuchet MS"/>
                <a:cs typeface="Trebuchet MS"/>
              </a:rPr>
              <a:t>D</a:t>
            </a:r>
            <a:r>
              <a:rPr sz="2700" spc="0" dirty="0" smtClean="0">
                <a:latin typeface="Trebuchet MS"/>
                <a:cs typeface="Trebuchet MS"/>
              </a:rPr>
              <a:t>E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200" dirty="0" smtClean="0">
                <a:latin typeface="Trebuchet MS"/>
                <a:cs typeface="Trebuchet MS"/>
              </a:rPr>
              <a:t>S</a:t>
            </a:r>
            <a:r>
              <a:rPr sz="2700" spc="0" dirty="0" smtClean="0">
                <a:latin typeface="Trebuchet MS"/>
                <a:cs typeface="Trebuchet MS"/>
              </a:rPr>
              <a:t>A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200" dirty="0" smtClean="0">
                <a:latin typeface="Trebuchet MS"/>
                <a:cs typeface="Trebuchet MS"/>
              </a:rPr>
              <a:t>RR</a:t>
            </a:r>
            <a:r>
              <a:rPr sz="2700" spc="0" dirty="0" smtClean="0">
                <a:latin typeface="Trebuchet MS"/>
                <a:cs typeface="Trebuchet MS"/>
              </a:rPr>
              <a:t>O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200" dirty="0" smtClean="0">
                <a:latin typeface="Trebuchet MS"/>
                <a:cs typeface="Trebuchet MS"/>
              </a:rPr>
              <a:t>L</a:t>
            </a:r>
            <a:r>
              <a:rPr sz="2700" spc="189" dirty="0" smtClean="0">
                <a:latin typeface="Trebuchet MS"/>
                <a:cs typeface="Trebuchet MS"/>
              </a:rPr>
              <a:t>L</a:t>
            </a:r>
            <a:r>
              <a:rPr sz="2700" spc="0" dirty="0" smtClean="0">
                <a:latin typeface="Trebuchet MS"/>
                <a:cs typeface="Trebuchet MS"/>
              </a:rPr>
              <a:t>O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7652" y="3395676"/>
            <a:ext cx="2088748" cy="368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85"/>
              </a:lnSpc>
              <a:spcBef>
                <a:spcPts val="144"/>
              </a:spcBef>
            </a:pPr>
            <a:r>
              <a:rPr sz="2700" dirty="0" smtClean="0">
                <a:latin typeface="Trebuchet MS"/>
                <a:cs typeface="Trebuchet MS"/>
              </a:rPr>
              <a:t>I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0" dirty="0" smtClean="0">
                <a:latin typeface="Trebuchet MS"/>
                <a:cs typeface="Trebuchet MS"/>
              </a:rPr>
              <a:t>N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200" dirty="0" smtClean="0">
                <a:latin typeface="Trebuchet MS"/>
                <a:cs typeface="Trebuchet MS"/>
              </a:rPr>
              <a:t>DUS</a:t>
            </a:r>
            <a:r>
              <a:rPr sz="2700" spc="0" dirty="0" smtClean="0">
                <a:latin typeface="Trebuchet MS"/>
                <a:cs typeface="Trebuchet MS"/>
              </a:rPr>
              <a:t>T</a:t>
            </a:r>
            <a:r>
              <a:rPr sz="2700" spc="-604" dirty="0" smtClean="0">
                <a:latin typeface="Trebuchet MS"/>
                <a:cs typeface="Trebuchet MS"/>
              </a:rPr>
              <a:t> </a:t>
            </a:r>
            <a:r>
              <a:rPr sz="2700" spc="200" dirty="0" smtClean="0">
                <a:latin typeface="Trebuchet MS"/>
                <a:cs typeface="Trebuchet MS"/>
              </a:rPr>
              <a:t>R</a:t>
            </a:r>
            <a:r>
              <a:rPr sz="2700" spc="194" dirty="0" smtClean="0">
                <a:latin typeface="Trebuchet MS"/>
                <a:cs typeface="Trebuchet MS"/>
              </a:rPr>
              <a:t>I</a:t>
            </a:r>
            <a:r>
              <a:rPr sz="2700" spc="189" dirty="0" smtClean="0">
                <a:latin typeface="Trebuchet MS"/>
                <a:cs typeface="Trebuchet MS"/>
              </a:rPr>
              <a:t>A</a:t>
            </a:r>
            <a:r>
              <a:rPr sz="2700" spc="0" dirty="0" smtClean="0">
                <a:latin typeface="Trebuchet MS"/>
                <a:cs typeface="Trebuchet MS"/>
              </a:rPr>
              <a:t>L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1802" y="6472149"/>
            <a:ext cx="1514166" cy="41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0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endParaRPr sz="700" dirty="0">
              <a:latin typeface="Trebuchet MS"/>
              <a:cs typeface="Trebuchet MS"/>
            </a:endParaRPr>
          </a:p>
          <a:p>
            <a:pPr marL="12700" marR="23412">
              <a:lnSpc>
                <a:spcPct val="99954"/>
              </a:lnSpc>
            </a:pP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04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r>
              <a:rPr sz="700" spc="79" dirty="0" smtClean="0">
                <a:latin typeface="Trebuchet MS"/>
                <a:cs typeface="Trebuchet MS"/>
              </a:rPr>
              <a:t> </a:t>
            </a: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79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6520" y="6609309"/>
            <a:ext cx="16151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-4" dirty="0" smtClean="0">
                <a:latin typeface="Trebuchet MS"/>
                <a:cs typeface="Trebuchet MS"/>
              </a:rPr>
              <a:t>20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4226" y="6609309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00572" y="2387930"/>
            <a:ext cx="2705100" cy="3600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4222" y="2381580"/>
            <a:ext cx="2717800" cy="3613150"/>
          </a:xfrm>
          <a:custGeom>
            <a:avLst/>
            <a:gdLst/>
            <a:ahLst/>
            <a:cxnLst/>
            <a:rect l="l" t="t" r="r" b="b"/>
            <a:pathLst>
              <a:path w="2717800" h="3613150">
                <a:moveTo>
                  <a:pt x="0" y="3613150"/>
                </a:moveTo>
                <a:lnTo>
                  <a:pt x="2717800" y="3613150"/>
                </a:lnTo>
                <a:lnTo>
                  <a:pt x="2717800" y="0"/>
                </a:lnTo>
                <a:lnTo>
                  <a:pt x="0" y="0"/>
                </a:lnTo>
                <a:lnTo>
                  <a:pt x="0" y="3613150"/>
                </a:lnTo>
                <a:close/>
              </a:path>
            </a:pathLst>
          </a:custGeom>
          <a:ln w="12700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46929" y="245648"/>
            <a:ext cx="3479594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5"/>
              </a:lnSpc>
              <a:spcBef>
                <a:spcPts val="139"/>
              </a:spcBef>
            </a:pPr>
            <a:r>
              <a:rPr sz="2600" b="1" dirty="0" smtClean="0">
                <a:latin typeface="Trebuchet MS"/>
                <a:cs typeface="Trebuchet MS"/>
              </a:rPr>
              <a:t>L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A</a:t>
            </a:r>
            <a:r>
              <a:rPr sz="2600" b="1" spc="23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U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T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T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189" dirty="0" smtClean="0">
                <a:latin typeface="Trebuchet MS"/>
                <a:cs typeface="Trebuchet MS"/>
              </a:rPr>
              <a:t>U</a:t>
            </a:r>
            <a:r>
              <a:rPr sz="2600" b="1" spc="194" dirty="0" smtClean="0">
                <a:latin typeface="Trebuchet MS"/>
                <a:cs typeface="Trebuchet MS"/>
              </a:rPr>
              <a:t>C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O</a:t>
            </a:r>
            <a:r>
              <a:rPr sz="2600" b="1" spc="0" dirty="0" smtClean="0">
                <a:latin typeface="Trebuchet MS"/>
                <a:cs typeface="Trebuchet MS"/>
              </a:rPr>
              <a:t>N</a:t>
            </a:r>
            <a:r>
              <a:rPr sz="2600" b="1" spc="38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D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47874" y="641896"/>
            <a:ext cx="2814921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5"/>
              </a:lnSpc>
              <a:spcBef>
                <a:spcPts val="139"/>
              </a:spcBef>
            </a:pPr>
            <a:r>
              <a:rPr sz="2600" b="1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M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P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94" dirty="0" smtClean="0">
                <a:latin typeface="Trebuchet MS"/>
                <a:cs typeface="Trebuchet MS"/>
              </a:rPr>
              <a:t>R</a:t>
            </a:r>
            <a:r>
              <a:rPr sz="2600" b="1" spc="-59" dirty="0" smtClean="0">
                <a:latin typeface="Trebuchet MS"/>
                <a:cs typeface="Trebuchet MS"/>
              </a:rPr>
              <a:t>T</a:t>
            </a:r>
            <a:r>
              <a:rPr sz="2600" b="1" spc="194" dirty="0" smtClean="0">
                <a:latin typeface="Trebuchet MS"/>
                <a:cs typeface="Trebuchet MS"/>
              </a:rPr>
              <a:t>A</a:t>
            </a:r>
            <a:r>
              <a:rPr sz="2600" b="1" spc="189" dirty="0" smtClean="0">
                <a:latin typeface="Trebuchet MS"/>
                <a:cs typeface="Trebuchet MS"/>
              </a:rPr>
              <a:t>C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O</a:t>
            </a:r>
            <a:r>
              <a:rPr sz="2600" b="1" spc="0" dirty="0" smtClean="0">
                <a:latin typeface="Trebuchet MS"/>
                <a:cs typeface="Trebuchet MS"/>
              </a:rPr>
              <a:t>N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184" dirty="0" smtClean="0">
                <a:latin typeface="Trebuchet MS"/>
                <a:cs typeface="Trebuchet MS"/>
              </a:rPr>
              <a:t>E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30333" y="641896"/>
            <a:ext cx="278055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5"/>
              </a:lnSpc>
              <a:spcBef>
                <a:spcPts val="139"/>
              </a:spcBef>
            </a:pPr>
            <a:r>
              <a:rPr sz="2600" b="1" spc="0" dirty="0" smtClean="0">
                <a:latin typeface="Trebuchet MS"/>
                <a:cs typeface="Trebuchet MS"/>
              </a:rPr>
              <a:t>Y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72600" y="641896"/>
            <a:ext cx="47118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5"/>
              </a:lnSpc>
              <a:spcBef>
                <a:spcPts val="139"/>
              </a:spcBef>
            </a:pPr>
            <a:r>
              <a:rPr sz="2600" b="1" dirty="0" smtClean="0">
                <a:latin typeface="Trebuchet MS"/>
                <a:cs typeface="Trebuchet MS"/>
              </a:rPr>
              <a:t>E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05200" y="641896"/>
            <a:ext cx="2323424" cy="752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057">
              <a:lnSpc>
                <a:spcPts val="2785"/>
              </a:lnSpc>
              <a:spcBef>
                <a:spcPts val="139"/>
              </a:spcBef>
            </a:pPr>
            <a:r>
              <a:rPr sz="2600" b="1" spc="194" dirty="0" smtClean="0">
                <a:latin typeface="Trebuchet MS"/>
                <a:cs typeface="Trebuchet MS"/>
              </a:rPr>
              <a:t>D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A</a:t>
            </a:r>
            <a:r>
              <a:rPr sz="2600" b="1" spc="0" dirty="0" smtClean="0">
                <a:latin typeface="Trebuchet MS"/>
                <a:cs typeface="Trebuchet MS"/>
              </a:rPr>
              <a:t>R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R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L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189" dirty="0" smtClean="0">
                <a:latin typeface="Trebuchet MS"/>
                <a:cs typeface="Trebuchet MS"/>
              </a:rPr>
              <a:t>L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endParaRPr sz="2600">
              <a:latin typeface="Trebuchet MS"/>
              <a:cs typeface="Trebuchet MS"/>
            </a:endParaRPr>
          </a:p>
          <a:p>
            <a:pPr marL="226028">
              <a:lnSpc>
                <a:spcPct val="96761"/>
              </a:lnSpc>
            </a:pPr>
            <a:r>
              <a:rPr sz="2600" b="1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N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D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U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T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R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A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21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5994" y="2327529"/>
            <a:ext cx="2490986" cy="836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2"/>
              </a:lnSpc>
              <a:spcBef>
                <a:spcPts val="100"/>
              </a:spcBef>
            </a:pPr>
            <a:r>
              <a:rPr sz="1100" spc="0" dirty="0" smtClean="0">
                <a:latin typeface="Calibri"/>
                <a:cs typeface="Calibri"/>
              </a:rPr>
              <a:t>El</a:t>
            </a:r>
            <a:r>
              <a:rPr sz="1100" spc="-19" dirty="0" smtClean="0">
                <a:latin typeface="Calibri"/>
                <a:cs typeface="Calibri"/>
              </a:rPr>
              <a:t> 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-4" dirty="0" smtClean="0">
                <a:latin typeface="Calibri"/>
                <a:cs typeface="Calibri"/>
              </a:rPr>
              <a:t>b</a:t>
            </a:r>
            <a:r>
              <a:rPr sz="1100" spc="0" dirty="0" smtClean="0">
                <a:latin typeface="Calibri"/>
                <a:cs typeface="Calibri"/>
              </a:rPr>
              <a:t>je</a:t>
            </a:r>
            <a:r>
              <a:rPr sz="1100" spc="4" dirty="0" smtClean="0">
                <a:latin typeface="Calibri"/>
                <a:cs typeface="Calibri"/>
              </a:rPr>
              <a:t>t</a:t>
            </a:r>
            <a:r>
              <a:rPr sz="1100" spc="0" dirty="0" smtClean="0">
                <a:latin typeface="Calibri"/>
                <a:cs typeface="Calibri"/>
              </a:rPr>
              <a:t>ivo</a:t>
            </a:r>
            <a:r>
              <a:rPr sz="1100" spc="-3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p</a:t>
            </a:r>
            <a:r>
              <a:rPr sz="1100" spc="0" dirty="0" smtClean="0">
                <a:latin typeface="Calibri"/>
                <a:cs typeface="Calibri"/>
              </a:rPr>
              <a:t>rim</a:t>
            </a:r>
            <a:r>
              <a:rPr sz="1100" spc="9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r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ial</a:t>
            </a:r>
            <a:r>
              <a:rPr sz="1100" spc="-2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el</a:t>
            </a:r>
            <a:r>
              <a:rPr sz="1100" spc="-4" dirty="0" smtClean="0">
                <a:latin typeface="Calibri"/>
                <a:cs typeface="Calibri"/>
              </a:rPr>
              <a:t> nu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4" dirty="0" smtClean="0">
                <a:latin typeface="Calibri"/>
                <a:cs typeface="Calibri"/>
              </a:rPr>
              <a:t>v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-14" dirty="0" smtClean="0">
                <a:latin typeface="Calibri"/>
                <a:cs typeface="Calibri"/>
              </a:rPr>
              <a:t> </a:t>
            </a:r>
            <a:r>
              <a:rPr sz="1100" spc="4" dirty="0" smtClean="0">
                <a:latin typeface="Calibri"/>
                <a:cs typeface="Calibri"/>
              </a:rPr>
              <a:t>mo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elo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latin typeface="Calibri"/>
                <a:cs typeface="Calibri"/>
              </a:rPr>
              <a:t>ec</a:t>
            </a:r>
            <a:r>
              <a:rPr sz="1100" spc="9" dirty="0" smtClean="0">
                <a:latin typeface="Calibri"/>
                <a:cs typeface="Calibri"/>
              </a:rPr>
              <a:t>o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4" dirty="0" smtClean="0">
                <a:latin typeface="Calibri"/>
                <a:cs typeface="Calibri"/>
              </a:rPr>
              <a:t>ó</a:t>
            </a:r>
            <a:r>
              <a:rPr sz="1100" spc="-4" dirty="0" smtClean="0">
                <a:latin typeface="Calibri"/>
                <a:cs typeface="Calibri"/>
              </a:rPr>
              <a:t>m</a:t>
            </a: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-14" dirty="0" smtClean="0">
                <a:latin typeface="Calibri"/>
                <a:cs typeface="Calibri"/>
              </a:rPr>
              <a:t>c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-50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f</a:t>
            </a:r>
            <a:r>
              <a:rPr sz="1100" spc="-4" dirty="0" smtClean="0">
                <a:latin typeface="Calibri"/>
                <a:cs typeface="Calibri"/>
              </a:rPr>
              <a:t>u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4" dirty="0" smtClean="0">
                <a:latin typeface="Calibri"/>
                <a:cs typeface="Calibri"/>
              </a:rPr>
              <a:t>m</a:t>
            </a:r>
            <a:r>
              <a:rPr sz="1100" spc="-4" dirty="0" smtClean="0">
                <a:latin typeface="Calibri"/>
                <a:cs typeface="Calibri"/>
              </a:rPr>
              <a:t>pu</a:t>
            </a:r>
            <a:r>
              <a:rPr sz="1100" spc="0" dirty="0" smtClean="0">
                <a:latin typeface="Calibri"/>
                <a:cs typeface="Calibri"/>
              </a:rPr>
              <a:t>lsar</a:t>
            </a:r>
            <a:r>
              <a:rPr sz="1100" spc="-2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el</a:t>
            </a:r>
            <a:r>
              <a:rPr sz="1100" spc="-4" dirty="0" smtClean="0">
                <a:latin typeface="Calibri"/>
                <a:cs typeface="Calibri"/>
              </a:rPr>
              <a:t> d</a:t>
            </a:r>
            <a:r>
              <a:rPr sz="1100" spc="0" dirty="0" smtClean="0">
                <a:latin typeface="Calibri"/>
                <a:cs typeface="Calibri"/>
              </a:rPr>
              <a:t>esarr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llo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-4" dirty="0" smtClean="0">
                <a:latin typeface="Calibri"/>
                <a:cs typeface="Calibri"/>
              </a:rPr>
              <a:t>ndu</a:t>
            </a:r>
            <a:r>
              <a:rPr sz="1100" spc="0" dirty="0" smtClean="0">
                <a:latin typeface="Calibri"/>
                <a:cs typeface="Calibri"/>
              </a:rPr>
              <a:t>strial,</a:t>
            </a:r>
            <a:r>
              <a:rPr sz="1100" spc="-29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p</a:t>
            </a:r>
            <a:r>
              <a:rPr sz="1100" spc="0" dirty="0" smtClean="0">
                <a:latin typeface="Calibri"/>
                <a:cs typeface="Calibri"/>
              </a:rPr>
              <a:t>ara</a:t>
            </a:r>
            <a:r>
              <a:rPr sz="1100" spc="-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lo</a:t>
            </a:r>
            <a:r>
              <a:rPr sz="1100" spc="-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cu</a:t>
            </a:r>
            <a:r>
              <a:rPr sz="1100" spc="-4" dirty="0" smtClean="0">
                <a:latin typeface="Calibri"/>
                <a:cs typeface="Calibri"/>
              </a:rPr>
              <a:t>a</a:t>
            </a:r>
            <a:r>
              <a:rPr sz="1100" spc="0" dirty="0" smtClean="0">
                <a:latin typeface="Calibri"/>
                <a:cs typeface="Calibri"/>
              </a:rPr>
              <a:t>l,</a:t>
            </a:r>
            <a:r>
              <a:rPr sz="1100" spc="-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4" dirty="0" smtClean="0">
                <a:latin typeface="Calibri"/>
                <a:cs typeface="Calibri"/>
              </a:rPr>
              <a:t>m</a:t>
            </a:r>
            <a:r>
              <a:rPr sz="1100" spc="0" dirty="0" smtClean="0">
                <a:latin typeface="Calibri"/>
                <a:cs typeface="Calibri"/>
              </a:rPr>
              <a:t>ás</a:t>
            </a:r>
            <a:r>
              <a:rPr sz="1100" spc="-3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la</a:t>
            </a:r>
            <a:r>
              <a:rPr sz="1100" spc="-9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b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ca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ac</a:t>
            </a:r>
            <a:r>
              <a:rPr sz="1100" spc="-4" dirty="0" smtClean="0">
                <a:latin typeface="Calibri"/>
                <a:cs typeface="Calibri"/>
              </a:rPr>
              <a:t>i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4" dirty="0" smtClean="0">
                <a:latin typeface="Calibri"/>
                <a:cs typeface="Calibri"/>
              </a:rPr>
              <a:t>l</a:t>
            </a: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-4" dirty="0" smtClean="0">
                <a:latin typeface="Calibri"/>
                <a:cs typeface="Calibri"/>
              </a:rPr>
              <a:t>z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4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c</a:t>
            </a:r>
            <a:r>
              <a:rPr sz="1100" spc="4" dirty="0" smtClean="0">
                <a:latin typeface="Calibri"/>
                <a:cs typeface="Calibri"/>
              </a:rPr>
              <a:t>om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-3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f</a:t>
            </a:r>
            <a:r>
              <a:rPr sz="1100" spc="-4" dirty="0" smtClean="0">
                <a:latin typeface="Calibri"/>
                <a:cs typeface="Calibri"/>
              </a:rPr>
              <a:t>a</a:t>
            </a:r>
            <a:r>
              <a:rPr sz="1100" spc="0" dirty="0" smtClean="0">
                <a:latin typeface="Calibri"/>
                <a:cs typeface="Calibri"/>
              </a:rPr>
              <a:t>ci</a:t>
            </a:r>
            <a:r>
              <a:rPr sz="1100" spc="-4" dirty="0" smtClean="0">
                <a:latin typeface="Calibri"/>
                <a:cs typeface="Calibri"/>
              </a:rPr>
              <a:t>l</a:t>
            </a:r>
            <a:r>
              <a:rPr sz="1100" spc="0" dirty="0" smtClean="0">
                <a:latin typeface="Calibri"/>
                <a:cs typeface="Calibri"/>
              </a:rPr>
              <a:t>ita</a:t>
            </a:r>
            <a:r>
              <a:rPr sz="1100" spc="-9" dirty="0" smtClean="0">
                <a:latin typeface="Calibri"/>
                <a:cs typeface="Calibri"/>
              </a:rPr>
              <a:t>d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ra</a:t>
            </a:r>
            <a:r>
              <a:rPr sz="1100" spc="-3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el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latin typeface="Calibri"/>
                <a:cs typeface="Calibri"/>
              </a:rPr>
              <a:t>fi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cia</a:t>
            </a:r>
            <a:r>
              <a:rPr sz="1100" spc="4" dirty="0" smtClean="0">
                <a:latin typeface="Calibri"/>
                <a:cs typeface="Calibri"/>
              </a:rPr>
              <a:t>m</a:t>
            </a:r>
            <a:r>
              <a:rPr sz="1100" spc="0" dirty="0" smtClean="0">
                <a:latin typeface="Calibri"/>
                <a:cs typeface="Calibri"/>
              </a:rPr>
              <a:t>ie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-9" dirty="0" smtClean="0">
                <a:latin typeface="Calibri"/>
                <a:cs typeface="Calibri"/>
              </a:rPr>
              <a:t>t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-49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ec</a:t>
            </a:r>
            <a:r>
              <a:rPr sz="1100" spc="4" dirty="0" smtClean="0">
                <a:latin typeface="Calibri"/>
                <a:cs typeface="Calibri"/>
              </a:rPr>
              <a:t>e</a:t>
            </a:r>
            <a:r>
              <a:rPr sz="1100" spc="0" dirty="0" smtClean="0">
                <a:latin typeface="Calibri"/>
                <a:cs typeface="Calibri"/>
              </a:rPr>
              <a:t>sario</a:t>
            </a:r>
            <a:r>
              <a:rPr sz="1100" spc="-2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p</a:t>
            </a:r>
            <a:r>
              <a:rPr sz="1100" spc="0" dirty="0" smtClean="0">
                <a:latin typeface="Calibri"/>
                <a:cs typeface="Calibri"/>
              </a:rPr>
              <a:t>ara el</a:t>
            </a:r>
            <a:r>
              <a:rPr sz="1100" spc="-9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esarr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llo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-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la</a:t>
            </a:r>
            <a:r>
              <a:rPr sz="1100" spc="-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acti</a:t>
            </a:r>
            <a:r>
              <a:rPr sz="1100" spc="4" dirty="0" smtClean="0">
                <a:latin typeface="Calibri"/>
                <a:cs typeface="Calibri"/>
              </a:rPr>
              <a:t>v</a:t>
            </a: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,</a:t>
            </a:r>
            <a:r>
              <a:rPr sz="1100" spc="-2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el </a:t>
            </a:r>
            <a:r>
              <a:rPr sz="1100" spc="4" dirty="0" smtClean="0">
                <a:latin typeface="Calibri"/>
                <a:cs typeface="Calibri"/>
              </a:rPr>
              <a:t>E</a:t>
            </a:r>
            <a:r>
              <a:rPr sz="1100" spc="0" dirty="0" smtClean="0">
                <a:latin typeface="Calibri"/>
                <a:cs typeface="Calibri"/>
              </a:rPr>
              <a:t>stado: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17394" y="2342577"/>
            <a:ext cx="141213" cy="136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45"/>
              </a:spcBef>
            </a:pPr>
            <a:r>
              <a:rPr sz="8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4594" y="3361182"/>
            <a:ext cx="2356268" cy="567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5006">
              <a:lnSpc>
                <a:spcPts val="1342"/>
              </a:lnSpc>
              <a:spcBef>
                <a:spcPts val="105"/>
              </a:spcBef>
            </a:pP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ició</a:t>
            </a:r>
            <a:r>
              <a:rPr sz="1100" spc="-29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u</a:t>
            </a:r>
            <a:r>
              <a:rPr sz="1100" spc="0" dirty="0" smtClean="0">
                <a:latin typeface="Calibri"/>
                <a:cs typeface="Calibri"/>
              </a:rPr>
              <a:t>n</a:t>
            </a:r>
            <a:r>
              <a:rPr sz="1100" spc="-1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p</a:t>
            </a:r>
            <a:r>
              <a:rPr sz="1100" spc="0" dirty="0" smtClean="0">
                <a:latin typeface="Calibri"/>
                <a:cs typeface="Calibri"/>
              </a:rPr>
              <a:t>r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ce</a:t>
            </a:r>
            <a:r>
              <a:rPr sz="1100" spc="4" dirty="0" smtClean="0">
                <a:latin typeface="Calibri"/>
                <a:cs typeface="Calibri"/>
              </a:rPr>
              <a:t>s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-2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taci</a:t>
            </a:r>
            <a:r>
              <a:rPr sz="1100" spc="4" dirty="0" smtClean="0">
                <a:latin typeface="Calibri"/>
                <a:cs typeface="Calibri"/>
              </a:rPr>
              <a:t>ó</a:t>
            </a:r>
            <a:r>
              <a:rPr sz="1100" spc="0" dirty="0" smtClean="0">
                <a:latin typeface="Calibri"/>
                <a:cs typeface="Calibri"/>
              </a:rPr>
              <a:t>n</a:t>
            </a:r>
            <a:r>
              <a:rPr sz="1100" spc="-50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 </a:t>
            </a:r>
            <a:endParaRPr sz="1100">
              <a:latin typeface="Calibri"/>
              <a:cs typeface="Calibri"/>
            </a:endParaRPr>
          </a:p>
          <a:p>
            <a:pPr marL="12700" marR="415006">
              <a:lnSpc>
                <a:spcPts val="1342"/>
              </a:lnSpc>
            </a:pP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fraestruct</a:t>
            </a:r>
            <a:r>
              <a:rPr sz="1100" spc="-4" dirty="0" smtClean="0">
                <a:latin typeface="Calibri"/>
                <a:cs typeface="Calibri"/>
              </a:rPr>
              <a:t>u</a:t>
            </a:r>
            <a:r>
              <a:rPr sz="1100" spc="0" dirty="0" smtClean="0">
                <a:latin typeface="Calibri"/>
                <a:cs typeface="Calibri"/>
              </a:rPr>
              <a:t>ra</a:t>
            </a:r>
            <a:r>
              <a:rPr sz="1100" spc="-44" dirty="0" smtClean="0">
                <a:latin typeface="Calibri"/>
                <a:cs typeface="Calibri"/>
              </a:rPr>
              <a:t> </a:t>
            </a:r>
            <a:r>
              <a:rPr sz="1100" spc="4" dirty="0" smtClean="0">
                <a:latin typeface="Calibri"/>
                <a:cs typeface="Calibri"/>
              </a:rPr>
              <a:t>v</a:t>
            </a:r>
            <a:r>
              <a:rPr sz="1100" spc="0" dirty="0" smtClean="0">
                <a:latin typeface="Calibri"/>
                <a:cs typeface="Calibri"/>
              </a:rPr>
              <a:t>ial</a:t>
            </a:r>
            <a:r>
              <a:rPr sz="1100" spc="-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y</a:t>
            </a:r>
            <a:r>
              <a:rPr sz="1100" spc="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p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rtaría</a:t>
            </a:r>
            <a:r>
              <a:rPr sz="1100" spc="-3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qu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cl</a:t>
            </a:r>
            <a:r>
              <a:rPr sz="1100" spc="-4" dirty="0" smtClean="0">
                <a:latin typeface="Calibri"/>
                <a:cs typeface="Calibri"/>
              </a:rPr>
              <a:t>u</a:t>
            </a:r>
            <a:r>
              <a:rPr sz="1100" spc="4" dirty="0" smtClean="0">
                <a:latin typeface="Calibri"/>
                <a:cs typeface="Calibri"/>
              </a:rPr>
              <a:t>y</a:t>
            </a:r>
            <a:r>
              <a:rPr sz="1100" spc="0" dirty="0" smtClean="0">
                <a:latin typeface="Calibri"/>
                <a:cs typeface="Calibri"/>
              </a:rPr>
              <a:t>ó</a:t>
            </a:r>
            <a:r>
              <a:rPr sz="1100" spc="-3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la c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strucci</a:t>
            </a:r>
            <a:r>
              <a:rPr sz="1100" spc="-4" dirty="0" smtClean="0">
                <a:latin typeface="Calibri"/>
                <a:cs typeface="Calibri"/>
              </a:rPr>
              <a:t>ó</a:t>
            </a:r>
            <a:r>
              <a:rPr sz="1100" spc="0" dirty="0" smtClean="0">
                <a:latin typeface="Calibri"/>
                <a:cs typeface="Calibri"/>
              </a:rPr>
              <a:t>n</a:t>
            </a:r>
            <a:r>
              <a:rPr sz="1100" spc="-49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-4" dirty="0" smtClean="0">
                <a:latin typeface="Calibri"/>
                <a:cs typeface="Calibri"/>
              </a:rPr>
              <a:t> u</a:t>
            </a:r>
            <a:r>
              <a:rPr sz="1100" spc="0" dirty="0" smtClean="0">
                <a:latin typeface="Calibri"/>
                <a:cs typeface="Calibri"/>
              </a:rPr>
              <a:t>n</a:t>
            </a:r>
            <a:r>
              <a:rPr sz="1100" spc="-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4" dirty="0" smtClean="0">
                <a:latin typeface="Calibri"/>
                <a:cs typeface="Calibri"/>
              </a:rPr>
              <a:t>e</a:t>
            </a:r>
            <a:r>
              <a:rPr sz="1100" spc="0" dirty="0" smtClean="0">
                <a:latin typeface="Calibri"/>
                <a:cs typeface="Calibri"/>
              </a:rPr>
              <a:t>r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-4" dirty="0" smtClean="0">
                <a:latin typeface="Calibri"/>
                <a:cs typeface="Calibri"/>
              </a:rPr>
              <a:t>pu</a:t>
            </a:r>
            <a:r>
              <a:rPr sz="1100" spc="0" dirty="0" smtClean="0">
                <a:latin typeface="Calibri"/>
                <a:cs typeface="Calibri"/>
              </a:rPr>
              <a:t>erto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4" dirty="0" smtClean="0">
                <a:latin typeface="Calibri"/>
                <a:cs typeface="Calibri"/>
              </a:rPr>
              <a:t>mo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erno.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5994" y="3376230"/>
            <a:ext cx="141213" cy="136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45"/>
              </a:spcBef>
            </a:pPr>
            <a:r>
              <a:rPr sz="850" spc="0" dirty="0" smtClean="0">
                <a:solidFill>
                  <a:srgbClr val="769F11"/>
                </a:solidFill>
                <a:latin typeface="Wingdings"/>
                <a:cs typeface="Wingdings"/>
              </a:rPr>
              <a:t>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4594" y="4126229"/>
            <a:ext cx="2221948" cy="4340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2"/>
              </a:lnSpc>
              <a:spcBef>
                <a:spcPts val="100"/>
              </a:spcBef>
            </a:pPr>
            <a:r>
              <a:rPr sz="1100" spc="4" dirty="0" smtClean="0">
                <a:latin typeface="Calibri"/>
                <a:cs typeface="Calibri"/>
              </a:rPr>
              <a:t>P</a:t>
            </a:r>
            <a:r>
              <a:rPr sz="1100" spc="0" dirty="0" smtClean="0">
                <a:latin typeface="Calibri"/>
                <a:cs typeface="Calibri"/>
              </a:rPr>
              <a:t>r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-4" dirty="0" smtClean="0">
                <a:latin typeface="Calibri"/>
                <a:cs typeface="Calibri"/>
              </a:rPr>
              <a:t>pu</a:t>
            </a:r>
            <a:r>
              <a:rPr sz="1100" spc="0" dirty="0" smtClean="0">
                <a:latin typeface="Calibri"/>
                <a:cs typeface="Calibri"/>
              </a:rPr>
              <a:t>lsó</a:t>
            </a:r>
            <a:r>
              <a:rPr sz="1100" spc="-50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la</a:t>
            </a:r>
            <a:r>
              <a:rPr sz="1100" spc="-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ele</a:t>
            </a:r>
            <a:r>
              <a:rPr sz="1100" spc="4" dirty="0" smtClean="0">
                <a:latin typeface="Calibri"/>
                <a:cs typeface="Calibri"/>
              </a:rPr>
              <a:t>c</a:t>
            </a:r>
            <a:r>
              <a:rPr sz="1100" spc="0" dirty="0" smtClean="0">
                <a:latin typeface="Calibri"/>
                <a:cs typeface="Calibri"/>
              </a:rPr>
              <a:t>trificaci</a:t>
            </a:r>
            <a:r>
              <a:rPr sz="1100" spc="4" dirty="0" smtClean="0">
                <a:latin typeface="Calibri"/>
                <a:cs typeface="Calibri"/>
              </a:rPr>
              <a:t>ó</a:t>
            </a:r>
            <a:r>
              <a:rPr sz="1100" spc="0" dirty="0" smtClean="0">
                <a:latin typeface="Calibri"/>
                <a:cs typeface="Calibri"/>
              </a:rPr>
              <a:t>n</a:t>
            </a:r>
            <a:r>
              <a:rPr sz="1100" spc="-4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en </a:t>
            </a:r>
            <a:r>
              <a:rPr sz="1100" spc="4" dirty="0" smtClean="0">
                <a:latin typeface="Calibri"/>
                <a:cs typeface="Calibri"/>
              </a:rPr>
              <a:t>e</a:t>
            </a:r>
            <a:r>
              <a:rPr sz="1100" spc="0" dirty="0" smtClean="0">
                <a:latin typeface="Calibri"/>
                <a:cs typeface="Calibri"/>
              </a:rPr>
              <a:t>l</a:t>
            </a:r>
            <a:r>
              <a:rPr sz="1100" spc="-9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p</a:t>
            </a:r>
            <a:r>
              <a:rPr sz="1100" spc="0" dirty="0" smtClean="0">
                <a:latin typeface="Calibri"/>
                <a:cs typeface="Calibri"/>
              </a:rPr>
              <a:t>aís,</a:t>
            </a:r>
            <a:r>
              <a:rPr sz="1100" spc="-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la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taci</a:t>
            </a:r>
            <a:r>
              <a:rPr sz="1100" spc="-9" dirty="0" smtClean="0">
                <a:latin typeface="Calibri"/>
                <a:cs typeface="Calibri"/>
              </a:rPr>
              <a:t>ó</a:t>
            </a:r>
            <a:r>
              <a:rPr sz="1100" spc="0" dirty="0" smtClean="0">
                <a:latin typeface="Calibri"/>
                <a:cs typeface="Calibri"/>
              </a:rPr>
              <a:t>n</a:t>
            </a:r>
            <a:r>
              <a:rPr sz="1100" spc="-50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-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4" dirty="0" smtClean="0">
                <a:latin typeface="Calibri"/>
                <a:cs typeface="Calibri"/>
              </a:rPr>
              <a:t>gu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9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p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ta</a:t>
            </a:r>
            <a:r>
              <a:rPr sz="1100" spc="-4" dirty="0" smtClean="0">
                <a:latin typeface="Calibri"/>
                <a:cs typeface="Calibri"/>
              </a:rPr>
              <a:t>b</a:t>
            </a:r>
            <a:r>
              <a:rPr sz="1100" spc="0" dirty="0" smtClean="0">
                <a:latin typeface="Calibri"/>
                <a:cs typeface="Calibri"/>
              </a:rPr>
              <a:t>le</a:t>
            </a:r>
            <a:r>
              <a:rPr sz="1100" spc="-1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y</a:t>
            </a:r>
            <a:r>
              <a:rPr sz="1100" spc="-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el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4" dirty="0" smtClean="0">
                <a:latin typeface="Calibri"/>
                <a:cs typeface="Calibri"/>
              </a:rPr>
              <a:t>m</a:t>
            </a:r>
            <a:r>
              <a:rPr sz="1100" spc="0" dirty="0" smtClean="0">
                <a:latin typeface="Calibri"/>
                <a:cs typeface="Calibri"/>
              </a:rPr>
              <a:t>ej</a:t>
            </a:r>
            <a:r>
              <a:rPr sz="1100" spc="9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ra</a:t>
            </a:r>
            <a:r>
              <a:rPr sz="1100" spc="-4" dirty="0" smtClean="0">
                <a:latin typeface="Calibri"/>
                <a:cs typeface="Calibri"/>
              </a:rPr>
              <a:t>m</a:t>
            </a:r>
            <a:r>
              <a:rPr sz="1100" spc="0" dirty="0" smtClean="0">
                <a:latin typeface="Calibri"/>
                <a:cs typeface="Calibri"/>
              </a:rPr>
              <a:t>ie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-9" dirty="0" smtClean="0">
                <a:latin typeface="Calibri"/>
                <a:cs typeface="Calibri"/>
              </a:rPr>
              <a:t>t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-49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las</a:t>
            </a:r>
            <a:r>
              <a:rPr sz="1100" spc="-2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c</a:t>
            </a:r>
            <a:r>
              <a:rPr sz="1100" spc="4" dirty="0" smtClean="0">
                <a:latin typeface="Calibri"/>
                <a:cs typeface="Calibri"/>
              </a:rPr>
              <a:t>om</a:t>
            </a:r>
            <a:r>
              <a:rPr sz="1100" spc="-4" dirty="0" smtClean="0">
                <a:latin typeface="Calibri"/>
                <a:cs typeface="Calibri"/>
              </a:rPr>
              <a:t>un</a:t>
            </a:r>
            <a:r>
              <a:rPr sz="1100" spc="0" dirty="0" smtClean="0">
                <a:latin typeface="Calibri"/>
                <a:cs typeface="Calibri"/>
              </a:rPr>
              <a:t>icaci</a:t>
            </a:r>
            <a:r>
              <a:rPr sz="1100" spc="-9" dirty="0" smtClean="0">
                <a:latin typeface="Calibri"/>
                <a:cs typeface="Calibri"/>
              </a:rPr>
              <a:t>o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-9" dirty="0" smtClean="0">
                <a:latin typeface="Calibri"/>
                <a:cs typeface="Calibri"/>
              </a:rPr>
              <a:t>s</a:t>
            </a:r>
            <a:r>
              <a:rPr sz="1100" spc="0" dirty="0" smtClean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5994" y="4141278"/>
            <a:ext cx="141213" cy="136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45"/>
              </a:spcBef>
            </a:pPr>
            <a:r>
              <a:rPr sz="850" spc="0" dirty="0" smtClean="0">
                <a:solidFill>
                  <a:srgbClr val="769F11"/>
                </a:solidFill>
                <a:latin typeface="Wingdings"/>
                <a:cs typeface="Wingdings"/>
              </a:rPr>
              <a:t>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4594" y="4757420"/>
            <a:ext cx="2281334" cy="5679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2"/>
              </a:lnSpc>
              <a:spcBef>
                <a:spcPts val="105"/>
              </a:spcBef>
            </a:pP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cre</a:t>
            </a:r>
            <a:r>
              <a:rPr sz="1100" spc="9" dirty="0" smtClean="0">
                <a:latin typeface="Calibri"/>
                <a:cs typeface="Calibri"/>
              </a:rPr>
              <a:t>m</a:t>
            </a:r>
            <a:r>
              <a:rPr sz="1100" spc="0" dirty="0" smtClean="0">
                <a:latin typeface="Calibri"/>
                <a:cs typeface="Calibri"/>
              </a:rPr>
              <a:t>entó</a:t>
            </a:r>
            <a:r>
              <a:rPr sz="1100" spc="-50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lo</a:t>
            </a:r>
            <a:r>
              <a:rPr sz="1100" spc="-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f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r</a:t>
            </a:r>
            <a:r>
              <a:rPr sz="1100" spc="4" dirty="0" smtClean="0">
                <a:latin typeface="Calibri"/>
                <a:cs typeface="Calibri"/>
              </a:rPr>
              <a:t>m</a:t>
            </a:r>
            <a:r>
              <a:rPr sz="1100" spc="0" dirty="0" smtClean="0">
                <a:latin typeface="Calibri"/>
                <a:cs typeface="Calibri"/>
              </a:rPr>
              <a:t>aci</a:t>
            </a:r>
            <a:r>
              <a:rPr sz="1100" spc="4" dirty="0" smtClean="0">
                <a:latin typeface="Calibri"/>
                <a:cs typeface="Calibri"/>
              </a:rPr>
              <a:t>ó</a:t>
            </a:r>
            <a:r>
              <a:rPr sz="1100" spc="0" dirty="0" smtClean="0">
                <a:latin typeface="Calibri"/>
                <a:cs typeface="Calibri"/>
              </a:rPr>
              <a:t>n</a:t>
            </a:r>
            <a:r>
              <a:rPr sz="1100" spc="-49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-4" dirty="0" smtClean="0">
                <a:latin typeface="Calibri"/>
                <a:cs typeface="Calibri"/>
              </a:rPr>
              <a:t> </a:t>
            </a:r>
            <a:r>
              <a:rPr sz="1100" spc="4" dirty="0" smtClean="0">
                <a:latin typeface="Calibri"/>
                <a:cs typeface="Calibri"/>
              </a:rPr>
              <a:t>m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o</a:t>
            </a:r>
            <a:r>
              <a:rPr sz="1100" spc="-1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-4" dirty="0" smtClean="0">
                <a:latin typeface="Calibri"/>
                <a:cs typeface="Calibri"/>
              </a:rPr>
              <a:t>b</a:t>
            </a:r>
            <a:r>
              <a:rPr sz="1100" spc="0" dirty="0" smtClean="0">
                <a:latin typeface="Calibri"/>
                <a:cs typeface="Calibri"/>
              </a:rPr>
              <a:t>ra</a:t>
            </a:r>
            <a:r>
              <a:rPr sz="1100" spc="-1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califica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34" dirty="0" smtClean="0">
                <a:latin typeface="Calibri"/>
                <a:cs typeface="Calibri"/>
              </a:rPr>
              <a:t> </a:t>
            </a:r>
            <a:r>
              <a:rPr sz="1100" spc="4" dirty="0" smtClean="0">
                <a:latin typeface="Calibri"/>
                <a:cs typeface="Calibri"/>
              </a:rPr>
              <a:t>m</a:t>
            </a:r>
            <a:r>
              <a:rPr sz="1100" spc="0" dirty="0" smtClean="0">
                <a:latin typeface="Calibri"/>
                <a:cs typeface="Calibri"/>
              </a:rPr>
              <a:t>ed</a:t>
            </a:r>
            <a:r>
              <a:rPr sz="1100" spc="-4" dirty="0" smtClean="0">
                <a:latin typeface="Calibri"/>
                <a:cs typeface="Calibri"/>
              </a:rPr>
              <a:t>i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te</a:t>
            </a:r>
            <a:r>
              <a:rPr sz="1100" spc="-2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la creaci</a:t>
            </a:r>
            <a:r>
              <a:rPr sz="1100" spc="4" dirty="0" smtClean="0">
                <a:latin typeface="Calibri"/>
                <a:cs typeface="Calibri"/>
              </a:rPr>
              <a:t>ó</a:t>
            </a:r>
            <a:r>
              <a:rPr sz="1100" spc="0" dirty="0" smtClean="0">
                <a:latin typeface="Calibri"/>
                <a:cs typeface="Calibri"/>
              </a:rPr>
              <a:t>n</a:t>
            </a:r>
            <a:r>
              <a:rPr sz="1100" spc="-3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el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stituto</a:t>
            </a:r>
            <a:r>
              <a:rPr sz="1100" spc="-59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aci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al</a:t>
            </a:r>
            <a:r>
              <a:rPr sz="1100" spc="-2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A</a:t>
            </a:r>
            <a:r>
              <a:rPr sz="1100" spc="-4" dirty="0" smtClean="0">
                <a:latin typeface="Calibri"/>
                <a:cs typeface="Calibri"/>
              </a:rPr>
              <a:t>p</a:t>
            </a:r>
            <a:r>
              <a:rPr sz="1100" spc="0" dirty="0" smtClean="0">
                <a:latin typeface="Calibri"/>
                <a:cs typeface="Calibri"/>
              </a:rPr>
              <a:t>ren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-4" dirty="0" smtClean="0">
                <a:latin typeface="Calibri"/>
                <a:cs typeface="Calibri"/>
              </a:rPr>
              <a:t>z</a:t>
            </a:r>
            <a:r>
              <a:rPr sz="1100" spc="0" dirty="0" smtClean="0">
                <a:latin typeface="Calibri"/>
                <a:cs typeface="Calibri"/>
              </a:rPr>
              <a:t>aje</a:t>
            </a:r>
            <a:r>
              <a:rPr sz="1100" spc="-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y</a:t>
            </a:r>
            <a:r>
              <a:rPr sz="1100" spc="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l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s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latin typeface="Calibri"/>
                <a:cs typeface="Calibri"/>
              </a:rPr>
              <a:t>c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legi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s</a:t>
            </a:r>
            <a:r>
              <a:rPr sz="1100" spc="-5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t</a:t>
            </a:r>
            <a:r>
              <a:rPr sz="1100" spc="4" dirty="0" smtClean="0">
                <a:latin typeface="Calibri"/>
                <a:cs typeface="Calibri"/>
              </a:rPr>
              <a:t>é</a:t>
            </a:r>
            <a:r>
              <a:rPr sz="1100" spc="0" dirty="0" smtClean="0">
                <a:latin typeface="Calibri"/>
                <a:cs typeface="Calibri"/>
              </a:rPr>
              <a:t>cn</a:t>
            </a:r>
            <a:r>
              <a:rPr sz="1100" spc="-4" dirty="0" smtClean="0">
                <a:latin typeface="Calibri"/>
                <a:cs typeface="Calibri"/>
              </a:rPr>
              <a:t>i</a:t>
            </a:r>
            <a:r>
              <a:rPr sz="1100" spc="0" dirty="0" smtClean="0">
                <a:latin typeface="Calibri"/>
                <a:cs typeface="Calibri"/>
              </a:rPr>
              <a:t>c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5994" y="4772468"/>
            <a:ext cx="141213" cy="136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45"/>
              </a:spcBef>
            </a:pPr>
            <a:r>
              <a:rPr sz="850" spc="0" dirty="0" smtClean="0">
                <a:solidFill>
                  <a:srgbClr val="769F11"/>
                </a:solidFill>
                <a:latin typeface="Wingdings"/>
                <a:cs typeface="Wingdings"/>
              </a:rPr>
              <a:t>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4594" y="5522468"/>
            <a:ext cx="2338750" cy="433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2"/>
              </a:lnSpc>
              <a:spcBef>
                <a:spcPts val="105"/>
              </a:spcBef>
            </a:pPr>
            <a:r>
              <a:rPr sz="1100" spc="0" dirty="0" smtClean="0">
                <a:latin typeface="Calibri"/>
                <a:cs typeface="Calibri"/>
              </a:rPr>
              <a:t>Fo</a:t>
            </a:r>
            <a:r>
              <a:rPr sz="1100" spc="4" dirty="0" smtClean="0">
                <a:latin typeface="Calibri"/>
                <a:cs typeface="Calibri"/>
              </a:rPr>
              <a:t>m</a:t>
            </a:r>
            <a:r>
              <a:rPr sz="1100" spc="0" dirty="0" smtClean="0">
                <a:latin typeface="Calibri"/>
                <a:cs typeface="Calibri"/>
              </a:rPr>
              <a:t>en</a:t>
            </a:r>
            <a:r>
              <a:rPr sz="1100" spc="-9" dirty="0" smtClean="0">
                <a:latin typeface="Calibri"/>
                <a:cs typeface="Calibri"/>
              </a:rPr>
              <a:t>t</a:t>
            </a:r>
            <a:r>
              <a:rPr sz="1100" spc="0" dirty="0" smtClean="0">
                <a:latin typeface="Calibri"/>
                <a:cs typeface="Calibri"/>
              </a:rPr>
              <a:t>ó</a:t>
            </a:r>
            <a:r>
              <a:rPr sz="1100" spc="-50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un</a:t>
            </a:r>
            <a:r>
              <a:rPr sz="1100" spc="0" dirty="0" smtClean="0">
                <a:latin typeface="Calibri"/>
                <a:cs typeface="Calibri"/>
              </a:rPr>
              <a:t>a p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lítica</a:t>
            </a:r>
            <a:r>
              <a:rPr sz="1100" spc="-4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</a:t>
            </a:r>
            <a:r>
              <a:rPr sz="1100" spc="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sala</a:t>
            </a:r>
            <a:r>
              <a:rPr sz="1100" spc="-4" dirty="0" smtClean="0">
                <a:latin typeface="Calibri"/>
                <a:cs typeface="Calibri"/>
              </a:rPr>
              <a:t>r</a:t>
            </a:r>
            <a:r>
              <a:rPr sz="1100" spc="0" dirty="0" smtClean="0">
                <a:latin typeface="Calibri"/>
                <a:cs typeface="Calibri"/>
              </a:rPr>
              <a:t>i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s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latin typeface="Calibri"/>
                <a:cs typeface="Calibri"/>
              </a:rPr>
              <a:t>crecient</a:t>
            </a:r>
            <a:r>
              <a:rPr sz="1100" spc="4" dirty="0" smtClean="0">
                <a:latin typeface="Calibri"/>
                <a:cs typeface="Calibri"/>
              </a:rPr>
              <a:t>e</a:t>
            </a:r>
            <a:r>
              <a:rPr sz="1100" spc="0" dirty="0" smtClean="0">
                <a:latin typeface="Calibri"/>
                <a:cs typeface="Calibri"/>
              </a:rPr>
              <a:t>s,</a:t>
            </a:r>
            <a:r>
              <a:rPr sz="1100" spc="-4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p</a:t>
            </a:r>
            <a:r>
              <a:rPr sz="1100" spc="0" dirty="0" smtClean="0">
                <a:latin typeface="Calibri"/>
                <a:cs typeface="Calibri"/>
              </a:rPr>
              <a:t>ara e</a:t>
            </a:r>
            <a:r>
              <a:rPr sz="1100" spc="4" dirty="0" smtClean="0">
                <a:latin typeface="Calibri"/>
                <a:cs typeface="Calibri"/>
              </a:rPr>
              <a:t>x</a:t>
            </a:r>
            <a:r>
              <a:rPr sz="1100" spc="0" dirty="0" smtClean="0">
                <a:latin typeface="Calibri"/>
                <a:cs typeface="Calibri"/>
              </a:rPr>
              <a:t>t</a:t>
            </a:r>
            <a:r>
              <a:rPr sz="1100" spc="4" dirty="0" smtClean="0">
                <a:latin typeface="Calibri"/>
                <a:cs typeface="Calibri"/>
              </a:rPr>
              <a:t>e</a:t>
            </a:r>
            <a:r>
              <a:rPr sz="1100" spc="-4" dirty="0" smtClean="0">
                <a:latin typeface="Calibri"/>
                <a:cs typeface="Calibri"/>
              </a:rPr>
              <a:t>nd</a:t>
            </a:r>
            <a:r>
              <a:rPr sz="1100" spc="0" dirty="0" smtClean="0">
                <a:latin typeface="Calibri"/>
                <a:cs typeface="Calibri"/>
              </a:rPr>
              <a:t>er</a:t>
            </a:r>
            <a:r>
              <a:rPr sz="1100" spc="-19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el</a:t>
            </a:r>
            <a:r>
              <a:rPr sz="1100" spc="-4" dirty="0" smtClean="0">
                <a:latin typeface="Calibri"/>
                <a:cs typeface="Calibri"/>
              </a:rPr>
              <a:t> </a:t>
            </a:r>
            <a:r>
              <a:rPr sz="1100" spc="0" dirty="0" smtClean="0">
                <a:latin typeface="Calibri"/>
                <a:cs typeface="Calibri"/>
              </a:rPr>
              <a:t>c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sumo</a:t>
            </a:r>
            <a:r>
              <a:rPr sz="1100" spc="-34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0" dirty="0" smtClean="0">
                <a:latin typeface="Calibri"/>
                <a:cs typeface="Calibri"/>
              </a:rPr>
              <a:t>e 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342"/>
              </a:lnSpc>
            </a:pPr>
            <a:r>
              <a:rPr sz="1100" spc="0" dirty="0" smtClean="0">
                <a:latin typeface="Calibri"/>
                <a:cs typeface="Calibri"/>
              </a:rPr>
              <a:t>l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s</a:t>
            </a:r>
            <a:r>
              <a:rPr sz="1100" spc="-29" dirty="0" smtClean="0">
                <a:latin typeface="Calibri"/>
                <a:cs typeface="Calibri"/>
              </a:rPr>
              <a:t> </a:t>
            </a:r>
            <a:r>
              <a:rPr sz="1100" spc="-4" dirty="0" smtClean="0">
                <a:latin typeface="Calibri"/>
                <a:cs typeface="Calibri"/>
              </a:rPr>
              <a:t>b</a:t>
            </a:r>
            <a:r>
              <a:rPr sz="1100" spc="0" dirty="0" smtClean="0">
                <a:latin typeface="Calibri"/>
                <a:cs typeface="Calibri"/>
              </a:rPr>
              <a:t>ie</a:t>
            </a:r>
            <a:r>
              <a:rPr sz="1100" spc="-4" dirty="0" smtClean="0">
                <a:latin typeface="Calibri"/>
                <a:cs typeface="Calibri"/>
              </a:rPr>
              <a:t>n</a:t>
            </a:r>
            <a:r>
              <a:rPr sz="1100" spc="0" dirty="0" smtClean="0">
                <a:latin typeface="Calibri"/>
                <a:cs typeface="Calibri"/>
              </a:rPr>
              <a:t>es</a:t>
            </a:r>
            <a:r>
              <a:rPr sz="1100" spc="-4" dirty="0" smtClean="0">
                <a:latin typeface="Calibri"/>
                <a:cs typeface="Calibri"/>
              </a:rPr>
              <a:t> p</a:t>
            </a:r>
            <a:r>
              <a:rPr sz="1100" spc="0" dirty="0" smtClean="0">
                <a:latin typeface="Calibri"/>
                <a:cs typeface="Calibri"/>
              </a:rPr>
              <a:t>r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-4" dirty="0" smtClean="0">
                <a:latin typeface="Calibri"/>
                <a:cs typeface="Calibri"/>
              </a:rPr>
              <a:t>du</a:t>
            </a:r>
            <a:r>
              <a:rPr sz="1100" spc="0" dirty="0" smtClean="0">
                <a:latin typeface="Calibri"/>
                <a:cs typeface="Calibri"/>
              </a:rPr>
              <a:t>ci</a:t>
            </a:r>
            <a:r>
              <a:rPr sz="1100" spc="-4" dirty="0" smtClean="0">
                <a:latin typeface="Calibri"/>
                <a:cs typeface="Calibri"/>
              </a:rPr>
              <a:t>d</a:t>
            </a:r>
            <a:r>
              <a:rPr sz="1100" spc="4" dirty="0" smtClean="0">
                <a:latin typeface="Calibri"/>
                <a:cs typeface="Calibri"/>
              </a:rPr>
              <a:t>o</a:t>
            </a:r>
            <a:r>
              <a:rPr sz="1100" spc="0" dirty="0" smtClean="0">
                <a:latin typeface="Calibri"/>
                <a:cs typeface="Calibri"/>
              </a:rPr>
              <a:t>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5994" y="5537516"/>
            <a:ext cx="141213" cy="136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  <a:spcBef>
                <a:spcPts val="45"/>
              </a:spcBef>
            </a:pPr>
            <a:r>
              <a:rPr sz="850" spc="0" dirty="0" smtClean="0">
                <a:solidFill>
                  <a:srgbClr val="769F11"/>
                </a:solidFill>
                <a:latin typeface="Wingdings"/>
                <a:cs typeface="Wingdings"/>
              </a:rPr>
              <a:t></a:t>
            </a:r>
            <a:endParaRPr sz="8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94222" y="2381580"/>
            <a:ext cx="2717800" cy="361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47874" y="245648"/>
            <a:ext cx="6083552" cy="1148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11754" marR="4902">
              <a:lnSpc>
                <a:spcPts val="2785"/>
              </a:lnSpc>
              <a:spcBef>
                <a:spcPts val="139"/>
              </a:spcBef>
            </a:pPr>
            <a:r>
              <a:rPr sz="2600" b="1" dirty="0" smtClean="0">
                <a:latin typeface="Trebuchet MS"/>
                <a:cs typeface="Trebuchet MS"/>
              </a:rPr>
              <a:t>L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A</a:t>
            </a:r>
            <a:r>
              <a:rPr sz="2600" b="1" spc="23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U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T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T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189" dirty="0" smtClean="0">
                <a:latin typeface="Trebuchet MS"/>
                <a:cs typeface="Trebuchet MS"/>
              </a:rPr>
              <a:t>U</a:t>
            </a:r>
            <a:r>
              <a:rPr sz="2600" b="1" spc="194" dirty="0" smtClean="0">
                <a:latin typeface="Trebuchet MS"/>
                <a:cs typeface="Trebuchet MS"/>
              </a:rPr>
              <a:t>C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O</a:t>
            </a:r>
            <a:r>
              <a:rPr sz="2600" b="1" spc="0" dirty="0" smtClean="0">
                <a:latin typeface="Trebuchet MS"/>
                <a:cs typeface="Trebuchet MS"/>
              </a:rPr>
              <a:t>N</a:t>
            </a:r>
            <a:r>
              <a:rPr sz="2600" b="1" spc="38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D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96761"/>
              </a:lnSpc>
            </a:pPr>
            <a:r>
              <a:rPr sz="2600" b="1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M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P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94" dirty="0" smtClean="0">
                <a:latin typeface="Trebuchet MS"/>
                <a:cs typeface="Trebuchet MS"/>
              </a:rPr>
              <a:t>R</a:t>
            </a:r>
            <a:r>
              <a:rPr sz="2600" b="1" spc="-59" dirty="0" smtClean="0">
                <a:latin typeface="Trebuchet MS"/>
                <a:cs typeface="Trebuchet MS"/>
              </a:rPr>
              <a:t>T</a:t>
            </a:r>
            <a:r>
              <a:rPr sz="2600" b="1" spc="194" dirty="0" smtClean="0">
                <a:latin typeface="Trebuchet MS"/>
                <a:cs typeface="Trebuchet MS"/>
              </a:rPr>
              <a:t>A</a:t>
            </a:r>
            <a:r>
              <a:rPr sz="2600" b="1" spc="189" dirty="0" smtClean="0">
                <a:latin typeface="Trebuchet MS"/>
                <a:cs typeface="Trebuchet MS"/>
              </a:rPr>
              <a:t>C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O</a:t>
            </a:r>
            <a:r>
              <a:rPr sz="2600" b="1" spc="0" dirty="0" smtClean="0">
                <a:latin typeface="Trebuchet MS"/>
                <a:cs typeface="Trebuchet MS"/>
              </a:rPr>
              <a:t>N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184" dirty="0" smtClean="0">
                <a:latin typeface="Trebuchet MS"/>
                <a:cs typeface="Trebuchet MS"/>
              </a:rPr>
              <a:t>E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33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Y</a:t>
            </a:r>
            <a:r>
              <a:rPr sz="2600" b="1" spc="31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L</a:t>
            </a:r>
            <a:r>
              <a:rPr sz="2600" b="1" spc="289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D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A</a:t>
            </a:r>
            <a:r>
              <a:rPr sz="2600" b="1" spc="0" dirty="0" smtClean="0">
                <a:latin typeface="Trebuchet MS"/>
                <a:cs typeface="Trebuchet MS"/>
              </a:rPr>
              <a:t>R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R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L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189" dirty="0" smtClean="0">
                <a:latin typeface="Trebuchet MS"/>
                <a:cs typeface="Trebuchet MS"/>
              </a:rPr>
              <a:t>L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endParaRPr sz="2600">
              <a:latin typeface="Trebuchet MS"/>
              <a:cs typeface="Trebuchet MS"/>
            </a:endParaRPr>
          </a:p>
          <a:p>
            <a:pPr marL="3983354" marR="2801">
              <a:lnSpc>
                <a:spcPct val="96761"/>
              </a:lnSpc>
              <a:spcBef>
                <a:spcPts val="100"/>
              </a:spcBef>
            </a:pPr>
            <a:r>
              <a:rPr sz="2600" b="1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N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D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U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T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R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A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22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2069109"/>
            <a:ext cx="7994796" cy="2413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Empe</a:t>
            </a:r>
            <a:r>
              <a:rPr sz="3000" spc="-39" baseline="2730" dirty="0" smtClean="0">
                <a:latin typeface="Calibri"/>
                <a:cs typeface="Calibri"/>
              </a:rPr>
              <a:t>ro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desa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lo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indu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tr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al</a:t>
            </a:r>
            <a:r>
              <a:rPr sz="3000" spc="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fue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-25" baseline="2730" dirty="0" smtClean="0">
                <a:latin typeface="Calibri"/>
                <a:cs typeface="Calibri"/>
              </a:rPr>
              <a:t>nt</a:t>
            </a:r>
            <a:r>
              <a:rPr sz="3000" spc="-39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, </a:t>
            </a:r>
            <a:r>
              <a:rPr sz="3000" spc="4" baseline="2730" dirty="0" smtClean="0">
                <a:latin typeface="Calibri"/>
                <a:cs typeface="Calibri"/>
              </a:rPr>
              <a:t>h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 la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dé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ada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 1</a:t>
            </a:r>
            <a:r>
              <a:rPr sz="3000" spc="4" baseline="2730" dirty="0" smtClean="0">
                <a:latin typeface="Calibri"/>
                <a:cs typeface="Calibri"/>
              </a:rPr>
              <a:t>9</a:t>
            </a:r>
            <a:r>
              <a:rPr sz="3000" spc="0" baseline="2730" dirty="0" smtClean="0">
                <a:latin typeface="Calibri"/>
                <a:cs typeface="Calibri"/>
              </a:rPr>
              <a:t>60,</a:t>
            </a:r>
            <a:r>
              <a:rPr sz="3000" spc="-3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cua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do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19" baseline="1365" dirty="0" smtClean="0">
                <a:latin typeface="Calibri"/>
                <a:cs typeface="Calibri"/>
              </a:rPr>
              <a:t>e</a:t>
            </a:r>
            <a:r>
              <a:rPr sz="3000" spc="-50" baseline="1365" dirty="0" smtClean="0">
                <a:latin typeface="Calibri"/>
                <a:cs typeface="Calibri"/>
              </a:rPr>
              <a:t>z</a:t>
            </a:r>
            <a:r>
              <a:rPr sz="3000" spc="0" baseline="1365" dirty="0" smtClean="0">
                <a:latin typeface="Calibri"/>
                <a:cs typeface="Calibri"/>
              </a:rPr>
              <a:t>ó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 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ener un lu</a:t>
            </a:r>
            <a:r>
              <a:rPr sz="3000" spc="-29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ar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</a:t>
            </a:r>
            <a:r>
              <a:rPr sz="3000" spc="-25" baseline="1365" dirty="0" smtClean="0">
                <a:latin typeface="Calibri"/>
                <a:cs typeface="Calibri"/>
              </a:rPr>
              <a:t>st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ado 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n </a:t>
            </a:r>
            <a:r>
              <a:rPr sz="3000" spc="-9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a e</a:t>
            </a:r>
            <a:r>
              <a:rPr sz="3000" spc="-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onom</a:t>
            </a:r>
            <a:r>
              <a:rPr sz="3000" spc="-4" baseline="1365" dirty="0" smtClean="0">
                <a:latin typeface="Calibri"/>
                <a:cs typeface="Calibri"/>
              </a:rPr>
              <a:t>í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na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ional,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es a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4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ec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ión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u</a:t>
            </a:r>
            <a:r>
              <a:rPr sz="3000" spc="-25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tr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al de </a:t>
            </a:r>
            <a:r>
              <a:rPr sz="3000" spc="4" baseline="1365" dirty="0" smtClean="0">
                <a:latin typeface="Calibri"/>
                <a:cs typeface="Calibri"/>
              </a:rPr>
              <a:t>1</a:t>
            </a:r>
            <a:r>
              <a:rPr sz="3000" spc="0" baseline="1365" dirty="0" smtClean="0">
                <a:latin typeface="Calibri"/>
                <a:cs typeface="Calibri"/>
              </a:rPr>
              <a:t>9</a:t>
            </a:r>
            <a:r>
              <a:rPr sz="3000" spc="4" baseline="1365" dirty="0" smtClean="0">
                <a:latin typeface="Calibri"/>
                <a:cs typeface="Calibri"/>
              </a:rPr>
              <a:t>5</a:t>
            </a:r>
            <a:r>
              <a:rPr sz="3000" spc="0" baseline="1365" dirty="0" smtClean="0">
                <a:latin typeface="Calibri"/>
                <a:cs typeface="Calibri"/>
              </a:rPr>
              <a:t>9,</a:t>
            </a:r>
            <a:r>
              <a:rPr sz="3000" spc="-3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g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ió el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</a:t>
            </a:r>
            <a:r>
              <a:rPr sz="3000" spc="4" baseline="1365" dirty="0" smtClean="0">
                <a:latin typeface="Calibri"/>
                <a:cs typeface="Calibri"/>
              </a:rPr>
              <a:t>g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eso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 Co</a:t>
            </a:r>
            <a:r>
              <a:rPr sz="3000" spc="-25" baseline="1365" dirty="0" smtClean="0">
                <a:latin typeface="Calibri"/>
                <a:cs typeface="Calibri"/>
              </a:rPr>
              <a:t>st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Ri</a:t>
            </a:r>
            <a:r>
              <a:rPr sz="3000" spc="-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 al Me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ado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Común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oam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r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ano </a:t>
            </a:r>
            <a:r>
              <a:rPr sz="3000" spc="9" baseline="1365" dirty="0" smtClean="0">
                <a:latin typeface="Calibri"/>
                <a:cs typeface="Calibri"/>
              </a:rPr>
              <a:t>(</a:t>
            </a:r>
            <a:r>
              <a:rPr sz="3000" spc="0" baseline="1365" dirty="0" smtClean="0">
                <a:latin typeface="Calibri"/>
                <a:cs typeface="Calibri"/>
              </a:rPr>
              <a:t>Me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omún),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en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1</a:t>
            </a:r>
            <a:r>
              <a:rPr sz="3000" spc="4" baseline="1365" dirty="0" smtClean="0">
                <a:latin typeface="Calibri"/>
                <a:cs typeface="Calibri"/>
              </a:rPr>
              <a:t>9</a:t>
            </a:r>
            <a:r>
              <a:rPr sz="3000" spc="0" baseline="1365" dirty="0" smtClean="0">
                <a:latin typeface="Calibri"/>
                <a:cs typeface="Calibri"/>
              </a:rPr>
              <a:t>6</a:t>
            </a:r>
            <a:r>
              <a:rPr sz="3000" spc="4" baseline="1365" dirty="0" smtClean="0">
                <a:latin typeface="Calibri"/>
                <a:cs typeface="Calibri"/>
              </a:rPr>
              <a:t>3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v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no a </a:t>
            </a:r>
            <a:r>
              <a:rPr sz="3000" spc="-3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xpan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ir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ind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tr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a 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al a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pa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e los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-119" baseline="1365" dirty="0" smtClean="0">
                <a:latin typeface="Calibri"/>
                <a:cs typeface="Calibri"/>
              </a:rPr>
              <a:t>T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-25" baseline="1365" dirty="0" smtClean="0">
                <a:latin typeface="Calibri"/>
                <a:cs typeface="Calibri"/>
              </a:rPr>
              <a:t>at</a:t>
            </a:r>
            <a:r>
              <a:rPr sz="3000" spc="0" baseline="1365" dirty="0" smtClean="0">
                <a:latin typeface="Calibri"/>
                <a:cs typeface="Calibri"/>
              </a:rPr>
              <a:t>ados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25" baseline="1365" dirty="0" smtClean="0">
                <a:latin typeface="Calibri"/>
                <a:cs typeface="Calibri"/>
              </a:rPr>
              <a:t>nt</a:t>
            </a:r>
            <a:r>
              <a:rPr sz="3000" spc="0" baseline="1365" dirty="0" smtClean="0">
                <a:latin typeface="Calibri"/>
                <a:cs typeface="Calibri"/>
              </a:rPr>
              <a:t>eg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ación,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9" baseline="1365" dirty="0" smtClean="0">
                <a:latin typeface="Calibri"/>
                <a:cs typeface="Calibri"/>
              </a:rPr>
              <a:t>rg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ben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fic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os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den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fi</a:t>
            </a:r>
            <a:r>
              <a:rPr sz="3000" spc="-9" baseline="1365" dirty="0" smtClean="0">
                <a:latin typeface="Calibri"/>
                <a:cs typeface="Calibri"/>
              </a:rPr>
              <a:t>sc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, co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-39" baseline="1365" dirty="0" smtClean="0">
                <a:latin typeface="Calibri"/>
                <a:cs typeface="Calibri"/>
              </a:rPr>
              <a:t>e</a:t>
            </a:r>
            <a:r>
              <a:rPr sz="3000" spc="-50" baseline="1365" dirty="0" smtClean="0">
                <a:latin typeface="Calibri"/>
                <a:cs typeface="Calibri"/>
              </a:rPr>
              <a:t>x</a:t>
            </a:r>
            <a:r>
              <a:rPr sz="3000" spc="0" baseline="1365" dirty="0" smtClean="0">
                <a:latin typeface="Calibri"/>
                <a:cs typeface="Calibri"/>
              </a:rPr>
              <a:t>enciones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ancela</a:t>
            </a:r>
            <a:r>
              <a:rPr sz="3000" spc="-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a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pa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 la 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por</a:t>
            </a:r>
            <a:r>
              <a:rPr sz="3000" spc="-2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ación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de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</a:t>
            </a:r>
            <a:r>
              <a:rPr sz="3000" spc="-29" baseline="1365" dirty="0" smtClean="0">
                <a:latin typeface="Calibri"/>
                <a:cs typeface="Calibri"/>
              </a:rPr>
              <a:t>a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er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3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pri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a y bienes de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api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al (maquinaria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equipo) y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en el pago</a:t>
            </a:r>
            <a:r>
              <a:rPr sz="3000" spc="-2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del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 sob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 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095803"/>
            <a:ext cx="236719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4736592"/>
            <a:ext cx="7787767" cy="14994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La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inación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 las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bar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as ad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ane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as </a:t>
            </a:r>
            <a:r>
              <a:rPr sz="3000" spc="-34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acil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ó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 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eci</a:t>
            </a:r>
            <a:r>
              <a:rPr sz="3000" spc="-4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2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25" baseline="1365" dirty="0" smtClean="0">
                <a:latin typeface="Calibri"/>
                <a:cs typeface="Calibri"/>
              </a:rPr>
              <a:t>nt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amb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 </a:t>
            </a:r>
            <a:r>
              <a:rPr sz="3000" spc="4" baseline="1365" dirty="0" smtClean="0">
                <a:latin typeface="Calibri"/>
                <a:cs typeface="Calibri"/>
              </a:rPr>
              <a:t>b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nes 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 los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país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oam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r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anos,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dia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su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5"/>
              </a:lnSpc>
              <a:spcBef>
                <a:spcPts val="0"/>
              </a:spcBef>
            </a:pP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ác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er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ec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ion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a,</a:t>
            </a:r>
            <a:r>
              <a:rPr sz="3000" spc="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so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ados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es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los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od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por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ados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fue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del I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tmo. Con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39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 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ti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ó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 partic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pa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ión de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34" baseline="1365" dirty="0" smtClean="0">
                <a:latin typeface="Calibri"/>
                <a:cs typeface="Calibri"/>
              </a:rPr>
              <a:t>n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oni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as</a:t>
            </a:r>
            <a:r>
              <a:rPr sz="3000" spc="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na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ional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-3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xt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anje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os</a:t>
            </a:r>
            <a:r>
              <a:rPr sz="3000" spc="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en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 acti</a:t>
            </a:r>
            <a:r>
              <a:rPr sz="3000" spc="-4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idad ind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tr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al.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763304"/>
            <a:ext cx="2364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47874" y="245648"/>
            <a:ext cx="6083552" cy="1148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11754" marR="4902">
              <a:lnSpc>
                <a:spcPts val="2785"/>
              </a:lnSpc>
              <a:spcBef>
                <a:spcPts val="139"/>
              </a:spcBef>
            </a:pPr>
            <a:r>
              <a:rPr sz="2600" b="1" dirty="0" smtClean="0">
                <a:latin typeface="Trebuchet MS"/>
                <a:cs typeface="Trebuchet MS"/>
              </a:rPr>
              <a:t>L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A</a:t>
            </a:r>
            <a:r>
              <a:rPr sz="2600" b="1" spc="23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U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T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T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189" dirty="0" smtClean="0">
                <a:latin typeface="Trebuchet MS"/>
                <a:cs typeface="Trebuchet MS"/>
              </a:rPr>
              <a:t>U</a:t>
            </a:r>
            <a:r>
              <a:rPr sz="2600" b="1" spc="194" dirty="0" smtClean="0">
                <a:latin typeface="Trebuchet MS"/>
                <a:cs typeface="Trebuchet MS"/>
              </a:rPr>
              <a:t>C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O</a:t>
            </a:r>
            <a:r>
              <a:rPr sz="2600" b="1" spc="0" dirty="0" smtClean="0">
                <a:latin typeface="Trebuchet MS"/>
                <a:cs typeface="Trebuchet MS"/>
              </a:rPr>
              <a:t>N</a:t>
            </a:r>
            <a:r>
              <a:rPr sz="2600" b="1" spc="38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D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96761"/>
              </a:lnSpc>
            </a:pPr>
            <a:r>
              <a:rPr sz="2600" b="1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M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P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94" dirty="0" smtClean="0">
                <a:latin typeface="Trebuchet MS"/>
                <a:cs typeface="Trebuchet MS"/>
              </a:rPr>
              <a:t>R</a:t>
            </a:r>
            <a:r>
              <a:rPr sz="2600" b="1" spc="-59" dirty="0" smtClean="0">
                <a:latin typeface="Trebuchet MS"/>
                <a:cs typeface="Trebuchet MS"/>
              </a:rPr>
              <a:t>T</a:t>
            </a:r>
            <a:r>
              <a:rPr sz="2600" b="1" spc="194" dirty="0" smtClean="0">
                <a:latin typeface="Trebuchet MS"/>
                <a:cs typeface="Trebuchet MS"/>
              </a:rPr>
              <a:t>A</a:t>
            </a:r>
            <a:r>
              <a:rPr sz="2600" b="1" spc="189" dirty="0" smtClean="0">
                <a:latin typeface="Trebuchet MS"/>
                <a:cs typeface="Trebuchet MS"/>
              </a:rPr>
              <a:t>C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O</a:t>
            </a:r>
            <a:r>
              <a:rPr sz="2600" b="1" spc="0" dirty="0" smtClean="0">
                <a:latin typeface="Trebuchet MS"/>
                <a:cs typeface="Trebuchet MS"/>
              </a:rPr>
              <a:t>N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184" dirty="0" smtClean="0">
                <a:latin typeface="Trebuchet MS"/>
                <a:cs typeface="Trebuchet MS"/>
              </a:rPr>
              <a:t>E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33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Y</a:t>
            </a:r>
            <a:r>
              <a:rPr sz="2600" b="1" spc="31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L</a:t>
            </a:r>
            <a:r>
              <a:rPr sz="2600" b="1" spc="289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D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A</a:t>
            </a:r>
            <a:r>
              <a:rPr sz="2600" b="1" spc="0" dirty="0" smtClean="0">
                <a:latin typeface="Trebuchet MS"/>
                <a:cs typeface="Trebuchet MS"/>
              </a:rPr>
              <a:t>R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R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L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189" dirty="0" smtClean="0">
                <a:latin typeface="Trebuchet MS"/>
                <a:cs typeface="Trebuchet MS"/>
              </a:rPr>
              <a:t>L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endParaRPr sz="2600">
              <a:latin typeface="Trebuchet MS"/>
              <a:cs typeface="Trebuchet MS"/>
            </a:endParaRPr>
          </a:p>
          <a:p>
            <a:pPr marL="3983354" marR="2801">
              <a:lnSpc>
                <a:spcPct val="96761"/>
              </a:lnSpc>
              <a:spcBef>
                <a:spcPts val="100"/>
              </a:spcBef>
            </a:pPr>
            <a:r>
              <a:rPr sz="2600" b="1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N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D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U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T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R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A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23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2075205"/>
            <a:ext cx="8360752" cy="1981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80252" algn="ctr">
              <a:lnSpc>
                <a:spcPts val="2340"/>
              </a:lnSpc>
              <a:spcBef>
                <a:spcPts val="117"/>
              </a:spcBef>
            </a:pPr>
            <a:r>
              <a:rPr sz="2625" spc="0" baseline="3432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625" spc="0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</a:t>
            </a:r>
            <a:r>
              <a:rPr sz="2625" spc="277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im</a:t>
            </a:r>
            <a:r>
              <a:rPr sz="3300" spc="-9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ulso de l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be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-25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fic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-39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ado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5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las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ind</a:t>
            </a:r>
            <a:r>
              <a:rPr sz="3300" spc="-9" baseline="2482" dirty="0" smtClean="0">
                <a:latin typeface="Calibri"/>
                <a:cs typeface="Calibri"/>
              </a:rPr>
              <a:t>u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trias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adi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ionales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  <a:spcBef>
                <a:spcPts val="15"/>
              </a:spcBef>
            </a:pP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9" baseline="1241" dirty="0" smtClean="0">
                <a:latin typeface="Calibri"/>
                <a:cs typeface="Calibri"/>
              </a:rPr>
              <a:t>o</a:t>
            </a:r>
            <a:r>
              <a:rPr sz="3300" spc="-2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n,</a:t>
            </a:r>
            <a:r>
              <a:rPr sz="3300" spc="-1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ampliando</a:t>
            </a:r>
            <a:r>
              <a:rPr sz="3300" spc="-10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sifi</a:t>
            </a:r>
            <a:r>
              <a:rPr sz="3300" spc="-1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ando</a:t>
            </a:r>
            <a:r>
              <a:rPr sz="3300" spc="-13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ción,</a:t>
            </a:r>
            <a:r>
              <a:rPr sz="3300" spc="-1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aunque</a:t>
            </a:r>
            <a:r>
              <a:rPr sz="3300" spc="-6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ot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fue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ás</a:t>
            </a:r>
            <a:r>
              <a:rPr sz="3300" spc="-2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bien</a:t>
            </a:r>
            <a:r>
              <a:rPr sz="3300" spc="-4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disminu</a:t>
            </a:r>
            <a:r>
              <a:rPr sz="3300" spc="-25" baseline="1241" dirty="0" smtClean="0">
                <a:latin typeface="Calibri"/>
                <a:cs typeface="Calibri"/>
              </a:rPr>
              <a:t>y</a:t>
            </a:r>
            <a:r>
              <a:rPr sz="3300" spc="0" baseline="1241" dirty="0" smtClean="0">
                <a:latin typeface="Calibri"/>
                <a:cs typeface="Calibri"/>
              </a:rPr>
              <a:t>endo</a:t>
            </a:r>
            <a:r>
              <a:rPr sz="3300" spc="-12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partici</a:t>
            </a:r>
            <a:r>
              <a:rPr sz="3300" spc="-4" baseline="1241" dirty="0" smtClean="0">
                <a:latin typeface="Calibri"/>
                <a:cs typeface="Calibri"/>
              </a:rPr>
              <a:t>p</a:t>
            </a:r>
            <a:r>
              <a:rPr sz="3300" spc="0" baseline="1241" dirty="0" smtClean="0">
                <a:latin typeface="Calibri"/>
                <a:cs typeface="Calibri"/>
              </a:rPr>
              <a:t>ación.</a:t>
            </a:r>
            <a:r>
              <a:rPr sz="3300" spc="-15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u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trias</a:t>
            </a:r>
            <a:r>
              <a:rPr sz="3300" spc="-9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470204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34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y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7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des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llo</a:t>
            </a:r>
            <a:r>
              <a:rPr sz="3300" spc="-10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fue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3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ama</a:t>
            </a:r>
            <a:r>
              <a:rPr sz="3300" spc="-3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3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me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áni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a,</a:t>
            </a:r>
            <a:r>
              <a:rPr sz="3300" spc="-7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8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470204" marR="26854">
              <a:lnSpc>
                <a:spcPts val="2640"/>
              </a:lnSpc>
            </a:pP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auch</a:t>
            </a:r>
            <a:r>
              <a:rPr sz="3300" spc="-3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6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8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elé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tri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s,</a:t>
            </a:r>
            <a:r>
              <a:rPr sz="3300" spc="-3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ancias</a:t>
            </a:r>
            <a:r>
              <a:rPr sz="3300" spc="-10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quími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6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34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y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ría</a:t>
            </a:r>
            <a:r>
              <a:rPr sz="3300" spc="-8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ellas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manos</a:t>
            </a:r>
            <a:r>
              <a:rPr sz="3300" spc="-49" baseline="1241" dirty="0" smtClean="0">
                <a:latin typeface="Calibri"/>
                <a:cs typeface="Calibri"/>
              </a:rPr>
              <a:t> </a:t>
            </a:r>
            <a:r>
              <a:rPr sz="3300" spc="-39" baseline="1241" dirty="0" smtClean="0">
                <a:latin typeface="Calibri"/>
                <a:cs typeface="Calibri"/>
              </a:rPr>
              <a:t>e</a:t>
            </a:r>
            <a:r>
              <a:rPr sz="3300" spc="4" baseline="1241" dirty="0" smtClean="0">
                <a:latin typeface="Calibri"/>
                <a:cs typeface="Calibri"/>
              </a:rPr>
              <a:t>x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anje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2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</a:t>
            </a:r>
            <a:r>
              <a:rPr sz="3300" spc="-9" baseline="1241" dirty="0" smtClean="0">
                <a:latin typeface="Calibri"/>
                <a:cs typeface="Calibri"/>
              </a:rPr>
              <a:t>u</a:t>
            </a:r>
            <a:r>
              <a:rPr sz="3300" spc="0" baseline="1241" dirty="0" smtClean="0">
                <a:latin typeface="Calibri"/>
                <a:cs typeface="Calibri"/>
              </a:rPr>
              <a:t>e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8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ini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on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 in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alar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 el país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p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4087368"/>
            <a:ext cx="6139842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ap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25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4" baseline="2482" dirty="0" smtClean="0">
                <a:latin typeface="Calibri"/>
                <a:cs typeface="Calibri"/>
              </a:rPr>
              <a:t>h</a:t>
            </a:r>
            <a:r>
              <a:rPr sz="3300" spc="0" baseline="2482" dirty="0" smtClean="0">
                <a:latin typeface="Calibri"/>
                <a:cs typeface="Calibri"/>
              </a:rPr>
              <a:t>ar</a:t>
            </a:r>
            <a:r>
              <a:rPr sz="3300" spc="-12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25" baseline="2482" dirty="0" smtClean="0">
                <a:latin typeface="Calibri"/>
                <a:cs typeface="Calibri"/>
              </a:rPr>
              <a:t>v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68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-34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ad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8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ado</a:t>
            </a:r>
            <a:r>
              <a:rPr sz="3300" spc="-4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1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Fi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-44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lyme</a:t>
            </a:r>
            <a:r>
              <a:rPr sz="3300" spc="-18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49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yl</a:t>
            </a:r>
            <a:r>
              <a:rPr sz="3300" spc="-2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ania</a:t>
            </a:r>
            <a:r>
              <a:rPr sz="3300" spc="-9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 G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rbe</a:t>
            </a:r>
            <a:r>
              <a:rPr sz="3300" spc="-21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..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7342" y="4087368"/>
            <a:ext cx="138345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M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mú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09236" y="4087368"/>
            <a:ext cx="31507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71899" y="417954"/>
            <a:ext cx="37107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X</a:t>
            </a:r>
            <a:r>
              <a:rPr sz="3375" spc="-100" baseline="1275" dirty="0" smtClean="0">
                <a:latin typeface="Trebuchet MS"/>
                <a:cs typeface="Trebuchet MS"/>
              </a:rPr>
              <a:t>P</a:t>
            </a:r>
            <a:r>
              <a:rPr sz="3375" spc="150" baseline="1275" dirty="0" smtClean="0">
                <a:latin typeface="Trebuchet MS"/>
                <a:cs typeface="Trebuchet MS"/>
              </a:rPr>
              <a:t>AN</a:t>
            </a:r>
            <a:r>
              <a:rPr sz="3375" spc="154" baseline="1275" dirty="0" smtClean="0">
                <a:latin typeface="Trebuchet MS"/>
                <a:cs typeface="Trebuchet MS"/>
              </a:rPr>
              <a:t>SIÓ</a:t>
            </a:r>
            <a:r>
              <a:rPr sz="3375" spc="0" baseline="1275" dirty="0" smtClean="0">
                <a:latin typeface="Trebuchet MS"/>
                <a:cs typeface="Trebuchet MS"/>
              </a:rPr>
              <a:t>N</a:t>
            </a:r>
            <a:r>
              <a:rPr sz="3375" spc="383" baseline="1275" dirty="0" smtClean="0">
                <a:latin typeface="Trebuchet MS"/>
                <a:cs typeface="Trebuchet MS"/>
              </a:rPr>
              <a:t> </a:t>
            </a:r>
            <a:r>
              <a:rPr sz="3375" spc="0" baseline="1275" dirty="0" smtClean="0">
                <a:latin typeface="Trebuchet MS"/>
                <a:cs typeface="Trebuchet MS"/>
              </a:rPr>
              <a:t>Y</a:t>
            </a:r>
            <a:r>
              <a:rPr sz="3375" spc="454" baseline="1275" dirty="0" smtClean="0">
                <a:latin typeface="Trebuchet MS"/>
                <a:cs typeface="Trebuchet MS"/>
              </a:rPr>
              <a:t> 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RIOR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61198" y="474644"/>
            <a:ext cx="578945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24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3315" y="901618"/>
            <a:ext cx="3694144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154" dirty="0" smtClean="0">
                <a:latin typeface="Trebuchet MS"/>
                <a:cs typeface="Trebuchet MS"/>
              </a:rPr>
              <a:t>RRO</a:t>
            </a:r>
            <a:r>
              <a:rPr sz="2250" spc="159" dirty="0" smtClean="0">
                <a:latin typeface="Trebuchet MS"/>
                <a:cs typeface="Trebuchet MS"/>
              </a:rPr>
              <a:t>LL</a:t>
            </a:r>
            <a:r>
              <a:rPr sz="2250" spc="0" dirty="0" smtClean="0">
                <a:latin typeface="Trebuchet MS"/>
                <a:cs typeface="Trebuchet MS"/>
              </a:rPr>
              <a:t>O</a:t>
            </a:r>
            <a:r>
              <a:rPr sz="2250" spc="418" dirty="0" smtClean="0">
                <a:latin typeface="Trebuchet MS"/>
                <a:cs typeface="Trebuchet MS"/>
              </a:rPr>
              <a:t> </a:t>
            </a:r>
            <a:r>
              <a:rPr sz="2250" spc="154" dirty="0" smtClean="0">
                <a:latin typeface="Trebuchet MS"/>
                <a:cs typeface="Trebuchet MS"/>
              </a:rPr>
              <a:t>I</a:t>
            </a:r>
            <a:r>
              <a:rPr sz="2250" spc="150" dirty="0" smtClean="0">
                <a:latin typeface="Trebuchet MS"/>
                <a:cs typeface="Trebuchet MS"/>
              </a:rPr>
              <a:t>N</a:t>
            </a: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U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RI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2075205"/>
            <a:ext cx="8033258" cy="2651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apa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m</a:t>
            </a:r>
            <a:r>
              <a:rPr sz="3300" spc="-34" baseline="2482" dirty="0" smtClean="0">
                <a:latin typeface="Calibri"/>
                <a:cs typeface="Calibri"/>
              </a:rPr>
              <a:t>a</a:t>
            </a:r>
            <a:r>
              <a:rPr sz="3300" spc="-25" baseline="2482" dirty="0" smtClean="0">
                <a:latin typeface="Calibri"/>
                <a:cs typeface="Calibri"/>
              </a:rPr>
              <a:t>y</a:t>
            </a:r>
            <a:r>
              <a:rPr sz="3300" spc="0" baseline="2482" dirty="0" smtClean="0">
                <a:latin typeface="Calibri"/>
                <a:cs typeface="Calibri"/>
              </a:rPr>
              <a:t>or</a:t>
            </a:r>
            <a:r>
              <a:rPr sz="3300" spc="-28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xpansión</a:t>
            </a:r>
            <a:r>
              <a:rPr sz="3300" spc="-7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du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tria,</a:t>
            </a:r>
            <a:r>
              <a:rPr sz="3300" spc="-4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ini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ió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 partir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1960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4" baseline="1241" dirty="0" smtClean="0">
                <a:latin typeface="Calibri"/>
                <a:cs typeface="Calibri"/>
              </a:rPr>
              <a:t>x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endió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ha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5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mi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</a:t>
            </a:r>
            <a:r>
              <a:rPr sz="3300" spc="-4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4" baseline="1241" dirty="0" smtClean="0">
                <a:latin typeface="Calibri"/>
                <a:cs typeface="Calibri"/>
              </a:rPr>
              <a:t>é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ada</a:t>
            </a:r>
            <a:r>
              <a:rPr sz="3300" spc="-4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1</a:t>
            </a:r>
            <a:r>
              <a:rPr sz="3300" spc="0" baseline="1241" dirty="0" smtClean="0">
                <a:latin typeface="Calibri"/>
                <a:cs typeface="Calibri"/>
              </a:rPr>
              <a:t>97</a:t>
            </a:r>
            <a:r>
              <a:rPr sz="3300" spc="9" baseline="1241" dirty="0" smtClean="0">
                <a:latin typeface="Calibri"/>
                <a:cs typeface="Calibri"/>
              </a:rPr>
              <a:t>0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r>
              <a:rPr sz="3300" spc="-6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período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po</a:t>
            </a:r>
            <a:r>
              <a:rPr sz="3300" spc="4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1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indu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tria</a:t>
            </a:r>
            <a:r>
              <a:rPr sz="3300" spc="-9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6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erno</a:t>
            </a:r>
            <a:r>
              <a:rPr sz="3300" spc="-4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bru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49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(</a:t>
            </a:r>
            <a:r>
              <a:rPr sz="3300" spc="0" baseline="1241" dirty="0" smtClean="0">
                <a:latin typeface="Calibri"/>
                <a:cs typeface="Calibri"/>
              </a:rPr>
              <a:t>PI</a:t>
            </a:r>
            <a:r>
              <a:rPr sz="3300" spc="9" baseline="1241" dirty="0" smtClean="0">
                <a:latin typeface="Calibri"/>
                <a:cs typeface="Calibri"/>
              </a:rPr>
              <a:t>B</a:t>
            </a:r>
            <a:r>
              <a:rPr sz="3300" spc="0" baseline="1241" dirty="0" smtClean="0">
                <a:latin typeface="Calibri"/>
                <a:cs typeface="Calibri"/>
              </a:rPr>
              <a:t>)</a:t>
            </a:r>
            <a:r>
              <a:rPr sz="3300" spc="-1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ís,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4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4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13</a:t>
            </a:r>
            <a:r>
              <a:rPr sz="3300" spc="9" baseline="1241" dirty="0" smtClean="0">
                <a:latin typeface="Calibri"/>
                <a:cs typeface="Calibri"/>
              </a:rPr>
              <a:t>,</a:t>
            </a:r>
            <a:r>
              <a:rPr sz="3300" spc="0" baseline="1241" dirty="0" smtClean="0">
                <a:latin typeface="Calibri"/>
                <a:cs typeface="Calibri"/>
              </a:rPr>
              <a:t>8%</a:t>
            </a:r>
            <a:r>
              <a:rPr sz="3300" spc="-5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1</a:t>
            </a:r>
            <a:r>
              <a:rPr sz="3300" spc="0" baseline="1241" dirty="0" smtClean="0">
                <a:latin typeface="Calibri"/>
                <a:cs typeface="Calibri"/>
              </a:rPr>
              <a:t>96</a:t>
            </a:r>
            <a:r>
              <a:rPr sz="3300" spc="9" baseline="1241" dirty="0" smtClean="0">
                <a:latin typeface="Calibri"/>
                <a:cs typeface="Calibri"/>
              </a:rPr>
              <a:t>0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18</a:t>
            </a:r>
            <a:r>
              <a:rPr sz="3300" spc="9" baseline="1241" dirty="0" smtClean="0">
                <a:latin typeface="Calibri"/>
                <a:cs typeface="Calibri"/>
              </a:rPr>
              <a:t>,</a:t>
            </a:r>
            <a:r>
              <a:rPr sz="3300" spc="0" baseline="1241" dirty="0" smtClean="0">
                <a:latin typeface="Calibri"/>
                <a:cs typeface="Calibri"/>
              </a:rPr>
              <a:t>6%</a:t>
            </a:r>
            <a:r>
              <a:rPr sz="3300" spc="-5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19</a:t>
            </a:r>
            <a:r>
              <a:rPr sz="3300" spc="9" baseline="1241" dirty="0" smtClean="0">
                <a:latin typeface="Calibri"/>
                <a:cs typeface="Calibri"/>
              </a:rPr>
              <a:t>7</a:t>
            </a:r>
            <a:r>
              <a:rPr sz="3300" spc="0" baseline="1241" dirty="0" smtClean="0">
                <a:latin typeface="Calibri"/>
                <a:cs typeface="Calibri"/>
              </a:rPr>
              <a:t>0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19</a:t>
            </a:r>
            <a:r>
              <a:rPr sz="3300" spc="9" baseline="1241" dirty="0" smtClean="0">
                <a:latin typeface="Calibri"/>
                <a:cs typeface="Calibri"/>
              </a:rPr>
              <a:t>,</a:t>
            </a:r>
            <a:r>
              <a:rPr sz="3300" spc="0" baseline="1241" dirty="0" smtClean="0">
                <a:latin typeface="Calibri"/>
                <a:cs typeface="Calibri"/>
              </a:rPr>
              <a:t>7%</a:t>
            </a:r>
            <a:r>
              <a:rPr sz="3300" spc="-5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1</a:t>
            </a:r>
            <a:r>
              <a:rPr sz="3300" spc="0" baseline="1241" dirty="0" smtClean="0">
                <a:latin typeface="Calibri"/>
                <a:cs typeface="Calibri"/>
              </a:rPr>
              <a:t>97</a:t>
            </a:r>
            <a:r>
              <a:rPr sz="3300" spc="9" baseline="1241" dirty="0" smtClean="0">
                <a:latin typeface="Calibri"/>
                <a:cs typeface="Calibri"/>
              </a:rPr>
              <a:t>3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44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un</a:t>
            </a:r>
            <a:r>
              <a:rPr sz="3300" spc="-4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ritmo</a:t>
            </a:r>
            <a:r>
              <a:rPr sz="3300" spc="-4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mie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6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ce</a:t>
            </a:r>
            <a:r>
              <a:rPr sz="3300" spc="-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8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upe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3</a:t>
            </a:r>
            <a:r>
              <a:rPr sz="3300" spc="0" baseline="1241" dirty="0" smtClean="0">
                <a:latin typeface="Calibri"/>
                <a:cs typeface="Calibri"/>
              </a:rPr>
              <a:t>%;</a:t>
            </a:r>
            <a:r>
              <a:rPr sz="3300" spc="-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asimi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3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7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su</a:t>
            </a:r>
            <a:r>
              <a:rPr sz="3300" spc="-35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onju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 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im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 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on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mía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nac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onal</a:t>
            </a:r>
            <a:r>
              <a:rPr sz="3300" spc="-6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4" baseline="1241" dirty="0" smtClean="0">
                <a:latin typeface="Calibri"/>
                <a:cs typeface="Calibri"/>
              </a:rPr>
              <a:t>u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papel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1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mpo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ic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4" baseline="1241" dirty="0" smtClean="0">
                <a:latin typeface="Calibri"/>
                <a:cs typeface="Calibri"/>
              </a:rPr>
              <a:t>ó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8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24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xpor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aciones</a:t>
            </a:r>
            <a:r>
              <a:rPr sz="3300" spc="-121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(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3%</a:t>
            </a:r>
            <a:r>
              <a:rPr sz="3300" spc="-2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19</a:t>
            </a:r>
            <a:r>
              <a:rPr sz="3300" spc="9" baseline="1241" dirty="0" smtClean="0">
                <a:latin typeface="Calibri"/>
                <a:cs typeface="Calibri"/>
              </a:rPr>
              <a:t>6</a:t>
            </a:r>
            <a:r>
              <a:rPr sz="3300" spc="0" baseline="1241" dirty="0" smtClean="0">
                <a:latin typeface="Calibri"/>
                <a:cs typeface="Calibri"/>
              </a:rPr>
              <a:t>0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24%</a:t>
            </a:r>
            <a:r>
              <a:rPr sz="3300" spc="-4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1</a:t>
            </a:r>
            <a:r>
              <a:rPr sz="3300" spc="0" baseline="1241" dirty="0" smtClean="0">
                <a:latin typeface="Calibri"/>
                <a:cs typeface="Calibri"/>
              </a:rPr>
              <a:t>97</a:t>
            </a:r>
            <a:r>
              <a:rPr sz="3300" spc="9" baseline="1241" dirty="0" smtClean="0">
                <a:latin typeface="Calibri"/>
                <a:cs typeface="Calibri"/>
              </a:rPr>
              <a:t>7</a:t>
            </a:r>
            <a:r>
              <a:rPr sz="3300" spc="0" baseline="1241" dirty="0" smtClean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102906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4986528"/>
            <a:ext cx="7987565" cy="975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9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Ese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ritmo</a:t>
            </a:r>
            <a:r>
              <a:rPr sz="3300" spc="-4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mie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6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indu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trial</a:t>
            </a:r>
            <a:r>
              <a:rPr sz="3300" spc="-9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ll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Ri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ocupar</a:t>
            </a:r>
            <a:r>
              <a:rPr sz="3300" spc="-7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5"/>
              </a:lnSpc>
              <a:spcBef>
                <a:spcPts val="15"/>
              </a:spcBef>
            </a:pP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lu</a:t>
            </a:r>
            <a:r>
              <a:rPr sz="3300" spc="-44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ar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omo</a:t>
            </a:r>
            <a:r>
              <a:rPr sz="3300" spc="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país</a:t>
            </a:r>
            <a:r>
              <a:rPr sz="3300" spc="-3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más</a:t>
            </a:r>
            <a:r>
              <a:rPr sz="3300" spc="-3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ind</a:t>
            </a:r>
            <a:r>
              <a:rPr sz="3300" spc="-9" baseline="1241" dirty="0" smtClean="0">
                <a:latin typeface="Calibri"/>
                <a:cs typeface="Calibri"/>
              </a:rPr>
              <a:t>u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triali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6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 Ce</a:t>
            </a:r>
            <a:r>
              <a:rPr sz="3300" spc="-19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4" baseline="1241" dirty="0" smtClean="0">
                <a:latin typeface="Calibri"/>
                <a:cs typeface="Calibri"/>
              </a:rPr>
              <a:t>é</a:t>
            </a:r>
            <a:r>
              <a:rPr sz="3300" spc="0" baseline="1241" dirty="0" smtClean="0">
                <a:latin typeface="Calibri"/>
                <a:cs typeface="Calibri"/>
              </a:rPr>
              <a:t>ri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a,</a:t>
            </a:r>
            <a:r>
              <a:rPr sz="3300" spc="-2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despu</a:t>
            </a:r>
            <a:r>
              <a:rPr sz="3300" spc="-4" baseline="1241" dirty="0" smtClean="0">
                <a:latin typeface="Calibri"/>
                <a:cs typeface="Calibri"/>
              </a:rPr>
              <a:t>é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haber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3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últ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mo.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5014247"/>
            <a:ext cx="258613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71899" y="417954"/>
            <a:ext cx="37107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X</a:t>
            </a:r>
            <a:r>
              <a:rPr sz="3375" spc="-100" baseline="1275" dirty="0" smtClean="0">
                <a:latin typeface="Trebuchet MS"/>
                <a:cs typeface="Trebuchet MS"/>
              </a:rPr>
              <a:t>P</a:t>
            </a:r>
            <a:r>
              <a:rPr sz="3375" spc="150" baseline="1275" dirty="0" smtClean="0">
                <a:latin typeface="Trebuchet MS"/>
                <a:cs typeface="Trebuchet MS"/>
              </a:rPr>
              <a:t>AN</a:t>
            </a:r>
            <a:r>
              <a:rPr sz="3375" spc="154" baseline="1275" dirty="0" smtClean="0">
                <a:latin typeface="Trebuchet MS"/>
                <a:cs typeface="Trebuchet MS"/>
              </a:rPr>
              <a:t>SIÓ</a:t>
            </a:r>
            <a:r>
              <a:rPr sz="3375" spc="0" baseline="1275" dirty="0" smtClean="0">
                <a:latin typeface="Trebuchet MS"/>
                <a:cs typeface="Trebuchet MS"/>
              </a:rPr>
              <a:t>N</a:t>
            </a:r>
            <a:r>
              <a:rPr sz="3375" spc="383" baseline="1275" dirty="0" smtClean="0">
                <a:latin typeface="Trebuchet MS"/>
                <a:cs typeface="Trebuchet MS"/>
              </a:rPr>
              <a:t> </a:t>
            </a:r>
            <a:r>
              <a:rPr sz="3375" spc="0" baseline="1275" dirty="0" smtClean="0">
                <a:latin typeface="Trebuchet MS"/>
                <a:cs typeface="Trebuchet MS"/>
              </a:rPr>
              <a:t>Y</a:t>
            </a:r>
            <a:r>
              <a:rPr sz="3375" spc="454" baseline="1275" dirty="0" smtClean="0">
                <a:latin typeface="Trebuchet MS"/>
                <a:cs typeface="Trebuchet MS"/>
              </a:rPr>
              <a:t> 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RIOR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1198" y="474644"/>
            <a:ext cx="578945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25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315" y="901618"/>
            <a:ext cx="1882047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154" dirty="0" smtClean="0">
                <a:latin typeface="Trebuchet MS"/>
                <a:cs typeface="Trebuchet MS"/>
              </a:rPr>
              <a:t>RRO</a:t>
            </a:r>
            <a:r>
              <a:rPr sz="2250" spc="159" dirty="0" smtClean="0">
                <a:latin typeface="Trebuchet MS"/>
                <a:cs typeface="Trebuchet MS"/>
              </a:rPr>
              <a:t>LL</a:t>
            </a:r>
            <a:r>
              <a:rPr sz="2250" spc="0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2577" y="901618"/>
            <a:ext cx="172488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I</a:t>
            </a:r>
            <a:r>
              <a:rPr sz="2250" spc="150" dirty="0" smtClean="0">
                <a:latin typeface="Trebuchet MS"/>
                <a:cs typeface="Trebuchet MS"/>
              </a:rPr>
              <a:t>N</a:t>
            </a: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U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RI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041677"/>
            <a:ext cx="8015238" cy="4227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 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in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pri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años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dé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ada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197</a:t>
            </a:r>
            <a:r>
              <a:rPr sz="3300" spc="9" baseline="2482" dirty="0" smtClean="0">
                <a:latin typeface="Calibri"/>
                <a:cs typeface="Calibri"/>
              </a:rPr>
              <a:t>0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29" baseline="2482" dirty="0" smtClean="0">
                <a:latin typeface="Calibri"/>
                <a:cs typeface="Calibri"/>
              </a:rPr>
              <a:t>e</a:t>
            </a:r>
            <a:r>
              <a:rPr sz="3300" spc="-54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2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  <a:spcBef>
                <a:spcPts val="1"/>
              </a:spcBef>
            </a:pPr>
            <a:r>
              <a:rPr sz="3300" spc="0" baseline="2482" dirty="0" smtClean="0">
                <a:latin typeface="Calibri"/>
                <a:cs typeface="Calibri"/>
              </a:rPr>
              <a:t>debil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ar</a:t>
            </a:r>
            <a:r>
              <a:rPr sz="3300" spc="-8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ado</a:t>
            </a:r>
            <a:r>
              <a:rPr sz="3300" spc="-5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mún</a:t>
            </a:r>
            <a:r>
              <a:rPr sz="3300" spc="-63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ameri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an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1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pues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pusie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7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manifie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8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una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serie</a:t>
            </a:r>
            <a:r>
              <a:rPr sz="3300" spc="-4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" baseline="2482" dirty="0" smtClean="0">
                <a:latin typeface="Calibri"/>
                <a:cs typeface="Calibri"/>
              </a:rPr>
              <a:t> 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allas</a:t>
            </a:r>
            <a:r>
              <a:rPr sz="3300" spc="-51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mo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au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ia</a:t>
            </a:r>
            <a:r>
              <a:rPr sz="3300" spc="-9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una</a:t>
            </a:r>
            <a:r>
              <a:rPr sz="3300" spc="-4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políti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indu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trial</a:t>
            </a:r>
            <a:r>
              <a:rPr sz="3300" spc="-11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7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ari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7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países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iemb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s,</a:t>
            </a:r>
            <a:r>
              <a:rPr sz="3300" spc="-7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í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mo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di</a:t>
            </a:r>
            <a:r>
              <a:rPr sz="3300" spc="-59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ias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nómi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as</a:t>
            </a:r>
            <a:r>
              <a:rPr sz="3300" spc="-9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que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ume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ab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106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</a:t>
            </a:r>
            <a:r>
              <a:rPr sz="3300" spc="-25" baseline="2482" dirty="0" smtClean="0">
                <a:latin typeface="Calibri"/>
                <a:cs typeface="Calibri"/>
              </a:rPr>
              <a:t>é</a:t>
            </a:r>
            <a:r>
              <a:rPr sz="3300" spc="0" baseline="2482" dirty="0" smtClean="0">
                <a:latin typeface="Calibri"/>
                <a:cs typeface="Calibri"/>
              </a:rPr>
              <a:t>ficit</a:t>
            </a:r>
            <a:r>
              <a:rPr sz="3300" spc="-1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fis</a:t>
            </a:r>
            <a:r>
              <a:rPr sz="3300" spc="-1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4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ellos</a:t>
            </a:r>
            <a:r>
              <a:rPr sz="3300" spc="-3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2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ác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er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5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 políti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1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 espe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ial,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esen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gu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rrillas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muni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as</a:t>
            </a:r>
            <a:r>
              <a:rPr sz="3300" spc="-7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dos</a:t>
            </a:r>
            <a:r>
              <a:rPr sz="3300" spc="-2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países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á</a:t>
            </a:r>
            <a:r>
              <a:rPr sz="3300" spc="-1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ea,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las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uales,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log</a:t>
            </a:r>
            <a:r>
              <a:rPr sz="3300" spc="-3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ar</a:t>
            </a:r>
            <a:r>
              <a:rPr sz="3300" spc="-52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us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m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37" baseline="2482" dirty="0" smtClean="0">
                <a:latin typeface="Calibri"/>
                <a:cs typeface="Calibri"/>
              </a:rPr>
              <a:t> 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ab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94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bj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25" baseline="2482" dirty="0" smtClean="0">
                <a:latin typeface="Calibri"/>
                <a:cs typeface="Calibri"/>
              </a:rPr>
              <a:t>v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5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nómi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7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égi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6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(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le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tri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idad</a:t>
            </a:r>
            <a:r>
              <a:rPr sz="3300" spc="-7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23735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1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f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ae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tru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tu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a)</a:t>
            </a:r>
            <a:r>
              <a:rPr sz="3300" spc="-16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an</a:t>
            </a:r>
            <a:r>
              <a:rPr sz="3300" spc="-7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an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po</a:t>
            </a:r>
            <a:r>
              <a:rPr sz="3300" spc="4" baseline="2482" dirty="0" smtClean="0">
                <a:latin typeface="Calibri"/>
                <a:cs typeface="Calibri"/>
              </a:rPr>
              <a:t>r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72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d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me</a:t>
            </a:r>
            <a:r>
              <a:rPr sz="3300" spc="-29" baseline="2482" dirty="0" smtClean="0">
                <a:latin typeface="Calibri"/>
                <a:cs typeface="Calibri"/>
              </a:rPr>
              <a:t>rc</a:t>
            </a:r>
            <a:r>
              <a:rPr sz="3300" spc="0" baseline="2482" dirty="0" smtClean="0">
                <a:latin typeface="Calibri"/>
                <a:cs typeface="Calibri"/>
              </a:rPr>
              <a:t>ancía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8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bien,</a:t>
            </a:r>
            <a:r>
              <a:rPr sz="3300" spc="-44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b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aba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un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impu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5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guer</a:t>
            </a:r>
            <a:r>
              <a:rPr sz="3300" spc="-3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4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ami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nes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que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an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po</a:t>
            </a:r>
            <a:r>
              <a:rPr sz="3300" spc="4" baseline="2482" dirty="0" smtClean="0">
                <a:latin typeface="Calibri"/>
                <a:cs typeface="Calibri"/>
              </a:rPr>
              <a:t>r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ab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n;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rpec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endo</a:t>
            </a:r>
            <a:r>
              <a:rPr sz="3300" spc="-119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ello</a:t>
            </a:r>
            <a:r>
              <a:rPr sz="3300" spc="-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-9" baseline="2482" dirty="0" smtClean="0">
                <a:latin typeface="Calibri"/>
                <a:cs typeface="Calibri"/>
              </a:rPr>
              <a:t>á</a:t>
            </a:r>
            <a:r>
              <a:rPr sz="3300" spc="0" baseline="2482" dirty="0" smtClean="0">
                <a:latin typeface="Calibri"/>
                <a:cs typeface="Calibri"/>
              </a:rPr>
              <a:t>fi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cial.</a:t>
            </a:r>
            <a:r>
              <a:rPr sz="3300" spc="-8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Ot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2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he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ho</a:t>
            </a:r>
            <a:r>
              <a:rPr sz="3300" spc="-4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hi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ri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4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que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tribu</a:t>
            </a:r>
            <a:r>
              <a:rPr sz="3300" spc="-25" baseline="2482" dirty="0" smtClean="0">
                <a:latin typeface="Calibri"/>
                <a:cs typeface="Calibri"/>
              </a:rPr>
              <a:t>y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87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erio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7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-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mún</a:t>
            </a:r>
            <a:r>
              <a:rPr sz="3300" spc="-5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fue</a:t>
            </a:r>
            <a:r>
              <a:rPr sz="3300" spc="-2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uer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5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100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Dí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s,</a:t>
            </a:r>
            <a:r>
              <a:rPr sz="3300" spc="-63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nocida</a:t>
            </a:r>
            <a:r>
              <a:rPr sz="3300" spc="-71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mo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uer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6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del</a:t>
            </a:r>
            <a:r>
              <a:rPr sz="3300" spc="-2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Fútbol,</a:t>
            </a:r>
            <a:r>
              <a:rPr sz="3300" spc="-5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pues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una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serie</a:t>
            </a:r>
            <a:r>
              <a:rPr sz="3300" spc="-4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partidos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H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ndu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as</a:t>
            </a:r>
            <a:r>
              <a:rPr sz="3300" spc="-8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Sal</a:t>
            </a:r>
            <a:r>
              <a:rPr sz="3300" spc="-2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ad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8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9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desen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adenó</a:t>
            </a:r>
            <a:r>
              <a:rPr sz="3300" spc="-9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flic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069378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71899" y="417954"/>
            <a:ext cx="37107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X</a:t>
            </a:r>
            <a:r>
              <a:rPr sz="3375" spc="-100" baseline="1275" dirty="0" smtClean="0">
                <a:latin typeface="Trebuchet MS"/>
                <a:cs typeface="Trebuchet MS"/>
              </a:rPr>
              <a:t>P</a:t>
            </a:r>
            <a:r>
              <a:rPr sz="3375" spc="150" baseline="1275" dirty="0" smtClean="0">
                <a:latin typeface="Trebuchet MS"/>
                <a:cs typeface="Trebuchet MS"/>
              </a:rPr>
              <a:t>AN</a:t>
            </a:r>
            <a:r>
              <a:rPr sz="3375" spc="154" baseline="1275" dirty="0" smtClean="0">
                <a:latin typeface="Trebuchet MS"/>
                <a:cs typeface="Trebuchet MS"/>
              </a:rPr>
              <a:t>SIÓ</a:t>
            </a:r>
            <a:r>
              <a:rPr sz="3375" spc="0" baseline="1275" dirty="0" smtClean="0">
                <a:latin typeface="Trebuchet MS"/>
                <a:cs typeface="Trebuchet MS"/>
              </a:rPr>
              <a:t>N</a:t>
            </a:r>
            <a:r>
              <a:rPr sz="3375" spc="383" baseline="1275" dirty="0" smtClean="0">
                <a:latin typeface="Trebuchet MS"/>
                <a:cs typeface="Trebuchet MS"/>
              </a:rPr>
              <a:t> </a:t>
            </a:r>
            <a:r>
              <a:rPr sz="3375" spc="0" baseline="1275" dirty="0" smtClean="0">
                <a:latin typeface="Trebuchet MS"/>
                <a:cs typeface="Trebuchet MS"/>
              </a:rPr>
              <a:t>Y</a:t>
            </a:r>
            <a:r>
              <a:rPr sz="3375" spc="454" baseline="1275" dirty="0" smtClean="0">
                <a:latin typeface="Trebuchet MS"/>
                <a:cs typeface="Trebuchet MS"/>
              </a:rPr>
              <a:t> 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RIOR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1198" y="474644"/>
            <a:ext cx="578945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26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315" y="901618"/>
            <a:ext cx="1882047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154" dirty="0" smtClean="0">
                <a:latin typeface="Trebuchet MS"/>
                <a:cs typeface="Trebuchet MS"/>
              </a:rPr>
              <a:t>RRO</a:t>
            </a:r>
            <a:r>
              <a:rPr sz="2250" spc="159" dirty="0" smtClean="0">
                <a:latin typeface="Trebuchet MS"/>
                <a:cs typeface="Trebuchet MS"/>
              </a:rPr>
              <a:t>LL</a:t>
            </a:r>
            <a:r>
              <a:rPr sz="2250" spc="0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02577" y="901618"/>
            <a:ext cx="172488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I</a:t>
            </a:r>
            <a:r>
              <a:rPr sz="2250" spc="150" dirty="0" smtClean="0">
                <a:latin typeface="Trebuchet MS"/>
                <a:cs typeface="Trebuchet MS"/>
              </a:rPr>
              <a:t>N</a:t>
            </a: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U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RI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075205"/>
            <a:ext cx="7989460" cy="3993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9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Ade</a:t>
            </a:r>
            <a:r>
              <a:rPr sz="3300" spc="-9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ás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los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h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hos</a:t>
            </a:r>
            <a:r>
              <a:rPr sz="3300" spc="-2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erio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es,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 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oceso su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4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 </a:t>
            </a:r>
            <a:r>
              <a:rPr sz="3300" spc="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vio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  <a:spcBef>
                <a:spcPts val="15"/>
              </a:spcBef>
            </a:pPr>
            <a:r>
              <a:rPr sz="3300" spc="-9" baseline="1241" dirty="0" smtClean="0">
                <a:latin typeface="Calibri"/>
                <a:cs typeface="Calibri"/>
              </a:rPr>
              <a:t>a</a:t>
            </a:r>
            <a:r>
              <a:rPr sz="3300" spc="-5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3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4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2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bilidades</a:t>
            </a:r>
            <a:r>
              <a:rPr sz="3300" spc="-11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pias</a:t>
            </a:r>
            <a:r>
              <a:rPr sz="3300" spc="-7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delo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indu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trial,</a:t>
            </a:r>
            <a:r>
              <a:rPr sz="3300" spc="-99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mo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-50" baseline="1241" dirty="0" smtClean="0">
                <a:latin typeface="Calibri"/>
                <a:cs typeface="Calibri"/>
              </a:rPr>
              <a:t>x</a:t>
            </a:r>
            <a:r>
              <a:rPr sz="3300" spc="0" baseline="1241" dirty="0" smtClean="0">
                <a:latin typeface="Calibri"/>
                <a:cs typeface="Calibri"/>
              </a:rPr>
              <a:t>cesi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7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ioni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3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12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ene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4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indu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trias</a:t>
            </a:r>
            <a:r>
              <a:rPr sz="3300" spc="-9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25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ficie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7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no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po</a:t>
            </a:r>
            <a:r>
              <a:rPr sz="3300" spc="4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ab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mp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ia</a:t>
            </a:r>
            <a:r>
              <a:rPr sz="3300" spc="-6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ernacion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l,</a:t>
            </a:r>
            <a:r>
              <a:rPr sz="3300" spc="-1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ir</a:t>
            </a:r>
            <a:r>
              <a:rPr sz="3300" spc="-7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bienes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menor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alidad,</a:t>
            </a:r>
            <a:r>
              <a:rPr sz="3300" spc="-5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4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ma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enían,</a:t>
            </a:r>
            <a:r>
              <a:rPr sz="3300" spc="-8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7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 los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se </a:t>
            </a:r>
            <a:r>
              <a:rPr sz="3300" spc="-25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ían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l</a:t>
            </a:r>
            <a:r>
              <a:rPr sz="3300" spc="0" baseline="1241" dirty="0" smtClean="0">
                <a:latin typeface="Calibri"/>
                <a:cs typeface="Calibri"/>
              </a:rPr>
              <a:t>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oduc</a:t>
            </a:r>
            <a:r>
              <a:rPr sz="3300" spc="-3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2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eni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 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os</a:t>
            </a:r>
            <a:r>
              <a:rPr sz="3300" spc="-26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p</a:t>
            </a:r>
            <a:r>
              <a:rPr sz="3300" spc="0" baseline="1241" dirty="0" smtClean="0">
                <a:latin typeface="Calibri"/>
                <a:cs typeface="Calibri"/>
              </a:rPr>
              <a:t>aíse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r>
              <a:rPr sz="3300" spc="-5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-44" baseline="1241" dirty="0" smtClean="0">
                <a:latin typeface="Calibri"/>
                <a:cs typeface="Calibri"/>
              </a:rPr>
              <a:t>e</a:t>
            </a:r>
            <a:r>
              <a:rPr sz="3300" spc="-64" baseline="1241" dirty="0" smtClean="0">
                <a:latin typeface="Calibri"/>
                <a:cs typeface="Calibri"/>
              </a:rPr>
              <a:t>x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iones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fis</a:t>
            </a:r>
            <a:r>
              <a:rPr sz="3300" spc="-1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ales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an</a:t>
            </a:r>
            <a:r>
              <a:rPr sz="3300" spc="-4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muy</a:t>
            </a:r>
            <a:r>
              <a:rPr sz="3300" spc="-2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39" baseline="1241" dirty="0" smtClean="0">
                <a:latin typeface="Calibri"/>
                <a:cs typeface="Calibri"/>
              </a:rPr>
              <a:t>n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si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nes</a:t>
            </a:r>
            <a:r>
              <a:rPr sz="3300" spc="-101" baseline="1241" dirty="0" smtClean="0">
                <a:latin typeface="Calibri"/>
                <a:cs typeface="Calibri"/>
              </a:rPr>
              <a:t> </a:t>
            </a:r>
            <a:r>
              <a:rPr sz="3300" spc="-39" baseline="1241" dirty="0" smtClean="0">
                <a:latin typeface="Calibri"/>
                <a:cs typeface="Calibri"/>
              </a:rPr>
              <a:t>e</a:t>
            </a:r>
            <a:r>
              <a:rPr sz="3300" spc="4" baseline="1241" dirty="0" smtClean="0">
                <a:latin typeface="Calibri"/>
                <a:cs typeface="Calibri"/>
              </a:rPr>
              <a:t>x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anje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8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6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ampa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8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2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no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iemp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7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die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mejo</a:t>
            </a:r>
            <a:r>
              <a:rPr sz="3300" spc="-1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esul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s,</a:t>
            </a:r>
            <a:r>
              <a:rPr sz="3300" spc="-10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-50" baseline="1241" dirty="0" smtClean="0">
                <a:latin typeface="Calibri"/>
                <a:cs typeface="Calibri"/>
              </a:rPr>
              <a:t>x</a:t>
            </a:r>
            <a:r>
              <a:rPr sz="3300" spc="0" baseline="1241" dirty="0" smtClean="0">
                <a:latin typeface="Calibri"/>
                <a:cs typeface="Calibri"/>
              </a:rPr>
              <a:t>cesi</a:t>
            </a:r>
            <a:r>
              <a:rPr sz="3300" spc="-2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7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depen</a:t>
            </a:r>
            <a:r>
              <a:rPr sz="3300" spc="-9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ia</a:t>
            </a:r>
            <a:r>
              <a:rPr sz="3300" spc="-10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4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po</a:t>
            </a:r>
            <a:r>
              <a:rPr sz="3300" spc="4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aciones</a:t>
            </a:r>
            <a:r>
              <a:rPr sz="3300" spc="-1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bienes</a:t>
            </a:r>
            <a:r>
              <a:rPr sz="3300" spc="-3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api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al,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erias</a:t>
            </a:r>
            <a:r>
              <a:rPr sz="3300" spc="-6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pri</a:t>
            </a:r>
            <a:r>
              <a:rPr sz="3300" spc="-4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n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logía,</a:t>
            </a:r>
            <a:r>
              <a:rPr sz="3300" spc="-7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</a:t>
            </a:r>
            <a:r>
              <a:rPr sz="3300" spc="-1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cual</a:t>
            </a:r>
            <a:r>
              <a:rPr sz="3300" spc="-36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pi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ió</a:t>
            </a:r>
            <a:r>
              <a:rPr sz="3300" spc="-8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llo</a:t>
            </a:r>
            <a:r>
              <a:rPr sz="3300" spc="-10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indu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trial</a:t>
            </a:r>
            <a:endParaRPr sz="2200">
              <a:latin typeface="Calibri"/>
              <a:cs typeface="Calibri"/>
            </a:endParaRPr>
          </a:p>
          <a:p>
            <a:pPr marL="12700" marR="19207">
              <a:lnSpc>
                <a:spcPts val="2645"/>
              </a:lnSpc>
              <a:spcBef>
                <a:spcPts val="0"/>
              </a:spcBef>
            </a:pP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nc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8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ción</a:t>
            </a:r>
            <a:r>
              <a:rPr sz="3300" spc="-1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artículos</a:t>
            </a:r>
            <a:r>
              <a:rPr sz="3300" spc="-8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nsumo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indu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trias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bienes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ermedios.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102906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93719" y="417954"/>
            <a:ext cx="242170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L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S</a:t>
            </a:r>
            <a:r>
              <a:rPr sz="3375" spc="457" baseline="1275" dirty="0" smtClean="0">
                <a:latin typeface="Trebuchet MS"/>
                <a:cs typeface="Trebuchet MS"/>
              </a:rPr>
              <a:t> </a:t>
            </a:r>
            <a:r>
              <a:rPr sz="3375" spc="150" baseline="1275" dirty="0" smtClean="0">
                <a:latin typeface="Trebuchet MS"/>
                <a:cs typeface="Trebuchet MS"/>
              </a:rPr>
              <a:t>P</a:t>
            </a:r>
            <a:r>
              <a:rPr sz="3375" spc="154" baseline="1275" dirty="0" smtClean="0">
                <a:latin typeface="Trebuchet MS"/>
                <a:cs typeface="Trebuchet MS"/>
              </a:rPr>
              <a:t>ROB</a:t>
            </a:r>
            <a:r>
              <a:rPr sz="3375" spc="159" baseline="1275" dirty="0" smtClean="0">
                <a:latin typeface="Trebuchet MS"/>
                <a:cs typeface="Trebuchet MS"/>
              </a:rPr>
              <a:t>L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9" baseline="1275" dirty="0" smtClean="0">
                <a:latin typeface="Trebuchet MS"/>
                <a:cs typeface="Trebuchet MS"/>
              </a:rPr>
              <a:t>M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0" baseline="1275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1809" y="474644"/>
            <a:ext cx="2535843" cy="737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r>
              <a:rPr sz="2250" spc="409" dirty="0" smtClean="0">
                <a:latin typeface="Trebuchet MS"/>
                <a:cs typeface="Trebuchet MS"/>
              </a:rPr>
              <a:t> </a:t>
            </a: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154" dirty="0" smtClean="0">
                <a:latin typeface="Trebuchet MS"/>
                <a:cs typeface="Trebuchet MS"/>
              </a:rPr>
              <a:t>RRO</a:t>
            </a:r>
            <a:r>
              <a:rPr sz="2250" spc="159" dirty="0" smtClean="0">
                <a:latin typeface="Trebuchet MS"/>
                <a:cs typeface="Trebuchet MS"/>
              </a:rPr>
              <a:t>LL</a:t>
            </a:r>
            <a:r>
              <a:rPr sz="2250" spc="0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  <a:p>
            <a:pPr marL="823467" marR="193">
              <a:lnSpc>
                <a:spcPct val="96761"/>
              </a:lnSpc>
              <a:spcBef>
                <a:spcPts val="628"/>
              </a:spcBef>
            </a:pPr>
            <a:r>
              <a:rPr sz="2250" spc="154" dirty="0" smtClean="0">
                <a:latin typeface="Trebuchet MS"/>
                <a:cs typeface="Trebuchet MS"/>
              </a:rPr>
              <a:t>I</a:t>
            </a:r>
            <a:r>
              <a:rPr sz="2250" spc="150" dirty="0" smtClean="0">
                <a:latin typeface="Trebuchet MS"/>
                <a:cs typeface="Trebuchet MS"/>
              </a:rPr>
              <a:t>N</a:t>
            </a: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U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RI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27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2038629"/>
            <a:ext cx="8006564" cy="407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808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des</a:t>
            </a:r>
            <a:r>
              <a:rPr sz="3000" spc="-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r</a:t>
            </a:r>
            <a:r>
              <a:rPr sz="3000" spc="-4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lo</a:t>
            </a:r>
            <a:r>
              <a:rPr sz="3000" spc="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indu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tr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al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pulsado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por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5" baseline="2730" dirty="0" smtClean="0">
                <a:latin typeface="Calibri"/>
                <a:cs typeface="Calibri"/>
              </a:rPr>
              <a:t>st</a:t>
            </a:r>
            <a:r>
              <a:rPr sz="3000" spc="0" baseline="2730" dirty="0" smtClean="0">
                <a:latin typeface="Calibri"/>
                <a:cs typeface="Calibri"/>
              </a:rPr>
              <a:t>ado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-4" baseline="2730" dirty="0" smtClean="0">
                <a:latin typeface="Calibri"/>
                <a:cs typeface="Calibri"/>
              </a:rPr>
              <a:t>G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17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, 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4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g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ó</a:t>
            </a:r>
            <a:r>
              <a:rPr sz="3000" spc="-9" baseline="2730" dirty="0" smtClean="0">
                <a:latin typeface="Calibri"/>
                <a:cs typeface="Calibri"/>
              </a:rPr>
              <a:t> c</a:t>
            </a:r>
            <a:r>
              <a:rPr sz="3000" spc="0" baseline="2730" dirty="0" smtClean="0">
                <a:latin typeface="Calibri"/>
                <a:cs typeface="Calibri"/>
              </a:rPr>
              <a:t>onso</a:t>
            </a:r>
            <a:r>
              <a:rPr sz="3000" spc="-9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idar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  <a:spcBef>
                <a:spcPts val="1"/>
              </a:spcBef>
            </a:pPr>
            <a:r>
              <a:rPr sz="3000" spc="0" baseline="2730" dirty="0" smtClean="0">
                <a:latin typeface="Calibri"/>
                <a:cs typeface="Calibri"/>
              </a:rPr>
              <a:t>u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da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 in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u</a:t>
            </a:r>
            <a:r>
              <a:rPr sz="3000" spc="-25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tr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a 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acional,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ni dis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inu</a:t>
            </a:r>
            <a:r>
              <a:rPr sz="3000" spc="-14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ó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</a:t>
            </a:r>
            <a:r>
              <a:rPr sz="3000" spc="-9" baseline="2730" dirty="0" smtClean="0">
                <a:latin typeface="Calibri"/>
                <a:cs typeface="Calibri"/>
              </a:rPr>
              <a:t>é</a:t>
            </a:r>
            <a:r>
              <a:rPr sz="3000" spc="0" baseline="2730" dirty="0" smtClean="0">
                <a:latin typeface="Calibri"/>
                <a:cs typeface="Calibri"/>
              </a:rPr>
              <a:t>ficit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om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cial pue</a:t>
            </a:r>
            <a:r>
              <a:rPr sz="3000" spc="-25" baseline="2730" dirty="0" smtClean="0">
                <a:latin typeface="Calibri"/>
                <a:cs typeface="Calibri"/>
              </a:rPr>
              <a:t>st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q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se desa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ol</a:t>
            </a:r>
            <a:r>
              <a:rPr sz="3000" spc="-9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ó</a:t>
            </a:r>
            <a:r>
              <a:rPr sz="3000" spc="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subo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dina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por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ación de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m</a:t>
            </a:r>
            <a:r>
              <a:rPr sz="3000" spc="-29" baseline="2730" dirty="0" smtClean="0">
                <a:latin typeface="Calibri"/>
                <a:cs typeface="Calibri"/>
              </a:rPr>
              <a:t>a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er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as</a:t>
            </a:r>
            <a:r>
              <a:rPr sz="3000" spc="3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pri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as,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bienes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 capi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al y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bienes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25" baseline="2730" dirty="0" smtClean="0">
                <a:latin typeface="Calibri"/>
                <a:cs typeface="Calibri"/>
              </a:rPr>
              <a:t>nt</a:t>
            </a:r>
            <a:r>
              <a:rPr sz="3000" spc="0" baseline="2730" dirty="0" smtClean="0">
                <a:latin typeface="Calibri"/>
                <a:cs typeface="Calibri"/>
              </a:rPr>
              <a:t>er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edio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;</a:t>
            </a:r>
            <a:r>
              <a:rPr sz="3000" spc="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17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se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an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-34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act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ados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se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labo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ado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q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equie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en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n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as t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an</a:t>
            </a:r>
            <a:r>
              <a:rPr sz="3000" spc="-25" baseline="2730" dirty="0" smtClean="0">
                <a:latin typeface="Calibri"/>
                <a:cs typeface="Calibri"/>
              </a:rPr>
              <a:t>s</a:t>
            </a:r>
            <a:r>
              <a:rPr sz="3000" spc="-34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or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aciones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pa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34" baseline="2730" dirty="0" smtClean="0">
                <a:latin typeface="Calibri"/>
                <a:cs typeface="Calibri"/>
              </a:rPr>
              <a:t>n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ert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se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art</a:t>
            </a:r>
            <a:r>
              <a:rPr sz="3000" spc="-4" baseline="2730" dirty="0" smtClean="0">
                <a:latin typeface="Calibri"/>
                <a:cs typeface="Calibri"/>
              </a:rPr>
              <a:t>í</a:t>
            </a:r>
            <a:r>
              <a:rPr sz="3000" spc="0" baseline="2730" dirty="0" smtClean="0">
                <a:latin typeface="Calibri"/>
                <a:cs typeface="Calibri"/>
              </a:rPr>
              <a:t>c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los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 c</a:t>
            </a:r>
            <a:r>
              <a:rPr sz="3000" spc="0" baseline="2730" dirty="0" smtClean="0">
                <a:latin typeface="Calibri"/>
                <a:cs typeface="Calibri"/>
              </a:rPr>
              <a:t>onsumo</a:t>
            </a:r>
            <a:r>
              <a:rPr sz="3000" spc="-2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bienes de capi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al.</a:t>
            </a:r>
            <a:endParaRPr sz="2000">
              <a:latin typeface="Calibri"/>
              <a:cs typeface="Calibri"/>
            </a:endParaRPr>
          </a:p>
          <a:p>
            <a:pPr marL="12700" marR="145639">
              <a:lnSpc>
                <a:spcPts val="2441"/>
              </a:lnSpc>
              <a:spcBef>
                <a:spcPts val="1631"/>
              </a:spcBef>
            </a:pPr>
            <a:r>
              <a:rPr sz="2000" spc="0" dirty="0" smtClean="0">
                <a:latin typeface="Calibri"/>
                <a:cs typeface="Calibri"/>
              </a:rPr>
              <a:t>Las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25" dirty="0" smtClean="0">
                <a:latin typeface="Calibri"/>
                <a:cs typeface="Calibri"/>
              </a:rPr>
              <a:t>nt</a:t>
            </a:r>
            <a:r>
              <a:rPr sz="2000" spc="0" dirty="0" smtClean="0">
                <a:latin typeface="Calibri"/>
                <a:cs typeface="Calibri"/>
              </a:rPr>
              <a:t>ajas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 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nce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ti</a:t>
            </a:r>
            <a:r>
              <a:rPr sz="2000" spc="-34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os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fi</a:t>
            </a:r>
            <a:r>
              <a:rPr sz="2000" spc="-9" dirty="0" smtClean="0">
                <a:latin typeface="Calibri"/>
                <a:cs typeface="Calibri"/>
              </a:rPr>
              <a:t>sc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19" dirty="0" smtClean="0">
                <a:latin typeface="Calibri"/>
                <a:cs typeface="Calibri"/>
              </a:rPr>
              <a:t> </a:t>
            </a:r>
            <a:r>
              <a:rPr sz="2000" spc="-34" dirty="0" smtClean="0">
                <a:latin typeface="Calibri"/>
                <a:cs typeface="Calibri"/>
              </a:rPr>
              <a:t>fa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eci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on a </a:t>
            </a:r>
            <a:r>
              <a:rPr sz="2000" spc="4" dirty="0" smtClean="0">
                <a:latin typeface="Calibri"/>
                <a:cs typeface="Calibri"/>
              </a:rPr>
              <a:t>g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tidad de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as </a:t>
            </a:r>
            <a:endParaRPr sz="2000">
              <a:latin typeface="Calibri"/>
              <a:cs typeface="Calibri"/>
            </a:endParaRPr>
          </a:p>
          <a:p>
            <a:pPr marL="12700" marR="145639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asnacionales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q</a:t>
            </a:r>
            <a:r>
              <a:rPr sz="2000" spc="0" dirty="0" smtClean="0">
                <a:latin typeface="Calibri"/>
                <a:cs typeface="Calibri"/>
              </a:rPr>
              <a:t>ue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se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ablecie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en el país s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n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tr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b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ir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la </a:t>
            </a:r>
            <a:endParaRPr sz="2000">
              <a:latin typeface="Calibri"/>
              <a:cs typeface="Calibri"/>
            </a:endParaRPr>
          </a:p>
          <a:p>
            <a:pPr marL="12700" marR="145639">
              <a:lnSpc>
                <a:spcPts val="2441"/>
              </a:lnSpc>
            </a:pP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onsol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da</a:t>
            </a:r>
            <a:r>
              <a:rPr sz="2000" spc="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ión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 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na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da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 su</a:t>
            </a:r>
            <a:r>
              <a:rPr sz="2000" spc="-2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titución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por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aciones, 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ues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el </a:t>
            </a:r>
            <a:endParaRPr sz="2000">
              <a:latin typeface="Calibri"/>
              <a:cs typeface="Calibri"/>
            </a:endParaRPr>
          </a:p>
          <a:p>
            <a:pPr marL="12700" marR="145639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ec</a:t>
            </a:r>
            <a:r>
              <a:rPr sz="2000" spc="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ion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-3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x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3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no </a:t>
            </a:r>
            <a:r>
              <a:rPr sz="2000" spc="-39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om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aba 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l e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fuer</a:t>
            </a:r>
            <a:r>
              <a:rPr sz="2000" spc="-50" dirty="0" smtClean="0">
                <a:latin typeface="Calibri"/>
                <a:cs typeface="Calibri"/>
              </a:rPr>
              <a:t>z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od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cir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</a:t>
            </a:r>
            <a:r>
              <a:rPr sz="2000" spc="-29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er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as </a:t>
            </a:r>
            <a:endParaRPr sz="2000">
              <a:latin typeface="Calibri"/>
              <a:cs typeface="Calibri"/>
            </a:endParaRPr>
          </a:p>
          <a:p>
            <a:pPr marL="12700" marR="145639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pri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as o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bienes de capi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al. No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9" dirty="0" smtClean="0">
                <a:latin typeface="Calibri"/>
                <a:cs typeface="Calibri"/>
              </a:rPr>
              <a:t>b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e, el desar</a:t>
            </a:r>
            <a:r>
              <a:rPr sz="2000" spc="-4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ol</a:t>
            </a:r>
            <a:r>
              <a:rPr sz="2000" spc="-9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2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ind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tr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sí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eje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ció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un </a:t>
            </a:r>
            <a:endParaRPr sz="2000">
              <a:latin typeface="Calibri"/>
              <a:cs typeface="Calibri"/>
            </a:endParaRPr>
          </a:p>
          <a:p>
            <a:pPr marL="12700" marR="145639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papel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-14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25" dirty="0" smtClean="0">
                <a:latin typeface="Calibri"/>
                <a:cs typeface="Calibri"/>
              </a:rPr>
              <a:t>nt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en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-4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ene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ación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ple</a:t>
            </a:r>
            <a:r>
              <a:rPr sz="2000" spc="-4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, si </a:t>
            </a:r>
            <a:r>
              <a:rPr sz="2000" spc="-4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ons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que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al inic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 del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oceso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 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esa</a:t>
            </a:r>
            <a:r>
              <a:rPr sz="2000" spc="-4" dirty="0" smtClean="0">
                <a:latin typeface="Calibri"/>
                <a:cs typeface="Calibri"/>
              </a:rPr>
              <a:t>r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ol</a:t>
            </a:r>
            <a:r>
              <a:rPr sz="2000" spc="-9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ind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tr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al,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se dio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pleo a </a:t>
            </a:r>
            <a:r>
              <a:rPr sz="2000" spc="4" dirty="0" smtClean="0">
                <a:latin typeface="Calibri"/>
                <a:cs typeface="Calibri"/>
              </a:rPr>
              <a:t>2</a:t>
            </a:r>
            <a:r>
              <a:rPr sz="2000" spc="0" dirty="0" smtClean="0">
                <a:latin typeface="Calibri"/>
                <a:cs typeface="Calibri"/>
              </a:rPr>
              <a:t>4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0</a:t>
            </a:r>
            <a:r>
              <a:rPr sz="2000" spc="4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0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pe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sonas, y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en </a:t>
            </a:r>
            <a:r>
              <a:rPr sz="2000" spc="4" dirty="0" smtClean="0">
                <a:latin typeface="Calibri"/>
                <a:cs typeface="Calibri"/>
              </a:rPr>
              <a:t>1</a:t>
            </a:r>
            <a:r>
              <a:rPr sz="2000" spc="0" dirty="0" smtClean="0">
                <a:latin typeface="Calibri"/>
                <a:cs typeface="Calibri"/>
              </a:rPr>
              <a:t>9</a:t>
            </a:r>
            <a:r>
              <a:rPr sz="2000" spc="4" dirty="0" smtClean="0">
                <a:latin typeface="Calibri"/>
                <a:cs typeface="Calibri"/>
              </a:rPr>
              <a:t>8</a:t>
            </a:r>
            <a:r>
              <a:rPr sz="2000" spc="0" dirty="0" smtClean="0">
                <a:latin typeface="Calibri"/>
                <a:cs typeface="Calibri"/>
              </a:rPr>
              <a:t>0,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-44" dirty="0" smtClean="0">
                <a:latin typeface="Calibri"/>
                <a:cs typeface="Calibri"/>
              </a:rPr>
              <a:t>z</a:t>
            </a:r>
            <a:r>
              <a:rPr sz="2000" spc="0" dirty="0" smtClean="0">
                <a:latin typeface="Calibri"/>
                <a:cs typeface="Calibri"/>
              </a:rPr>
              <a:t>ó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 cif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 1</a:t>
            </a:r>
            <a:r>
              <a:rPr sz="2000" spc="9" dirty="0" smtClean="0">
                <a:latin typeface="Calibri"/>
                <a:cs typeface="Calibri"/>
              </a:rPr>
              <a:t>1</a:t>
            </a:r>
            <a:r>
              <a:rPr sz="2000" spc="0" dirty="0" smtClean="0">
                <a:latin typeface="Calibri"/>
                <a:cs typeface="Calibri"/>
              </a:rPr>
              <a:t>9</a:t>
            </a:r>
            <a:r>
              <a:rPr sz="2000" spc="-2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0</a:t>
            </a:r>
            <a:r>
              <a:rPr sz="2000" spc="4" dirty="0" smtClean="0">
                <a:latin typeface="Calibri"/>
                <a:cs typeface="Calibri"/>
              </a:rPr>
              <a:t>0</a:t>
            </a:r>
            <a:r>
              <a:rPr sz="2000" spc="0" dirty="0" smtClean="0">
                <a:latin typeface="Calibri"/>
                <a:cs typeface="Calibri"/>
              </a:rPr>
              <a:t>0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os de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abajo.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065323"/>
            <a:ext cx="236719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3940097"/>
            <a:ext cx="236719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93719" y="417954"/>
            <a:ext cx="242170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L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S</a:t>
            </a:r>
            <a:r>
              <a:rPr sz="3375" spc="457" baseline="1275" dirty="0" smtClean="0">
                <a:latin typeface="Trebuchet MS"/>
                <a:cs typeface="Trebuchet MS"/>
              </a:rPr>
              <a:t> </a:t>
            </a:r>
            <a:r>
              <a:rPr sz="3375" spc="150" baseline="1275" dirty="0" smtClean="0">
                <a:latin typeface="Trebuchet MS"/>
                <a:cs typeface="Trebuchet MS"/>
              </a:rPr>
              <a:t>P</a:t>
            </a:r>
            <a:r>
              <a:rPr sz="3375" spc="154" baseline="1275" dirty="0" smtClean="0">
                <a:latin typeface="Trebuchet MS"/>
                <a:cs typeface="Trebuchet MS"/>
              </a:rPr>
              <a:t>ROB</a:t>
            </a:r>
            <a:r>
              <a:rPr sz="3375" spc="159" baseline="1275" dirty="0" smtClean="0">
                <a:latin typeface="Trebuchet MS"/>
                <a:cs typeface="Trebuchet MS"/>
              </a:rPr>
              <a:t>L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9" baseline="1275" dirty="0" smtClean="0">
                <a:latin typeface="Trebuchet MS"/>
                <a:cs typeface="Trebuchet MS"/>
              </a:rPr>
              <a:t>M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0" baseline="1275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1809" y="474644"/>
            <a:ext cx="2535843" cy="737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r>
              <a:rPr sz="2250" spc="409" dirty="0" smtClean="0">
                <a:latin typeface="Trebuchet MS"/>
                <a:cs typeface="Trebuchet MS"/>
              </a:rPr>
              <a:t> </a:t>
            </a: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154" dirty="0" smtClean="0">
                <a:latin typeface="Trebuchet MS"/>
                <a:cs typeface="Trebuchet MS"/>
              </a:rPr>
              <a:t>RRO</a:t>
            </a:r>
            <a:r>
              <a:rPr sz="2250" spc="159" dirty="0" smtClean="0">
                <a:latin typeface="Trebuchet MS"/>
                <a:cs typeface="Trebuchet MS"/>
              </a:rPr>
              <a:t>LL</a:t>
            </a:r>
            <a:r>
              <a:rPr sz="2250" spc="0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  <a:p>
            <a:pPr marL="823467" marR="193">
              <a:lnSpc>
                <a:spcPct val="96761"/>
              </a:lnSpc>
              <a:spcBef>
                <a:spcPts val="628"/>
              </a:spcBef>
            </a:pPr>
            <a:r>
              <a:rPr sz="2250" spc="154" dirty="0" smtClean="0">
                <a:latin typeface="Trebuchet MS"/>
                <a:cs typeface="Trebuchet MS"/>
              </a:rPr>
              <a:t>I</a:t>
            </a:r>
            <a:r>
              <a:rPr sz="2250" spc="150" dirty="0" smtClean="0">
                <a:latin typeface="Trebuchet MS"/>
                <a:cs typeface="Trebuchet MS"/>
              </a:rPr>
              <a:t>N</a:t>
            </a: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U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RI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28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704" y="2015007"/>
            <a:ext cx="7842192" cy="1071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5"/>
              </a:spcBef>
            </a:pP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9" dirty="0" smtClean="0">
                <a:latin typeface="Calibri"/>
                <a:cs typeface="Calibri"/>
              </a:rPr>
              <a:t>n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4" dirty="0" smtClean="0">
                <a:latin typeface="Calibri"/>
                <a:cs typeface="Calibri"/>
              </a:rPr>
              <a:t> </a:t>
            </a:r>
            <a:r>
              <a:rPr sz="1700" spc="-4" dirty="0" smtClean="0">
                <a:latin typeface="Calibri"/>
                <a:cs typeface="Calibri"/>
              </a:rPr>
              <a:t>f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aso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d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rc</a:t>
            </a:r>
            <a:r>
              <a:rPr sz="1700" spc="0" dirty="0" smtClean="0">
                <a:latin typeface="Calibri"/>
                <a:cs typeface="Calibri"/>
              </a:rPr>
              <a:t>ado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Común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Cent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oa</a:t>
            </a:r>
            <a:r>
              <a:rPr sz="1700" spc="-9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-9" dirty="0" smtClean="0">
                <a:latin typeface="Calibri"/>
                <a:cs typeface="Calibri"/>
              </a:rPr>
              <a:t>i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9" dirty="0" smtClean="0">
                <a:latin typeface="Calibri"/>
                <a:cs typeface="Calibri"/>
              </a:rPr>
              <a:t>n</a:t>
            </a:r>
            <a:r>
              <a:rPr sz="1700" spc="-34" dirty="0" smtClean="0">
                <a:latin typeface="Calibri"/>
                <a:cs typeface="Calibri"/>
              </a:rPr>
              <a:t>o</a:t>
            </a:r>
            <a:r>
              <a:rPr sz="1700" spc="0" dirty="0" smtClean="0">
                <a:latin typeface="Calibri"/>
                <a:cs typeface="Calibri"/>
              </a:rPr>
              <a:t>,</a:t>
            </a:r>
            <a:r>
              <a:rPr sz="1700" spc="-3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4" dirty="0" smtClean="0">
                <a:latin typeface="Calibri"/>
                <a:cs typeface="Calibri"/>
              </a:rPr>
              <a:t> </a:t>
            </a:r>
            <a:r>
              <a:rPr sz="1700" spc="-4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st</a:t>
            </a:r>
            <a:r>
              <a:rPr sz="1700" spc="0" dirty="0" smtClean="0">
                <a:latin typeface="Calibri"/>
                <a:cs typeface="Calibri"/>
              </a:rPr>
              <a:t>ado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b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-9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ó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-1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n</a:t>
            </a:r>
            <a:r>
              <a:rPr sz="1700" spc="-9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9" dirty="0" smtClean="0">
                <a:latin typeface="Calibri"/>
                <a:cs typeface="Calibri"/>
              </a:rPr>
              <a:t>i</a:t>
            </a:r>
            <a:r>
              <a:rPr sz="1700" spc="-39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as</a:t>
            </a:r>
            <a:r>
              <a:rPr sz="1700" spc="-5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pa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alibri"/>
                <a:cs typeface="Calibri"/>
              </a:rPr>
              <a:t>imp</a:t>
            </a:r>
            <a:r>
              <a:rPr sz="1700" spc="9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lsar</a:t>
            </a:r>
            <a:r>
              <a:rPr sz="1700" spc="-5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las </a:t>
            </a:r>
            <a:r>
              <a:rPr sz="1700" spc="-19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xp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aciones a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rc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os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fue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eg</a:t>
            </a:r>
            <a:r>
              <a:rPr sz="1700" spc="9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ó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,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h</a:t>
            </a:r>
            <a:r>
              <a:rPr sz="1700" spc="0" dirty="0" smtClean="0">
                <a:latin typeface="Calibri"/>
                <a:cs typeface="Calibri"/>
              </a:rPr>
              <a:t>í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qu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fu</a:t>
            </a:r>
            <a:r>
              <a:rPr sz="1700" spc="4" dirty="0" smtClean="0">
                <a:latin typeface="Calibri"/>
                <a:cs typeface="Calibri"/>
              </a:rPr>
              <a:t>nd</a:t>
            </a:r>
            <a:r>
              <a:rPr sz="1700" spc="0" dirty="0" smtClean="0">
                <a:latin typeface="Calibri"/>
                <a:cs typeface="Calibri"/>
              </a:rPr>
              <a:t>an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9" dirty="0" smtClean="0">
                <a:latin typeface="Calibri"/>
                <a:cs typeface="Calibri"/>
              </a:rPr>
              <a:t>n</a:t>
            </a:r>
            <a:r>
              <a:rPr sz="1700" spc="-19" dirty="0" smtClean="0">
                <a:latin typeface="Calibri"/>
                <a:cs typeface="Calibri"/>
              </a:rPr>
              <a:t>s</a:t>
            </a:r>
            <a:r>
              <a:rPr sz="1700" spc="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9" dirty="0" smtClean="0">
                <a:latin typeface="Calibri"/>
                <a:cs typeface="Calibri"/>
              </a:rPr>
              <a:t>t</a:t>
            </a:r>
            <a:r>
              <a:rPr sz="1700" spc="-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ci</a:t>
            </a:r>
            <a:r>
              <a:rPr sz="1700" spc="4" dirty="0" smtClean="0">
                <a:latin typeface="Calibri"/>
                <a:cs typeface="Calibri"/>
              </a:rPr>
              <a:t>o</a:t>
            </a:r>
            <a:r>
              <a:rPr sz="1700" spc="-4" dirty="0" smtClean="0">
                <a:latin typeface="Calibri"/>
                <a:cs typeface="Calibri"/>
              </a:rPr>
              <a:t>n</a:t>
            </a:r>
            <a:r>
              <a:rPr sz="1700" spc="-9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omo</a:t>
            </a:r>
            <a:r>
              <a:rPr sz="1700" spc="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-4" dirty="0" smtClean="0">
                <a:latin typeface="Calibri"/>
                <a:cs typeface="Calibri"/>
              </a:rPr>
              <a:t>n</a:t>
            </a:r>
            <a:r>
              <a:rPr sz="1700" spc="4" dirty="0" smtClean="0">
                <a:latin typeface="Calibri"/>
                <a:cs typeface="Calibri"/>
              </a:rPr>
              <a:t>t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2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P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omoción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las Ex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aciones (CENP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O)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1968 y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ó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Ley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de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-25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ome</a:t>
            </a:r>
            <a:r>
              <a:rPr sz="1700" spc="-4" dirty="0" smtClean="0">
                <a:latin typeface="Calibri"/>
                <a:cs typeface="Calibri"/>
              </a:rPr>
              <a:t>nt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 las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Ex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acio</a:t>
            </a:r>
            <a:r>
              <a:rPr sz="1700" spc="9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(1972),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q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oto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-34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-14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ajas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fi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4" dirty="0" smtClean="0">
                <a:latin typeface="Calibri"/>
                <a:cs typeface="Calibri"/>
              </a:rPr>
              <a:t>o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-19" dirty="0" smtClean="0">
                <a:latin typeface="Calibri"/>
                <a:cs typeface="Calibri"/>
              </a:rPr>
              <a:t> e</a:t>
            </a:r>
            <a:r>
              <a:rPr sz="1700" spc="4" dirty="0" smtClean="0">
                <a:latin typeface="Calibri"/>
                <a:cs typeface="Calibri"/>
              </a:rPr>
              <a:t>xp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es.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0" y="2038060"/>
            <a:ext cx="204672" cy="197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5"/>
              </a:lnSpc>
              <a:spcBef>
                <a:spcPts val="74"/>
              </a:spcBef>
            </a:pPr>
            <a:r>
              <a:rPr sz="13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704" y="3280537"/>
            <a:ext cx="7797620" cy="8638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5"/>
              </a:spcBef>
            </a:pPr>
            <a:r>
              <a:rPr sz="1700" spc="-39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ar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-9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r</a:t>
            </a:r>
            <a:r>
              <a:rPr sz="1700" spc="-5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-9" dirty="0" smtClean="0">
                <a:latin typeface="Calibri"/>
                <a:cs typeface="Calibri"/>
              </a:rPr>
              <a:t>o</a:t>
            </a:r>
            <a:r>
              <a:rPr sz="1700" spc="-25" dirty="0" smtClean="0">
                <a:latin typeface="Calibri"/>
                <a:cs typeface="Calibri"/>
              </a:rPr>
              <a:t>y</a:t>
            </a:r>
            <a:r>
              <a:rPr sz="1700" spc="0" dirty="0" smtClean="0">
                <a:latin typeface="Calibri"/>
                <a:cs typeface="Calibri"/>
              </a:rPr>
              <a:t>ectos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-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ct</a:t>
            </a:r>
            <a:r>
              <a:rPr sz="1700" spc="9" dirty="0" smtClean="0">
                <a:latin typeface="Calibri"/>
                <a:cs typeface="Calibri"/>
              </a:rPr>
              <a:t>i</a:t>
            </a:r>
            <a:r>
              <a:rPr sz="1700" spc="-25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os</a:t>
            </a:r>
            <a:r>
              <a:rPr sz="1700" spc="-5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qu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c</a:t>
            </a:r>
            <a:r>
              <a:rPr sz="1700" spc="-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or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pr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9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s</a:t>
            </a:r>
            <a:r>
              <a:rPr sz="1700" spc="4" dirty="0" smtClean="0">
                <a:latin typeface="Calibri"/>
                <a:cs typeface="Calibri"/>
              </a:rPr>
              <a:t>tu</a:t>
            </a:r>
            <a:r>
              <a:rPr sz="1700" spc="0" dirty="0" smtClean="0">
                <a:latin typeface="Calibri"/>
                <a:cs typeface="Calibri"/>
              </a:rPr>
              <a:t>vi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nd</a:t>
            </a:r>
            <a:r>
              <a:rPr sz="1700" spc="0" dirty="0" smtClean="0">
                <a:latin typeface="Calibri"/>
                <a:cs typeface="Calibri"/>
              </a:rPr>
              <a:t>ic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es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 r</a:t>
            </a:r>
            <a:r>
              <a:rPr sz="1700" spc="0" dirty="0" smtClean="0">
                <a:latin typeface="Calibri"/>
                <a:cs typeface="Calibri"/>
              </a:rPr>
              <a:t>ea</a:t>
            </a:r>
            <a:r>
              <a:rPr sz="1700" spc="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9" dirty="0" smtClean="0">
                <a:latin typeface="Calibri"/>
                <a:cs typeface="Calibri"/>
              </a:rPr>
              <a:t>z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13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,</a:t>
            </a:r>
            <a:r>
              <a:rPr sz="1700" spc="-5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2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eó</a:t>
            </a:r>
            <a:r>
              <a:rPr sz="1700" spc="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1976 la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Co</a:t>
            </a:r>
            <a:r>
              <a:rPr sz="1700" spc="4" dirty="0" smtClean="0">
                <a:latin typeface="Calibri"/>
                <a:cs typeface="Calibri"/>
              </a:rPr>
              <a:t>rp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ación</a:t>
            </a:r>
            <a:r>
              <a:rPr sz="1700" spc="-3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Co</a:t>
            </a:r>
            <a:r>
              <a:rPr sz="1700" spc="-19" dirty="0" smtClean="0">
                <a:latin typeface="Calibri"/>
                <a:cs typeface="Calibri"/>
              </a:rPr>
              <a:t>st</a:t>
            </a:r>
            <a:r>
              <a:rPr sz="1700" spc="0" dirty="0" smtClean="0">
                <a:latin typeface="Calibri"/>
                <a:cs typeface="Calibri"/>
              </a:rPr>
              <a:t>ar</a:t>
            </a:r>
            <a:r>
              <a:rPr sz="1700" spc="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ic</a:t>
            </a:r>
            <a:r>
              <a:rPr sz="1700" spc="4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De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ar</a:t>
            </a:r>
            <a:r>
              <a:rPr sz="1700" spc="-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lo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(</a:t>
            </a:r>
            <a:r>
              <a:rPr sz="1700" spc="-9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OD</a:t>
            </a:r>
            <a:r>
              <a:rPr sz="1700" spc="-19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A),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alibri"/>
                <a:cs typeface="Calibri"/>
              </a:rPr>
              <a:t>da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do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ic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 la </a:t>
            </a:r>
            <a:r>
              <a:rPr sz="1700" spc="-9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apa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de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s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ado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p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ar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o.</a:t>
            </a:r>
            <a:r>
              <a:rPr sz="1700" spc="-5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B</a:t>
            </a:r>
            <a:r>
              <a:rPr sz="1700" spc="-4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jo</a:t>
            </a:r>
            <a:r>
              <a:rPr sz="1700" spc="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s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figu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a,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Go</a:t>
            </a:r>
            <a:r>
              <a:rPr sz="1700" spc="4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rno</a:t>
            </a:r>
            <a:r>
              <a:rPr sz="1700" spc="-3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aume</a:t>
            </a:r>
            <a:r>
              <a:rPr sz="1700" spc="-9" dirty="0" smtClean="0">
                <a:latin typeface="Calibri"/>
                <a:cs typeface="Calibri"/>
              </a:rPr>
              <a:t>n</a:t>
            </a:r>
            <a:r>
              <a:rPr sz="1700" spc="-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ó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4" dirty="0" smtClean="0">
                <a:latin typeface="Calibri"/>
                <a:cs typeface="Calibri"/>
              </a:rPr>
              <a:t>nv</a:t>
            </a:r>
            <a:r>
              <a:rPr sz="1700" spc="-9" dirty="0" smtClean="0">
                <a:latin typeface="Calibri"/>
                <a:cs typeface="Calibri"/>
              </a:rPr>
              <a:t>e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-9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ón</a:t>
            </a:r>
            <a:r>
              <a:rPr sz="1700" spc="-5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púb</a:t>
            </a: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9" dirty="0" smtClean="0">
                <a:latin typeface="Calibri"/>
                <a:cs typeface="Calibri"/>
              </a:rPr>
              <a:t>i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ector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-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ct</a:t>
            </a:r>
            <a:r>
              <a:rPr sz="1700" spc="9" dirty="0" smtClean="0">
                <a:latin typeface="Calibri"/>
                <a:cs typeface="Calibri"/>
              </a:rPr>
              <a:t>i</a:t>
            </a:r>
            <a:r>
              <a:rPr sz="1700" spc="-25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y</a:t>
            </a:r>
            <a:r>
              <a:rPr sz="1700" spc="4" dirty="0" smtClean="0">
                <a:latin typeface="Calibri"/>
                <a:cs typeface="Calibri"/>
              </a:rPr>
              <a:t> 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on</a:t>
            </a:r>
            <a:r>
              <a:rPr sz="1700" spc="-44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ó c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-9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t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g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nd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emp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3303361"/>
            <a:ext cx="204672" cy="197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5"/>
              </a:lnSpc>
              <a:spcBef>
                <a:spcPts val="74"/>
              </a:spcBef>
            </a:pPr>
            <a:r>
              <a:rPr sz="13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4339590"/>
            <a:ext cx="236941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875" spc="0" baseline="4805" dirty="0" smtClean="0">
                <a:solidFill>
                  <a:srgbClr val="769F11"/>
                </a:solidFill>
                <a:latin typeface="Wingdings"/>
                <a:cs typeface="Wingdings"/>
              </a:rPr>
              <a:t></a:t>
            </a:r>
            <a:r>
              <a:rPr sz="1875" spc="0" baseline="4638" dirty="0" smtClean="0">
                <a:solidFill>
                  <a:srgbClr val="769F11"/>
                </a:solidFill>
                <a:latin typeface="Times New Roman"/>
                <a:cs typeface="Times New Roman"/>
              </a:rPr>
              <a:t>      </a:t>
            </a:r>
            <a:r>
              <a:rPr sz="1875" spc="289" baseline="4638" dirty="0" smtClean="0">
                <a:solidFill>
                  <a:srgbClr val="769F11"/>
                </a:solidFill>
                <a:latin typeface="Times New Roman"/>
                <a:cs typeface="Times New Roman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Cem</a:t>
            </a:r>
            <a:r>
              <a:rPr sz="2400" spc="-4" baseline="3413" dirty="0" smtClean="0">
                <a:latin typeface="Calibri"/>
                <a:cs typeface="Calibri"/>
              </a:rPr>
              <a:t>e</a:t>
            </a:r>
            <a:r>
              <a:rPr sz="2400" spc="-9" baseline="3413" dirty="0" smtClean="0">
                <a:latin typeface="Calibri"/>
                <a:cs typeface="Calibri"/>
              </a:rPr>
              <a:t>n</a:t>
            </a:r>
            <a:r>
              <a:rPr sz="2400" spc="-4" baseline="3413" dirty="0" smtClean="0">
                <a:latin typeface="Calibri"/>
                <a:cs typeface="Calibri"/>
              </a:rPr>
              <a:t>t</a:t>
            </a:r>
            <a:r>
              <a:rPr sz="2400" spc="0" baseline="3413" dirty="0" smtClean="0">
                <a:latin typeface="Calibri"/>
                <a:cs typeface="Calibri"/>
              </a:rPr>
              <a:t>os</a:t>
            </a:r>
            <a:r>
              <a:rPr sz="2400" spc="-55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del</a:t>
            </a:r>
            <a:r>
              <a:rPr sz="2400" spc="-29" baseline="3413" dirty="0" smtClean="0">
                <a:latin typeface="Calibri"/>
                <a:cs typeface="Calibri"/>
              </a:rPr>
              <a:t> </a:t>
            </a:r>
            <a:r>
              <a:rPr sz="2400" spc="-34" baseline="3413" dirty="0" smtClean="0">
                <a:latin typeface="Calibri"/>
                <a:cs typeface="Calibri"/>
              </a:rPr>
              <a:t>P</a:t>
            </a:r>
            <a:r>
              <a:rPr sz="2400" spc="0" baseline="3413" dirty="0" smtClean="0">
                <a:latin typeface="Calibri"/>
                <a:cs typeface="Calibri"/>
              </a:rPr>
              <a:t>ac</a:t>
            </a:r>
            <a:r>
              <a:rPr sz="2400" spc="4" baseline="3413" dirty="0" smtClean="0">
                <a:latin typeface="Calibri"/>
                <a:cs typeface="Calibri"/>
              </a:rPr>
              <a:t>ífi</a:t>
            </a:r>
            <a:r>
              <a:rPr sz="2400" spc="-14" baseline="3413" dirty="0" smtClean="0">
                <a:latin typeface="Calibri"/>
                <a:cs typeface="Calibri"/>
              </a:rPr>
              <a:t>c</a:t>
            </a:r>
            <a:r>
              <a:rPr sz="2400" spc="0" baseline="3413" dirty="0" smtClean="0">
                <a:latin typeface="Calibri"/>
                <a:cs typeface="Calibri"/>
              </a:rPr>
              <a:t>o.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4763262"/>
            <a:ext cx="213494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875" spc="0" baseline="4805" dirty="0" smtClean="0">
                <a:solidFill>
                  <a:srgbClr val="769F11"/>
                </a:solidFill>
                <a:latin typeface="Wingdings"/>
                <a:cs typeface="Wingdings"/>
              </a:rPr>
              <a:t></a:t>
            </a:r>
            <a:r>
              <a:rPr sz="1875" spc="0" baseline="4638" dirty="0" smtClean="0">
                <a:solidFill>
                  <a:srgbClr val="769F11"/>
                </a:solidFill>
                <a:latin typeface="Times New Roman"/>
                <a:cs typeface="Times New Roman"/>
              </a:rPr>
              <a:t>      </a:t>
            </a:r>
            <a:r>
              <a:rPr sz="1875" spc="289" baseline="4638" dirty="0" smtClean="0">
                <a:solidFill>
                  <a:srgbClr val="769F11"/>
                </a:solidFill>
                <a:latin typeface="Times New Roman"/>
                <a:cs typeface="Times New Roman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Cem</a:t>
            </a:r>
            <a:r>
              <a:rPr sz="2400" spc="-4" baseline="3413" dirty="0" smtClean="0">
                <a:latin typeface="Calibri"/>
                <a:cs typeface="Calibri"/>
              </a:rPr>
              <a:t>e</a:t>
            </a:r>
            <a:r>
              <a:rPr sz="2400" spc="-9" baseline="3413" dirty="0" smtClean="0">
                <a:latin typeface="Calibri"/>
                <a:cs typeface="Calibri"/>
              </a:rPr>
              <a:t>n</a:t>
            </a:r>
            <a:r>
              <a:rPr sz="2400" spc="-4" baseline="3413" dirty="0" smtClean="0">
                <a:latin typeface="Calibri"/>
                <a:cs typeface="Calibri"/>
              </a:rPr>
              <a:t>t</a:t>
            </a:r>
            <a:r>
              <a:rPr sz="2400" spc="0" baseline="3413" dirty="0" smtClean="0">
                <a:latin typeface="Calibri"/>
                <a:cs typeface="Calibri"/>
              </a:rPr>
              <a:t>os</a:t>
            </a:r>
            <a:r>
              <a:rPr sz="2400" spc="-55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del</a:t>
            </a:r>
            <a:r>
              <a:rPr sz="2400" spc="-29" baseline="3413" dirty="0" smtClean="0">
                <a:latin typeface="Calibri"/>
                <a:cs typeface="Calibri"/>
              </a:rPr>
              <a:t> </a:t>
            </a:r>
            <a:r>
              <a:rPr sz="2400" spc="-89" baseline="3413" dirty="0" smtClean="0">
                <a:latin typeface="Calibri"/>
                <a:cs typeface="Calibri"/>
              </a:rPr>
              <a:t>V</a:t>
            </a:r>
            <a:r>
              <a:rPr sz="2400" spc="0" baseline="3413" dirty="0" smtClean="0">
                <a:latin typeface="Calibri"/>
                <a:cs typeface="Calibri"/>
              </a:rPr>
              <a:t>a</a:t>
            </a:r>
            <a:r>
              <a:rPr sz="2400" spc="4" baseline="3413" dirty="0" smtClean="0">
                <a:latin typeface="Calibri"/>
                <a:cs typeface="Calibri"/>
              </a:rPr>
              <a:t>ll</a:t>
            </a:r>
            <a:r>
              <a:rPr sz="2400" spc="0" baseline="3413" dirty="0" smtClean="0">
                <a:latin typeface="Calibri"/>
                <a:cs typeface="Calibri"/>
              </a:rPr>
              <a:t>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5186933"/>
            <a:ext cx="232529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875" spc="0" baseline="4805" dirty="0" smtClean="0">
                <a:solidFill>
                  <a:srgbClr val="769F11"/>
                </a:solidFill>
                <a:latin typeface="Wingdings"/>
                <a:cs typeface="Wingdings"/>
              </a:rPr>
              <a:t></a:t>
            </a:r>
            <a:r>
              <a:rPr sz="1875" spc="0" baseline="4638" dirty="0" smtClean="0">
                <a:solidFill>
                  <a:srgbClr val="769F11"/>
                </a:solidFill>
                <a:latin typeface="Times New Roman"/>
                <a:cs typeface="Times New Roman"/>
              </a:rPr>
              <a:t>      </a:t>
            </a:r>
            <a:r>
              <a:rPr sz="1875" spc="289" baseline="4638" dirty="0" smtClean="0">
                <a:solidFill>
                  <a:srgbClr val="769F11"/>
                </a:solidFill>
                <a:latin typeface="Times New Roman"/>
                <a:cs typeface="Times New Roman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A</a:t>
            </a:r>
            <a:r>
              <a:rPr sz="2400" spc="4" baseline="3413" dirty="0" smtClean="0">
                <a:latin typeface="Calibri"/>
                <a:cs typeface="Calibri"/>
              </a:rPr>
              <a:t>l</a:t>
            </a:r>
            <a:r>
              <a:rPr sz="2400" spc="0" baseline="3413" dirty="0" smtClean="0">
                <a:latin typeface="Calibri"/>
                <a:cs typeface="Calibri"/>
              </a:rPr>
              <a:t>umi</a:t>
            </a:r>
            <a:r>
              <a:rPr sz="2400" spc="4" baseline="3413" dirty="0" smtClean="0">
                <a:latin typeface="Calibri"/>
                <a:cs typeface="Calibri"/>
              </a:rPr>
              <a:t>ni</a:t>
            </a:r>
            <a:r>
              <a:rPr sz="2400" spc="0" baseline="3413" dirty="0" smtClean="0">
                <a:latin typeface="Calibri"/>
                <a:cs typeface="Calibri"/>
              </a:rPr>
              <a:t>os</a:t>
            </a:r>
            <a:r>
              <a:rPr sz="2400" spc="-89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Nac</a:t>
            </a:r>
            <a:r>
              <a:rPr sz="2400" spc="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ona</a:t>
            </a:r>
            <a:r>
              <a:rPr sz="2400" spc="9" baseline="3413" dirty="0" smtClean="0">
                <a:latin typeface="Calibri"/>
                <a:cs typeface="Calibri"/>
              </a:rPr>
              <a:t>l</a:t>
            </a:r>
            <a:r>
              <a:rPr sz="2400" spc="0" baseline="3413" dirty="0" smtClean="0">
                <a:latin typeface="Calibri"/>
                <a:cs typeface="Calibri"/>
              </a:rPr>
              <a:t>es.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04" y="5610936"/>
            <a:ext cx="3254391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25"/>
              </a:lnSpc>
              <a:spcBef>
                <a:spcPts val="86"/>
              </a:spcBef>
            </a:pPr>
            <a:r>
              <a:rPr sz="1875" spc="0" baseline="4805" dirty="0" smtClean="0">
                <a:solidFill>
                  <a:srgbClr val="769F11"/>
                </a:solidFill>
                <a:latin typeface="Wingdings"/>
                <a:cs typeface="Wingdings"/>
              </a:rPr>
              <a:t></a:t>
            </a:r>
            <a:r>
              <a:rPr sz="1875" spc="0" baseline="4638" dirty="0" smtClean="0">
                <a:solidFill>
                  <a:srgbClr val="769F11"/>
                </a:solidFill>
                <a:latin typeface="Times New Roman"/>
                <a:cs typeface="Times New Roman"/>
              </a:rPr>
              <a:t>      </a:t>
            </a:r>
            <a:r>
              <a:rPr sz="1875" spc="289" baseline="4638" dirty="0" smtClean="0">
                <a:solidFill>
                  <a:srgbClr val="769F11"/>
                </a:solidFill>
                <a:latin typeface="Times New Roman"/>
                <a:cs typeface="Times New Roman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Ce</a:t>
            </a:r>
            <a:r>
              <a:rPr sz="2400" spc="-9" baseline="3413" dirty="0" smtClean="0">
                <a:latin typeface="Calibri"/>
                <a:cs typeface="Calibri"/>
              </a:rPr>
              <a:t>n</a:t>
            </a:r>
            <a:r>
              <a:rPr sz="2400" spc="4" baseline="3413" dirty="0" smtClean="0">
                <a:latin typeface="Calibri"/>
                <a:cs typeface="Calibri"/>
              </a:rPr>
              <a:t>t</a:t>
            </a:r>
            <a:r>
              <a:rPr sz="2400" spc="-39" baseline="3413" dirty="0" smtClean="0">
                <a:latin typeface="Calibri"/>
                <a:cs typeface="Calibri"/>
              </a:rPr>
              <a:t>r</a:t>
            </a:r>
            <a:r>
              <a:rPr sz="2400" spc="0" baseline="3413" dirty="0" smtClean="0">
                <a:latin typeface="Calibri"/>
                <a:cs typeface="Calibri"/>
              </a:rPr>
              <a:t>al</a:t>
            </a:r>
            <a:r>
              <a:rPr sz="2400" spc="-46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A</a:t>
            </a:r>
            <a:r>
              <a:rPr sz="2400" spc="-4" baseline="3413" dirty="0" smtClean="0">
                <a:latin typeface="Calibri"/>
                <a:cs typeface="Calibri"/>
              </a:rPr>
              <a:t>z</a:t>
            </a:r>
            <a:r>
              <a:rPr sz="2400" spc="0" baseline="3413" dirty="0" smtClean="0">
                <a:latin typeface="Calibri"/>
                <a:cs typeface="Calibri"/>
              </a:rPr>
              <a:t>u</a:t>
            </a:r>
            <a:r>
              <a:rPr sz="2400" spc="-14" baseline="3413" dirty="0" smtClean="0">
                <a:latin typeface="Calibri"/>
                <a:cs typeface="Calibri"/>
              </a:rPr>
              <a:t>c</a:t>
            </a:r>
            <a:r>
              <a:rPr sz="2400" spc="0" baseline="3413" dirty="0" smtClean="0">
                <a:latin typeface="Calibri"/>
                <a:cs typeface="Calibri"/>
              </a:rPr>
              <a:t>a</a:t>
            </a:r>
            <a:r>
              <a:rPr sz="2400" spc="-25" baseline="3413" dirty="0" smtClean="0">
                <a:latin typeface="Calibri"/>
                <a:cs typeface="Calibri"/>
              </a:rPr>
              <a:t>r</a:t>
            </a:r>
            <a:r>
              <a:rPr sz="2400" spc="0" baseline="3413" dirty="0" smtClean="0">
                <a:latin typeface="Calibri"/>
                <a:cs typeface="Calibri"/>
              </a:rPr>
              <a:t>e</a:t>
            </a:r>
            <a:r>
              <a:rPr sz="2400" spc="-39" baseline="3413" dirty="0" smtClean="0">
                <a:latin typeface="Calibri"/>
                <a:cs typeface="Calibri"/>
              </a:rPr>
              <a:t>r</a:t>
            </a:r>
            <a:r>
              <a:rPr sz="2400" spc="0" baseline="3413" dirty="0" smtClean="0">
                <a:latin typeface="Calibri"/>
                <a:cs typeface="Calibri"/>
              </a:rPr>
              <a:t>a</a:t>
            </a:r>
            <a:r>
              <a:rPr sz="2400" spc="-30" baseline="3413" dirty="0" smtClean="0">
                <a:latin typeface="Calibri"/>
                <a:cs typeface="Calibri"/>
              </a:rPr>
              <a:t> </a:t>
            </a:r>
            <a:r>
              <a:rPr sz="2400" spc="0" baseline="3413" dirty="0" smtClean="0">
                <a:latin typeface="Calibri"/>
                <a:cs typeface="Calibri"/>
              </a:rPr>
              <a:t>del</a:t>
            </a:r>
            <a:r>
              <a:rPr sz="2400" spc="-29" baseline="3413" dirty="0" smtClean="0">
                <a:latin typeface="Calibri"/>
                <a:cs typeface="Calibri"/>
              </a:rPr>
              <a:t> </a:t>
            </a:r>
            <a:r>
              <a:rPr sz="2400" spc="-139" baseline="3413" dirty="0" smtClean="0">
                <a:latin typeface="Calibri"/>
                <a:cs typeface="Calibri"/>
              </a:rPr>
              <a:t>T</a:t>
            </a:r>
            <a:r>
              <a:rPr sz="2400" spc="0" baseline="3413" dirty="0" smtClean="0">
                <a:latin typeface="Calibri"/>
                <a:cs typeface="Calibri"/>
              </a:rPr>
              <a:t>e</a:t>
            </a:r>
            <a:r>
              <a:rPr sz="2400" spc="-4" baseline="3413" dirty="0" smtClean="0">
                <a:latin typeface="Calibri"/>
                <a:cs typeface="Calibri"/>
              </a:rPr>
              <a:t>m</a:t>
            </a:r>
            <a:r>
              <a:rPr sz="2400" spc="0" baseline="3413" dirty="0" smtClean="0">
                <a:latin typeface="Calibri"/>
                <a:cs typeface="Calibri"/>
              </a:rPr>
              <a:t>p</a:t>
            </a:r>
            <a:r>
              <a:rPr sz="2400" spc="4" baseline="3413" dirty="0" smtClean="0">
                <a:latin typeface="Calibri"/>
                <a:cs typeface="Calibri"/>
              </a:rPr>
              <a:t>i</a:t>
            </a:r>
            <a:r>
              <a:rPr sz="2400" spc="0" baseline="3413" dirty="0" smtClean="0">
                <a:latin typeface="Calibri"/>
                <a:cs typeface="Calibri"/>
              </a:rPr>
              <a:t>sque.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93719" y="417954"/>
            <a:ext cx="242170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L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S</a:t>
            </a:r>
            <a:r>
              <a:rPr sz="3375" spc="457" baseline="1275" dirty="0" smtClean="0">
                <a:latin typeface="Trebuchet MS"/>
                <a:cs typeface="Trebuchet MS"/>
              </a:rPr>
              <a:t> </a:t>
            </a:r>
            <a:r>
              <a:rPr sz="3375" spc="150" baseline="1275" dirty="0" smtClean="0">
                <a:latin typeface="Trebuchet MS"/>
                <a:cs typeface="Trebuchet MS"/>
              </a:rPr>
              <a:t>P</a:t>
            </a:r>
            <a:r>
              <a:rPr sz="3375" spc="154" baseline="1275" dirty="0" smtClean="0">
                <a:latin typeface="Trebuchet MS"/>
                <a:cs typeface="Trebuchet MS"/>
              </a:rPr>
              <a:t>ROB</a:t>
            </a:r>
            <a:r>
              <a:rPr sz="3375" spc="159" baseline="1275" dirty="0" smtClean="0">
                <a:latin typeface="Trebuchet MS"/>
                <a:cs typeface="Trebuchet MS"/>
              </a:rPr>
              <a:t>L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9" baseline="1275" dirty="0" smtClean="0">
                <a:latin typeface="Trebuchet MS"/>
                <a:cs typeface="Trebuchet MS"/>
              </a:rPr>
              <a:t>M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0" baseline="1275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1809" y="474644"/>
            <a:ext cx="2535843" cy="737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r>
              <a:rPr sz="2250" spc="409" dirty="0" smtClean="0">
                <a:latin typeface="Trebuchet MS"/>
                <a:cs typeface="Trebuchet MS"/>
              </a:rPr>
              <a:t> </a:t>
            </a: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154" dirty="0" smtClean="0">
                <a:latin typeface="Trebuchet MS"/>
                <a:cs typeface="Trebuchet MS"/>
              </a:rPr>
              <a:t>RRO</a:t>
            </a:r>
            <a:r>
              <a:rPr sz="2250" spc="159" dirty="0" smtClean="0">
                <a:latin typeface="Trebuchet MS"/>
                <a:cs typeface="Trebuchet MS"/>
              </a:rPr>
              <a:t>LL</a:t>
            </a:r>
            <a:r>
              <a:rPr sz="2250" spc="0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  <a:p>
            <a:pPr marL="823467" marR="193">
              <a:lnSpc>
                <a:spcPct val="96761"/>
              </a:lnSpc>
              <a:spcBef>
                <a:spcPts val="628"/>
              </a:spcBef>
            </a:pPr>
            <a:r>
              <a:rPr sz="2250" spc="154" dirty="0" smtClean="0">
                <a:latin typeface="Trebuchet MS"/>
                <a:cs typeface="Trebuchet MS"/>
              </a:rPr>
              <a:t>I</a:t>
            </a:r>
            <a:r>
              <a:rPr sz="2250" spc="150" dirty="0" smtClean="0">
                <a:latin typeface="Trebuchet MS"/>
                <a:cs typeface="Trebuchet MS"/>
              </a:rPr>
              <a:t>N</a:t>
            </a: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U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RI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29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0" y="2075205"/>
            <a:ext cx="8194229" cy="6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2625" spc="0" baseline="3432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625" spc="0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</a:t>
            </a:r>
            <a:r>
              <a:rPr sz="2625" spc="277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cr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sis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d</a:t>
            </a:r>
            <a:r>
              <a:rPr sz="3300" spc="0" baseline="2482" dirty="0" smtClean="0">
                <a:latin typeface="Calibri"/>
                <a:cs typeface="Calibri"/>
              </a:rPr>
              <a:t>e finales de los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años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a,</a:t>
            </a:r>
            <a:r>
              <a:rPr sz="3300" spc="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ma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 fin de 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 e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esa</a:t>
            </a:r>
            <a:endParaRPr sz="2200">
              <a:latin typeface="Calibri"/>
              <a:cs typeface="Calibri"/>
            </a:endParaRPr>
          </a:p>
          <a:p>
            <a:pPr marL="470204" marR="41879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al,</a:t>
            </a:r>
            <a:r>
              <a:rPr sz="3300" spc="-6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rnó</a:t>
            </a:r>
            <a:r>
              <a:rPr sz="3300" spc="-4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9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anej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ble</a:t>
            </a:r>
            <a:r>
              <a:rPr sz="3300" spc="-1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4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enorme</a:t>
            </a:r>
            <a:r>
              <a:rPr sz="3300" spc="-5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deuda</a:t>
            </a:r>
            <a:r>
              <a:rPr sz="3300" spc="-5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h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bía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704" y="2745994"/>
            <a:ext cx="2422275" cy="639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acumulado</a:t>
            </a:r>
            <a:r>
              <a:rPr sz="3300" spc="-1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(d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séis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4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f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ab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7650" y="2745994"/>
            <a:ext cx="1436512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mil</a:t>
            </a:r>
            <a:r>
              <a:rPr sz="3300" spc="-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millones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1434" y="2745994"/>
            <a:ext cx="1368884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lone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7726" y="2745994"/>
            <a:ext cx="193470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7930" y="2745994"/>
            <a:ext cx="387387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los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2243" y="2745994"/>
            <a:ext cx="2150046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39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blemas</a:t>
            </a:r>
            <a:r>
              <a:rPr sz="3300" spc="-9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fis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ales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62627" y="312523"/>
            <a:ext cx="5826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0" baseline="1007" dirty="0" smtClean="0">
                <a:latin typeface="Trebuchet MS"/>
                <a:cs typeface="Trebuchet MS"/>
              </a:rPr>
              <a:t>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8201" y="312523"/>
            <a:ext cx="15586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AD</a:t>
            </a:r>
            <a:r>
              <a:rPr sz="4275" b="1" spc="0" baseline="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217" y="312523"/>
            <a:ext cx="158453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0" dirty="0" smtClean="0">
                <a:latin typeface="Trebuchet MS"/>
                <a:cs typeface="Trebuchet MS"/>
              </a:rPr>
              <a:t>G</a:t>
            </a:r>
            <a:r>
              <a:rPr sz="4275" b="1" spc="159" baseline="1007" dirty="0" smtClean="0">
                <a:latin typeface="Trebuchet MS"/>
                <a:cs typeface="Trebuchet MS"/>
              </a:rPr>
              <a:t>ES</a:t>
            </a:r>
            <a:r>
              <a:rPr sz="4275" b="1" spc="-9" baseline="1007" dirty="0" smtClean="0">
                <a:latin typeface="Trebuchet MS"/>
                <a:cs typeface="Trebuchet MS"/>
              </a:rPr>
              <a:t>T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750" y="736274"/>
            <a:ext cx="1623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3886" y="861417"/>
            <a:ext cx="329525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C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</a:t>
            </a:r>
            <a:r>
              <a:rPr sz="4275" b="1" spc="159" baseline="1007" dirty="0" smtClean="0">
                <a:latin typeface="Trebuchet MS"/>
                <a:cs typeface="Trebuchet MS"/>
              </a:rPr>
              <a:t>RR</a:t>
            </a:r>
            <a:r>
              <a:rPr sz="4275" b="1" spc="154" baseline="1007" dirty="0" smtClean="0">
                <a:latin typeface="Trebuchet MS"/>
                <a:cs typeface="Trebuchet MS"/>
              </a:rPr>
              <a:t>IC</a:t>
            </a:r>
            <a:r>
              <a:rPr sz="4275" b="1" spc="159" baseline="1007" dirty="0" smtClean="0">
                <a:latin typeface="Trebuchet MS"/>
                <a:cs typeface="Trebuchet MS"/>
              </a:rPr>
              <a:t>ESE</a:t>
            </a:r>
            <a:r>
              <a:rPr sz="4275" b="1" spc="184" baseline="1007" dirty="0" smtClean="0">
                <a:latin typeface="Trebuchet MS"/>
                <a:cs typeface="Trebuchet MS"/>
              </a:rPr>
              <a:t>N</a:t>
            </a:r>
            <a:r>
              <a:rPr sz="3600" b="1" spc="0" dirty="0" smtClean="0">
                <a:latin typeface="Trebuchet MS"/>
                <a:cs typeface="Trebuchet MS"/>
              </a:rPr>
              <a:t>: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4354" y="861417"/>
            <a:ext cx="264171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0" dirty="0" smtClean="0">
                <a:latin typeface="Trebuchet MS"/>
                <a:cs typeface="Trebuchet MS"/>
              </a:rPr>
              <a:t>194</a:t>
            </a:r>
            <a:r>
              <a:rPr sz="3600" b="1" spc="229" dirty="0" smtClean="0">
                <a:latin typeface="Trebuchet MS"/>
                <a:cs typeface="Trebuchet MS"/>
              </a:rPr>
              <a:t>9</a:t>
            </a:r>
            <a:r>
              <a:rPr sz="3600" b="1" spc="200" dirty="0" smtClean="0">
                <a:latin typeface="Trebuchet MS"/>
                <a:cs typeface="Trebuchet MS"/>
              </a:rPr>
              <a:t>-</a:t>
            </a:r>
            <a:r>
              <a:rPr sz="3600" b="1" spc="204" dirty="0" smtClean="0">
                <a:latin typeface="Trebuchet MS"/>
                <a:cs typeface="Trebuchet MS"/>
              </a:rPr>
              <a:t>1980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075205"/>
            <a:ext cx="8479703" cy="2987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2625" spc="0" baseline="3432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625" spc="0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</a:t>
            </a:r>
            <a:r>
              <a:rPr sz="2625" spc="277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mo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pode</a:t>
            </a:r>
            <a:r>
              <a:rPr sz="3300" spc="-9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9" baseline="2482" dirty="0" smtClean="0">
                <a:latin typeface="Calibri"/>
                <a:cs typeface="Calibri"/>
              </a:rPr>
              <a:t>b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25" baseline="2482" dirty="0" smtClean="0">
                <a:latin typeface="Calibri"/>
                <a:cs typeface="Calibri"/>
              </a:rPr>
              <a:t>r</a:t>
            </a:r>
            <a:r>
              <a:rPr sz="3300" spc="-2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8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4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las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políti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as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 las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9" baseline="2482" dirty="0" smtClean="0">
                <a:latin typeface="Calibri"/>
                <a:cs typeface="Calibri"/>
              </a:rPr>
              <a:t>n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iones</a:t>
            </a:r>
            <a:r>
              <a:rPr sz="3300" spc="-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desar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olladas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  <a:spcBef>
                <a:spcPts val="15"/>
              </a:spcBef>
            </a:pP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erio</a:t>
            </a:r>
            <a:r>
              <a:rPr sz="3300" spc="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idad</a:t>
            </a:r>
            <a:r>
              <a:rPr sz="3300" spc="-12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uer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Ci</a:t>
            </a:r>
            <a:r>
              <a:rPr sz="3300" spc="4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il</a:t>
            </a:r>
            <a:r>
              <a:rPr sz="3300" spc="-4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1</a:t>
            </a:r>
            <a:r>
              <a:rPr sz="3300" spc="0" baseline="1241" dirty="0" smtClean="0">
                <a:latin typeface="Calibri"/>
                <a:cs typeface="Calibri"/>
              </a:rPr>
              <a:t>94</a:t>
            </a:r>
            <a:r>
              <a:rPr sz="3300" spc="9" baseline="1241" dirty="0" smtClean="0">
                <a:latin typeface="Calibri"/>
                <a:cs typeface="Calibri"/>
              </a:rPr>
              <a:t>8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4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25" baseline="1241" dirty="0" smtClean="0">
                <a:latin typeface="Calibri"/>
                <a:cs typeface="Calibri"/>
              </a:rPr>
              <a:t>v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1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una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isi</a:t>
            </a:r>
            <a:r>
              <a:rPr sz="3300" spc="-25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470204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25" baseline="1241" dirty="0" smtClean="0">
                <a:latin typeface="Calibri"/>
                <a:cs typeface="Calibri"/>
              </a:rPr>
              <a:t>r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ión</a:t>
            </a:r>
            <a:r>
              <a:rPr sz="3300" spc="-1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u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nacion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les,</a:t>
            </a:r>
            <a:r>
              <a:rPr sz="3300" spc="-110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é</a:t>
            </a:r>
            <a:r>
              <a:rPr sz="3300" spc="-14" baseline="1241" dirty="0" smtClean="0">
                <a:latin typeface="Calibri"/>
                <a:cs typeface="Calibri"/>
              </a:rPr>
              <a:t>n</a:t>
            </a:r>
            <a:r>
              <a:rPr sz="3300" spc="-4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is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especial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</a:t>
            </a:r>
            <a:r>
              <a:rPr sz="3300" spc="-1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nómi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6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</a:t>
            </a:r>
            <a:r>
              <a:rPr sz="3300" spc="-16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so</a:t>
            </a:r>
            <a:r>
              <a:rPr sz="3300" spc="0" baseline="1241" dirty="0" smtClean="0">
                <a:latin typeface="Calibri"/>
                <a:cs typeface="Calibri"/>
              </a:rPr>
              <a:t>cial,</a:t>
            </a:r>
            <a:r>
              <a:rPr sz="3300" spc="-70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erminando</a:t>
            </a:r>
            <a:r>
              <a:rPr sz="3300" spc="-87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políti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6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"no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25" baseline="1241" dirty="0" smtClean="0">
                <a:latin typeface="Calibri"/>
                <a:cs typeface="Calibri"/>
              </a:rPr>
              <a:t>r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ión"</a:t>
            </a:r>
            <a:r>
              <a:rPr sz="3300" spc="-11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Libe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al,</a:t>
            </a:r>
            <a:r>
              <a:rPr sz="3300" spc="-7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aunque</a:t>
            </a:r>
            <a:r>
              <a:rPr sz="3300" spc="-67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mo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hemos</a:t>
            </a:r>
            <a:r>
              <a:rPr sz="3300" spc="-4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señ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lado</a:t>
            </a:r>
            <a:r>
              <a:rPr sz="3300" spc="-7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páginas</a:t>
            </a:r>
            <a:r>
              <a:rPr sz="3300" spc="-9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erio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es,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ha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polí</a:t>
            </a:r>
            <a:r>
              <a:rPr sz="3300" spc="-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 había</a:t>
            </a:r>
            <a:r>
              <a:rPr sz="3300" spc="-69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eni</a:t>
            </a:r>
            <a:r>
              <a:rPr sz="3300" spc="-9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deb</a:t>
            </a:r>
            <a:r>
              <a:rPr sz="3300" spc="-9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li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ando</a:t>
            </a:r>
            <a:r>
              <a:rPr sz="3300" spc="-6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desde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hacía</a:t>
            </a:r>
            <a:r>
              <a:rPr sz="3300" spc="-7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ho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tie</a:t>
            </a:r>
            <a:r>
              <a:rPr sz="3300" spc="-4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po.</a:t>
            </a:r>
            <a:r>
              <a:rPr sz="3300" spc="-4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Sin</a:t>
            </a:r>
            <a:r>
              <a:rPr sz="3300" spc="-2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emba</a:t>
            </a:r>
            <a:r>
              <a:rPr sz="3300" spc="-14" baseline="1241" dirty="0" smtClean="0">
                <a:latin typeface="Calibri"/>
                <a:cs typeface="Calibri"/>
              </a:rPr>
              <a:t>rg</a:t>
            </a:r>
            <a:r>
              <a:rPr sz="3300" spc="-2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8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después</a:t>
            </a:r>
            <a:r>
              <a:rPr sz="3300" spc="-5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1</a:t>
            </a:r>
            <a:r>
              <a:rPr sz="3300" spc="0" baseline="1241" dirty="0" smtClean="0">
                <a:latin typeface="Calibri"/>
                <a:cs typeface="Calibri"/>
              </a:rPr>
              <a:t>948</a:t>
            </a:r>
            <a:r>
              <a:rPr sz="3300" spc="-5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endría</a:t>
            </a:r>
            <a:r>
              <a:rPr sz="3300" spc="-7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una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esencia</a:t>
            </a:r>
            <a:r>
              <a:rPr sz="3300" spc="-8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tinua</a:t>
            </a:r>
            <a:r>
              <a:rPr sz="3300" spc="-7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nomía,</a:t>
            </a:r>
            <a:r>
              <a:rPr sz="3300" spc="-6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hí</a:t>
            </a:r>
            <a:r>
              <a:rPr sz="3300" spc="-4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nomb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70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G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21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1828800" cy="2514600"/>
          </a:xfrm>
          <a:custGeom>
            <a:avLst/>
            <a:gdLst/>
            <a:ahLst/>
            <a:cxnLst/>
            <a:rect l="l" t="t" r="r" b="b"/>
            <a:pathLst>
              <a:path w="1828800" h="2514600">
                <a:moveTo>
                  <a:pt x="0" y="2514600"/>
                </a:moveTo>
                <a:lnTo>
                  <a:pt x="1828800" y="2514600"/>
                </a:lnTo>
                <a:lnTo>
                  <a:pt x="18288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343400"/>
            <a:ext cx="1828800" cy="2514598"/>
          </a:xfrm>
          <a:custGeom>
            <a:avLst/>
            <a:gdLst/>
            <a:ahLst/>
            <a:cxnLst/>
            <a:rect l="l" t="t" r="r" b="b"/>
            <a:pathLst>
              <a:path w="1828800" h="2514598">
                <a:moveTo>
                  <a:pt x="1828800" y="0"/>
                </a:moveTo>
                <a:lnTo>
                  <a:pt x="0" y="0"/>
                </a:lnTo>
                <a:lnTo>
                  <a:pt x="0" y="2514598"/>
                </a:lnTo>
                <a:lnTo>
                  <a:pt x="1828800" y="2514598"/>
                </a:lnTo>
                <a:lnTo>
                  <a:pt x="1828800" y="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514600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1828800"/>
                </a:moveTo>
                <a:lnTo>
                  <a:pt x="1828800" y="1828800"/>
                </a:lnTo>
                <a:lnTo>
                  <a:pt x="18288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19656" y="4384548"/>
            <a:ext cx="7331964" cy="184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2514600"/>
            <a:ext cx="7315200" cy="18288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1828800"/>
                </a:moveTo>
                <a:lnTo>
                  <a:pt x="7315200" y="1828800"/>
                </a:lnTo>
                <a:lnTo>
                  <a:pt x="73152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83994" y="2728698"/>
            <a:ext cx="5826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0" baseline="1007" dirty="0" smtClean="0">
                <a:latin typeface="Trebuchet MS"/>
                <a:cs typeface="Trebuchet MS"/>
              </a:rPr>
              <a:t>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9314" y="2728698"/>
            <a:ext cx="20634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C</a:t>
            </a:r>
            <a:r>
              <a:rPr sz="4275" b="1" spc="154" baseline="1007" dirty="0" smtClean="0">
                <a:latin typeface="Trebuchet MS"/>
                <a:cs typeface="Trebuchet MS"/>
              </a:rPr>
              <a:t>OM</a:t>
            </a:r>
            <a:r>
              <a:rPr sz="4275" b="1" spc="159" baseline="1007" dirty="0" smtClean="0">
                <a:latin typeface="Trebuchet MS"/>
                <a:cs typeface="Trebuchet MS"/>
              </a:rPr>
              <a:t>ER</a:t>
            </a:r>
            <a:r>
              <a:rPr sz="4275" b="1" spc="154" baseline="1007" dirty="0" smtClean="0">
                <a:latin typeface="Trebuchet MS"/>
                <a:cs typeface="Trebuchet MS"/>
              </a:rPr>
              <a:t>CI</a:t>
            </a:r>
            <a:r>
              <a:rPr sz="4275" b="1" spc="0" baseline="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6155" y="2728698"/>
            <a:ext cx="195674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150" baseline="1007" dirty="0" smtClean="0">
                <a:latin typeface="Trebuchet MS"/>
                <a:cs typeface="Trebuchet MS"/>
              </a:rPr>
              <a:t>X</a:t>
            </a:r>
            <a:r>
              <a:rPr sz="4275" b="1" spc="154" baseline="1007" dirty="0" smtClean="0">
                <a:latin typeface="Trebuchet MS"/>
                <a:cs typeface="Trebuchet MS"/>
              </a:rPr>
              <a:t>T</a:t>
            </a:r>
            <a:r>
              <a:rPr sz="4275" b="1" spc="159" baseline="1007" dirty="0" smtClean="0">
                <a:latin typeface="Trebuchet MS"/>
                <a:cs typeface="Trebuchet MS"/>
              </a:rPr>
              <a:t>ER</a:t>
            </a:r>
            <a:r>
              <a:rPr sz="4275" b="1" spc="154" baseline="1007" dirty="0" smtClean="0">
                <a:latin typeface="Trebuchet MS"/>
                <a:cs typeface="Trebuchet MS"/>
              </a:rPr>
              <a:t>IO</a:t>
            </a:r>
            <a:r>
              <a:rPr sz="4275" b="1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3994" y="3277338"/>
            <a:ext cx="1891268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4" dirty="0" smtClean="0">
                <a:latin typeface="Trebuchet MS"/>
                <a:cs typeface="Trebuchet MS"/>
              </a:rPr>
              <a:t>D</a:t>
            </a:r>
            <a:r>
              <a:rPr sz="4275" b="1" spc="154" baseline="1007" dirty="0" smtClean="0">
                <a:latin typeface="Trebuchet MS"/>
                <a:cs typeface="Trebuchet MS"/>
              </a:rPr>
              <a:t>U</a:t>
            </a:r>
            <a:r>
              <a:rPr sz="4275" b="1" spc="159" baseline="1007" dirty="0" smtClean="0">
                <a:latin typeface="Trebuchet MS"/>
                <a:cs typeface="Trebuchet MS"/>
              </a:rPr>
              <a:t>R</a:t>
            </a:r>
            <a:r>
              <a:rPr sz="4275" b="1" spc="150" baseline="1007" dirty="0" smtClean="0">
                <a:latin typeface="Trebuchet MS"/>
                <a:cs typeface="Trebuchet MS"/>
              </a:rPr>
              <a:t>AN</a:t>
            </a:r>
            <a:r>
              <a:rPr sz="4275" b="1" spc="154" baseline="1007" dirty="0" smtClean="0">
                <a:latin typeface="Trebuchet MS"/>
                <a:cs typeface="Trebuchet MS"/>
              </a:rPr>
              <a:t>T</a:t>
            </a:r>
            <a:r>
              <a:rPr sz="4275" b="1" spc="0" baseline="1007" dirty="0" smtClean="0">
                <a:latin typeface="Trebuchet MS"/>
                <a:cs typeface="Trebuchet MS"/>
              </a:rPr>
              <a:t>E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7099" y="3277338"/>
            <a:ext cx="5826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0" baseline="1007" dirty="0" smtClean="0">
                <a:latin typeface="Trebuchet MS"/>
                <a:cs typeface="Trebuchet MS"/>
              </a:rPr>
              <a:t>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3943" y="3277338"/>
            <a:ext cx="15586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AD</a:t>
            </a:r>
            <a:r>
              <a:rPr sz="4275" b="1" spc="0" baseline="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6213" y="3277338"/>
            <a:ext cx="158414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0" dirty="0" smtClean="0">
                <a:latin typeface="Trebuchet MS"/>
                <a:cs typeface="Trebuchet MS"/>
              </a:rPr>
              <a:t>G</a:t>
            </a:r>
            <a:r>
              <a:rPr sz="4275" b="1" spc="159" baseline="1007" dirty="0" smtClean="0">
                <a:latin typeface="Trebuchet MS"/>
                <a:cs typeface="Trebuchet MS"/>
              </a:rPr>
              <a:t>ES</a:t>
            </a:r>
            <a:r>
              <a:rPr sz="4275" b="1" spc="-9" baseline="1007" dirty="0" smtClean="0">
                <a:latin typeface="Trebuchet MS"/>
                <a:cs typeface="Trebuchet MS"/>
              </a:rPr>
              <a:t>T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1802" y="6472149"/>
            <a:ext cx="1514166" cy="41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0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endParaRPr sz="700" dirty="0">
              <a:latin typeface="Trebuchet MS"/>
              <a:cs typeface="Trebuchet MS"/>
            </a:endParaRPr>
          </a:p>
          <a:p>
            <a:pPr marL="12700" marR="23412">
              <a:lnSpc>
                <a:spcPct val="99954"/>
              </a:lnSpc>
            </a:pP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04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r>
              <a:rPr sz="700" spc="79" dirty="0" smtClean="0">
                <a:latin typeface="Trebuchet MS"/>
                <a:cs typeface="Trebuchet MS"/>
              </a:rPr>
              <a:t> </a:t>
            </a: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79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6520" y="6609309"/>
            <a:ext cx="16151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-4" dirty="0" smtClean="0">
                <a:latin typeface="Trebuchet MS"/>
                <a:cs typeface="Trebuchet MS"/>
              </a:rPr>
              <a:t>30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4226" y="6609309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65450" y="417954"/>
            <a:ext cx="208879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390" baseline="1275" dirty="0" smtClean="0">
                <a:latin typeface="Trebuchet MS"/>
                <a:cs typeface="Trebuchet MS"/>
              </a:rPr>
              <a:t> </a:t>
            </a:r>
            <a:r>
              <a:rPr sz="4200" spc="200" baseline="1025" dirty="0" smtClean="0">
                <a:latin typeface="Trebuchet MS"/>
                <a:cs typeface="Trebuchet MS"/>
              </a:rPr>
              <a:t>C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159" baseline="1275" dirty="0" smtClean="0">
                <a:latin typeface="Trebuchet MS"/>
                <a:cs typeface="Trebuchet MS"/>
              </a:rPr>
              <a:t>M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RCI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1689" y="417954"/>
            <a:ext cx="14923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X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RIO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98360" y="417954"/>
            <a:ext cx="14384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150" baseline="1275" dirty="0" smtClean="0">
                <a:latin typeface="Trebuchet MS"/>
                <a:cs typeface="Trebuchet MS"/>
              </a:rPr>
              <a:t>AN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0" baseline="1275" dirty="0" smtClean="0">
                <a:latin typeface="Trebuchet MS"/>
                <a:cs typeface="Trebuchet MS"/>
              </a:rPr>
              <a:t>E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2074" y="417954"/>
            <a:ext cx="43937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31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60389" y="844928"/>
            <a:ext cx="24793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r>
              <a:rPr sz="3375" spc="441" baseline="1275" dirty="0" smtClean="0">
                <a:latin typeface="Trebuchet MS"/>
                <a:cs typeface="Trebuchet MS"/>
              </a:rPr>
              <a:t> </a:t>
            </a:r>
            <a:r>
              <a:rPr sz="4200" spc="209" baseline="1025" dirty="0" smtClean="0">
                <a:latin typeface="Trebuchet MS"/>
                <a:cs typeface="Trebuchet MS"/>
              </a:rPr>
              <a:t>G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39" baseline="1275" dirty="0" smtClean="0">
                <a:latin typeface="Trebuchet MS"/>
                <a:cs typeface="Trebuchet MS"/>
              </a:rPr>
              <a:t>T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2069109"/>
            <a:ext cx="7927280" cy="1194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Después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 la Segu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da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-4" baseline="2730" dirty="0" smtClean="0">
                <a:latin typeface="Calibri"/>
                <a:cs typeface="Calibri"/>
              </a:rPr>
              <a:t>G</a:t>
            </a:r>
            <a:r>
              <a:rPr sz="3000" spc="0" baseline="2730" dirty="0" smtClean="0">
                <a:latin typeface="Calibri"/>
                <a:cs typeface="Calibri"/>
              </a:rPr>
              <a:t>uer</a:t>
            </a:r>
            <a:r>
              <a:rPr sz="3000" spc="-4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 Mu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dia</a:t>
            </a:r>
            <a:r>
              <a:rPr sz="3000" spc="-9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s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ondiciones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onó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1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25" baseline="1365" dirty="0" smtClean="0">
                <a:latin typeface="Calibri"/>
                <a:cs typeface="Calibri"/>
              </a:rPr>
              <a:t>nt</a:t>
            </a:r>
            <a:r>
              <a:rPr sz="3000" spc="0" baseline="1365" dirty="0" smtClean="0">
                <a:latin typeface="Calibri"/>
                <a:cs typeface="Calibri"/>
              </a:rPr>
              <a:t>ernacionales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-14" baseline="1365" dirty="0" smtClean="0">
                <a:latin typeface="Calibri"/>
                <a:cs typeface="Calibri"/>
              </a:rPr>
              <a:t>o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on 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n 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l país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 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ec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pe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ación del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om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cio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-3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</a:t>
            </a:r>
            <a:r>
              <a:rPr sz="3000" spc="-2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ern</a:t>
            </a:r>
            <a:r>
              <a:rPr sz="3000" spc="-39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aume</a:t>
            </a:r>
            <a:r>
              <a:rPr sz="3000" spc="-25" baseline="1365" dirty="0" smtClean="0">
                <a:latin typeface="Calibri"/>
                <a:cs typeface="Calibri"/>
              </a:rPr>
              <a:t>nt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tidad y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el </a:t>
            </a:r>
            <a:r>
              <a:rPr sz="3000" spc="-25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alor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-3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xpor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aciones, en una 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apa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-3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xt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ende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1</a:t>
            </a:r>
            <a:r>
              <a:rPr sz="3000" spc="4" baseline="1365" dirty="0" smtClean="0">
                <a:latin typeface="Calibri"/>
                <a:cs typeface="Calibri"/>
              </a:rPr>
              <a:t>9</a:t>
            </a:r>
            <a:r>
              <a:rPr sz="3000" spc="0" baseline="1365" dirty="0" smtClean="0">
                <a:latin typeface="Calibri"/>
                <a:cs typeface="Calibri"/>
              </a:rPr>
              <a:t>49</a:t>
            </a:r>
            <a:r>
              <a:rPr sz="3000" spc="-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1</a:t>
            </a:r>
            <a:r>
              <a:rPr sz="3000" spc="4" baseline="1365" dirty="0" smtClean="0">
                <a:latin typeface="Calibri"/>
                <a:cs typeface="Calibri"/>
              </a:rPr>
              <a:t>9</a:t>
            </a:r>
            <a:r>
              <a:rPr sz="3000" spc="0" baseline="1365" dirty="0" smtClean="0">
                <a:latin typeface="Calibri"/>
                <a:cs typeface="Calibri"/>
              </a:rPr>
              <a:t>5</a:t>
            </a:r>
            <a:r>
              <a:rPr sz="3000" spc="4" baseline="1365" dirty="0" smtClean="0">
                <a:latin typeface="Calibri"/>
                <a:cs typeface="Calibri"/>
              </a:rPr>
              <a:t>4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095803"/>
            <a:ext cx="236719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3517138"/>
            <a:ext cx="8013447" cy="2718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n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los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4" baseline="2730" dirty="0" smtClean="0">
                <a:latin typeface="Calibri"/>
                <a:cs typeface="Calibri"/>
              </a:rPr>
              <a:t>ñ</a:t>
            </a:r>
            <a:r>
              <a:rPr sz="3000" spc="0" baseline="2730" dirty="0" smtClean="0">
                <a:latin typeface="Calibri"/>
                <a:cs typeface="Calibri"/>
              </a:rPr>
              <a:t>os po</a:t>
            </a:r>
            <a:r>
              <a:rPr sz="3000" spc="-25" baseline="2730" dirty="0" smtClean="0">
                <a:latin typeface="Calibri"/>
                <a:cs typeface="Calibri"/>
              </a:rPr>
              <a:t>st</a:t>
            </a:r>
            <a:r>
              <a:rPr sz="3000" spc="0" baseline="2730" dirty="0" smtClean="0">
                <a:latin typeface="Calibri"/>
                <a:cs typeface="Calibri"/>
              </a:rPr>
              <a:t>er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(</a:t>
            </a:r>
            <a:r>
              <a:rPr sz="3000" spc="4" baseline="2730" dirty="0" smtClean="0">
                <a:latin typeface="Calibri"/>
                <a:cs typeface="Calibri"/>
              </a:rPr>
              <a:t>1</a:t>
            </a:r>
            <a:r>
              <a:rPr sz="3000" spc="0" baseline="2730" dirty="0" smtClean="0">
                <a:latin typeface="Calibri"/>
                <a:cs typeface="Calibri"/>
              </a:rPr>
              <a:t>9</a:t>
            </a:r>
            <a:r>
              <a:rPr sz="3000" spc="4" baseline="2730" dirty="0" smtClean="0">
                <a:latin typeface="Calibri"/>
                <a:cs typeface="Calibri"/>
              </a:rPr>
              <a:t>5</a:t>
            </a:r>
            <a:r>
              <a:rPr sz="3000" spc="14" baseline="2730" dirty="0" smtClean="0">
                <a:latin typeface="Calibri"/>
                <a:cs typeface="Calibri"/>
              </a:rPr>
              <a:t>5</a:t>
            </a:r>
            <a:r>
              <a:rPr sz="3000" spc="0" baseline="2730" dirty="0" smtClean="0">
                <a:latin typeface="Calibri"/>
                <a:cs typeface="Calibri"/>
              </a:rPr>
              <a:t>-1</a:t>
            </a:r>
            <a:r>
              <a:rPr sz="3000" spc="4" baseline="2730" dirty="0" smtClean="0">
                <a:latin typeface="Calibri"/>
                <a:cs typeface="Calibri"/>
              </a:rPr>
              <a:t>9</a:t>
            </a:r>
            <a:r>
              <a:rPr sz="3000" spc="0" baseline="2730" dirty="0" smtClean="0">
                <a:latin typeface="Calibri"/>
                <a:cs typeface="Calibri"/>
              </a:rPr>
              <a:t>62),</a:t>
            </a:r>
            <a:r>
              <a:rPr sz="3000" spc="-3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las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-3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xpor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aciones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ácti</a:t>
            </a:r>
            <a:r>
              <a:rPr sz="3000" spc="-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am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ma</a:t>
            </a:r>
            <a:r>
              <a:rPr sz="3000" spc="-25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tuv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on 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g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al,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pe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 las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por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aciones </a:t>
            </a:r>
            <a:r>
              <a:rPr sz="3000" spc="-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tinua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eciendo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acele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adame</a:t>
            </a:r>
            <a:r>
              <a:rPr sz="3000" spc="-25" baseline="1365" dirty="0" smtClean="0">
                <a:latin typeface="Calibri"/>
                <a:cs typeface="Calibri"/>
              </a:rPr>
              <a:t>nt</a:t>
            </a:r>
            <a:r>
              <a:rPr sz="3000" spc="0" baseline="1365" dirty="0" smtClean="0">
                <a:latin typeface="Calibri"/>
                <a:cs typeface="Calibri"/>
              </a:rPr>
              <a:t>e.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Con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el in</a:t>
            </a:r>
            <a:r>
              <a:rPr sz="3000" spc="4" baseline="1365" dirty="0" smtClean="0">
                <a:latin typeface="Calibri"/>
                <a:cs typeface="Calibri"/>
              </a:rPr>
              <a:t>g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eso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 Co</a:t>
            </a:r>
            <a:r>
              <a:rPr sz="3000" spc="-25" baseline="1365" dirty="0" smtClean="0">
                <a:latin typeface="Calibri"/>
                <a:cs typeface="Calibri"/>
              </a:rPr>
              <a:t>st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Ri</a:t>
            </a:r>
            <a:r>
              <a:rPr sz="3000" spc="-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 al Me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ado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Común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Ce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oam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r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-34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, </a:t>
            </a:r>
            <a:r>
              <a:rPr sz="3000" spc="-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e 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od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jo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un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ápido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eci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 la e</a:t>
            </a:r>
            <a:r>
              <a:rPr sz="3000" spc="-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onom</a:t>
            </a:r>
            <a:r>
              <a:rPr sz="3000" spc="-4" baseline="1365" dirty="0" smtClean="0">
                <a:latin typeface="Calibri"/>
                <a:cs typeface="Calibri"/>
              </a:rPr>
              <a:t>í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na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ional,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po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 dio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u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-14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tu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-34" baseline="1365" dirty="0" smtClean="0">
                <a:latin typeface="Calibri"/>
                <a:cs typeface="Calibri"/>
              </a:rPr>
              <a:t>fa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able pa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 las </a:t>
            </a:r>
            <a:r>
              <a:rPr sz="3000" spc="-39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xpor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aciones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od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adicionales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4" baseline="1365" dirty="0" smtClean="0">
                <a:latin typeface="Calibri"/>
                <a:cs typeface="Calibri"/>
              </a:rPr>
              <a:t>g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ope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uario</a:t>
            </a:r>
            <a:r>
              <a:rPr sz="3000" spc="-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, ade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ás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del e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je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inic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al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ind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tr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a,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pe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5"/>
              </a:lnSpc>
              <a:spcBef>
                <a:spcPts val="0"/>
              </a:spcBef>
            </a:pPr>
            <a:r>
              <a:rPr sz="3000" spc="0" baseline="1365" dirty="0" smtClean="0">
                <a:latin typeface="Calibri"/>
                <a:cs typeface="Calibri"/>
              </a:rPr>
              <a:t>el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</a:t>
            </a:r>
            <a:r>
              <a:rPr sz="3000" spc="-9" baseline="1365" dirty="0" smtClean="0">
                <a:latin typeface="Calibri"/>
                <a:cs typeface="Calibri"/>
              </a:rPr>
              <a:t>é</a:t>
            </a:r>
            <a:r>
              <a:rPr sz="3000" spc="0" baseline="1365" dirty="0" smtClean="0">
                <a:latin typeface="Calibri"/>
                <a:cs typeface="Calibri"/>
              </a:rPr>
              <a:t>ficit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om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cial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seguía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aume</a:t>
            </a:r>
            <a:r>
              <a:rPr sz="3000" spc="-25" baseline="1365" dirty="0" smtClean="0">
                <a:latin typeface="Calibri"/>
                <a:cs typeface="Calibri"/>
              </a:rPr>
              <a:t>nt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 mane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 so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enida,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es e</a:t>
            </a:r>
            <a:r>
              <a:rPr sz="3000" spc="-25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1</a:t>
            </a:r>
            <a:r>
              <a:rPr sz="3000" spc="4" baseline="1365" dirty="0" smtClean="0">
                <a:latin typeface="Calibri"/>
                <a:cs typeface="Calibri"/>
              </a:rPr>
              <a:t>9</a:t>
            </a:r>
            <a:r>
              <a:rPr sz="3000" spc="0" baseline="1365" dirty="0" smtClean="0">
                <a:latin typeface="Calibri"/>
                <a:cs typeface="Calibri"/>
              </a:rPr>
              <a:t>60</a:t>
            </a:r>
            <a:r>
              <a:rPr sz="3000" spc="-3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1</a:t>
            </a:r>
            <a:r>
              <a:rPr sz="3000" spc="4" baseline="1365" dirty="0" smtClean="0">
                <a:latin typeface="Calibri"/>
                <a:cs typeface="Calibri"/>
              </a:rPr>
              <a:t>9</a:t>
            </a:r>
            <a:r>
              <a:rPr sz="3000" spc="0" baseline="1365" dirty="0" smtClean="0">
                <a:latin typeface="Calibri"/>
                <a:cs typeface="Calibri"/>
              </a:rPr>
              <a:t>7</a:t>
            </a:r>
            <a:r>
              <a:rPr sz="3000" spc="4" baseline="1365" dirty="0" smtClean="0">
                <a:latin typeface="Calibri"/>
                <a:cs typeface="Calibri"/>
              </a:rPr>
              <a:t>0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eció al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ededor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$</a:t>
            </a:r>
            <a:r>
              <a:rPr sz="3000" spc="4" baseline="1365" dirty="0" smtClean="0">
                <a:latin typeface="Calibri"/>
                <a:cs typeface="Calibri"/>
              </a:rPr>
              <a:t>6</a:t>
            </a:r>
            <a:r>
              <a:rPr sz="3000" spc="0" baseline="1365" dirty="0" smtClean="0">
                <a:latin typeface="Calibri"/>
                <a:cs typeface="Calibri"/>
              </a:rPr>
              <a:t>0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9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ones,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9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 al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an</a:t>
            </a:r>
            <a:r>
              <a:rPr sz="3000" spc="-34" baseline="1365" dirty="0" smtClean="0">
                <a:latin typeface="Calibri"/>
                <a:cs typeface="Calibri"/>
              </a:rPr>
              <a:t>z</a:t>
            </a:r>
            <a:r>
              <a:rPr sz="3000" spc="0" baseline="1365" dirty="0" smtClean="0">
                <a:latin typeface="Calibri"/>
                <a:cs typeface="Calibri"/>
              </a:rPr>
              <a:t>ar $</a:t>
            </a:r>
            <a:r>
              <a:rPr sz="3000" spc="4" baseline="1365" dirty="0" smtClean="0">
                <a:latin typeface="Calibri"/>
                <a:cs typeface="Calibri"/>
              </a:rPr>
              <a:t>2</a:t>
            </a:r>
            <a:r>
              <a:rPr sz="3000" spc="0" baseline="1365" dirty="0" smtClean="0">
                <a:latin typeface="Calibri"/>
                <a:cs typeface="Calibri"/>
              </a:rPr>
              <a:t>00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m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9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ones, en 1</a:t>
            </a:r>
            <a:r>
              <a:rPr sz="3000" spc="4" baseline="1365" dirty="0" smtClean="0">
                <a:latin typeface="Calibri"/>
                <a:cs typeface="Calibri"/>
              </a:rPr>
              <a:t>9</a:t>
            </a:r>
            <a:r>
              <a:rPr sz="3000" spc="0" baseline="1365" dirty="0" smtClean="0">
                <a:latin typeface="Calibri"/>
                <a:cs typeface="Calibri"/>
              </a:rPr>
              <a:t>75</a:t>
            </a:r>
            <a:r>
              <a:rPr sz="3000" spc="-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y </a:t>
            </a:r>
            <a:r>
              <a:rPr sz="3000" spc="-9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4" baseline="1365" dirty="0" smtClean="0">
                <a:latin typeface="Calibri"/>
                <a:cs typeface="Calibri"/>
              </a:rPr>
              <a:t>eg</a:t>
            </a:r>
            <a:r>
              <a:rPr sz="3000" spc="0" baseline="1365" dirty="0" smtClean="0">
                <a:latin typeface="Calibri"/>
                <a:cs typeface="Calibri"/>
              </a:rPr>
              <a:t>ó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 la suma de </a:t>
            </a:r>
            <a:r>
              <a:rPr sz="3000" spc="4" baseline="1365" dirty="0" smtClean="0">
                <a:latin typeface="Calibri"/>
                <a:cs typeface="Calibri"/>
              </a:rPr>
              <a:t>$</a:t>
            </a:r>
            <a:r>
              <a:rPr sz="3000" spc="0" baseline="1365" dirty="0" smtClean="0">
                <a:latin typeface="Calibri"/>
                <a:cs typeface="Calibri"/>
              </a:rPr>
              <a:t>5</a:t>
            </a:r>
            <a:r>
              <a:rPr sz="3000" spc="4" baseline="1365" dirty="0" smtClean="0">
                <a:latin typeface="Calibri"/>
                <a:cs typeface="Calibri"/>
              </a:rPr>
              <a:t>4</a:t>
            </a:r>
            <a:r>
              <a:rPr sz="3000" spc="0" baseline="1365" dirty="0" smtClean="0">
                <a:latin typeface="Calibri"/>
                <a:cs typeface="Calibri"/>
              </a:rPr>
              <a:t>8</a:t>
            </a:r>
            <a:r>
              <a:rPr sz="3000" spc="-2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9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ones,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en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1</a:t>
            </a:r>
            <a:r>
              <a:rPr sz="3000" spc="4" baseline="1365" dirty="0" smtClean="0">
                <a:latin typeface="Calibri"/>
                <a:cs typeface="Calibri"/>
              </a:rPr>
              <a:t>9</a:t>
            </a:r>
            <a:r>
              <a:rPr sz="3000" spc="0" baseline="1365" dirty="0" smtClean="0">
                <a:latin typeface="Calibri"/>
                <a:cs typeface="Calibri"/>
              </a:rPr>
              <a:t>8</a:t>
            </a:r>
            <a:r>
              <a:rPr sz="3000" spc="4" baseline="1365" dirty="0" smtClean="0">
                <a:latin typeface="Calibri"/>
                <a:cs typeface="Calibri"/>
              </a:rPr>
              <a:t>0</a:t>
            </a:r>
            <a:r>
              <a:rPr sz="3000" spc="0" baseline="1365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3543850"/>
            <a:ext cx="2364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65450" y="417954"/>
            <a:ext cx="208879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390" baseline="1275" dirty="0" smtClean="0">
                <a:latin typeface="Trebuchet MS"/>
                <a:cs typeface="Trebuchet MS"/>
              </a:rPr>
              <a:t> </a:t>
            </a:r>
            <a:r>
              <a:rPr sz="4200" spc="200" baseline="1025" dirty="0" smtClean="0">
                <a:latin typeface="Trebuchet MS"/>
                <a:cs typeface="Trebuchet MS"/>
              </a:rPr>
              <a:t>C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159" baseline="1275" dirty="0" smtClean="0">
                <a:latin typeface="Trebuchet MS"/>
                <a:cs typeface="Trebuchet MS"/>
              </a:rPr>
              <a:t>M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RCI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1689" y="417954"/>
            <a:ext cx="14923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X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RIO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98360" y="417954"/>
            <a:ext cx="14384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150" baseline="1275" dirty="0" smtClean="0">
                <a:latin typeface="Trebuchet MS"/>
                <a:cs typeface="Trebuchet MS"/>
              </a:rPr>
              <a:t>AN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0" baseline="1275" dirty="0" smtClean="0">
                <a:latin typeface="Trebuchet MS"/>
                <a:cs typeface="Trebuchet MS"/>
              </a:rPr>
              <a:t>E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2074" y="417954"/>
            <a:ext cx="43937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32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0389" y="844928"/>
            <a:ext cx="24793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r>
              <a:rPr sz="3375" spc="441" baseline="1275" dirty="0" smtClean="0">
                <a:latin typeface="Trebuchet MS"/>
                <a:cs typeface="Trebuchet MS"/>
              </a:rPr>
              <a:t> </a:t>
            </a:r>
            <a:r>
              <a:rPr sz="4200" spc="209" baseline="1025" dirty="0" smtClean="0">
                <a:latin typeface="Trebuchet MS"/>
                <a:cs typeface="Trebuchet MS"/>
              </a:rPr>
              <a:t>G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39" baseline="1275" dirty="0" smtClean="0">
                <a:latin typeface="Trebuchet MS"/>
                <a:cs typeface="Trebuchet MS"/>
              </a:rPr>
              <a:t>T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2015007"/>
            <a:ext cx="1228567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2850" spc="0" baseline="2874" dirty="0" smtClean="0">
                <a:latin typeface="Calibri"/>
                <a:cs typeface="Calibri"/>
              </a:rPr>
              <a:t>El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</a:t>
            </a:r>
            <a:r>
              <a:rPr sz="2850" spc="-39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ob</a:t>
            </a:r>
            <a:r>
              <a:rPr sz="2850" spc="-9" baseline="2874" dirty="0" smtClean="0">
                <a:latin typeface="Calibri"/>
                <a:cs typeface="Calibri"/>
              </a:rPr>
              <a:t>l</a:t>
            </a:r>
            <a:r>
              <a:rPr sz="2850" spc="0" baseline="2874" dirty="0" smtClean="0">
                <a:latin typeface="Calibri"/>
                <a:cs typeface="Calibri"/>
              </a:rPr>
              <a:t>ema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2476" y="2015007"/>
            <a:ext cx="5402487" cy="2664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5"/>
              </a:lnSpc>
              <a:spcBef>
                <a:spcPts val="101"/>
              </a:spcBef>
            </a:pPr>
            <a:r>
              <a:rPr sz="2850" spc="0" baseline="2874" dirty="0" smtClean="0">
                <a:latin typeface="Calibri"/>
                <a:cs typeface="Calibri"/>
              </a:rPr>
              <a:t>del aume</a:t>
            </a:r>
            <a:r>
              <a:rPr sz="2850" spc="-14" baseline="2874" dirty="0" smtClean="0">
                <a:latin typeface="Calibri"/>
                <a:cs typeface="Calibri"/>
              </a:rPr>
              <a:t>n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5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del d</a:t>
            </a:r>
            <a:r>
              <a:rPr sz="2850" spc="-9" baseline="2874" dirty="0" smtClean="0">
                <a:latin typeface="Calibri"/>
                <a:cs typeface="Calibri"/>
              </a:rPr>
              <a:t>é</a:t>
            </a:r>
            <a:r>
              <a:rPr sz="2850" spc="0" baseline="2874" dirty="0" smtClean="0">
                <a:latin typeface="Calibri"/>
                <a:cs typeface="Calibri"/>
              </a:rPr>
              <a:t>f</a:t>
            </a:r>
            <a:r>
              <a:rPr sz="2850" spc="-4" baseline="2874" dirty="0" smtClean="0">
                <a:latin typeface="Calibri"/>
                <a:cs typeface="Calibri"/>
              </a:rPr>
              <a:t>i</a:t>
            </a:r>
            <a:r>
              <a:rPr sz="2850" spc="0" baseline="2874" dirty="0" smtClean="0">
                <a:latin typeface="Calibri"/>
                <a:cs typeface="Calibri"/>
              </a:rPr>
              <a:t>cit </a:t>
            </a:r>
            <a:r>
              <a:rPr sz="2850" spc="-9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9" baseline="2874" dirty="0" smtClean="0">
                <a:latin typeface="Calibri"/>
                <a:cs typeface="Calibri"/>
              </a:rPr>
              <a:t>m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r>
              <a:rPr sz="2850" spc="-25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cial f</a:t>
            </a:r>
            <a:r>
              <a:rPr sz="2850" spc="-4" baseline="2874" dirty="0" smtClean="0">
                <a:latin typeface="Calibri"/>
                <a:cs typeface="Calibri"/>
              </a:rPr>
              <a:t>u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r>
              <a:rPr sz="2850" spc="-15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or</a:t>
            </a:r>
            <a:r>
              <a:rPr sz="2850" spc="-4" baseline="2874" dirty="0" smtClean="0">
                <a:latin typeface="Calibri"/>
                <a:cs typeface="Calibri"/>
              </a:rPr>
              <a:t>ig</a:t>
            </a:r>
            <a:r>
              <a:rPr sz="2850" spc="0" baseline="2874" dirty="0" smtClean="0">
                <a:latin typeface="Calibri"/>
                <a:cs typeface="Calibri"/>
              </a:rPr>
              <a:t>inado</a:t>
            </a:r>
            <a:r>
              <a:rPr sz="2850" spc="-1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por</a:t>
            </a:r>
            <a:r>
              <a:rPr sz="2850" spc="-9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las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039067"/>
            <a:ext cx="226883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247265"/>
            <a:ext cx="8042662" cy="3738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9"/>
              </a:lnSpc>
              <a:spcBef>
                <a:spcPts val="100"/>
              </a:spcBef>
            </a:pP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erí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as</a:t>
            </a:r>
            <a:r>
              <a:rPr sz="1900" spc="-10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que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um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ó</a:t>
            </a:r>
            <a:r>
              <a:rPr sz="1900" spc="-5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lo</a:t>
            </a:r>
            <a:r>
              <a:rPr sz="1900" spc="-5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indu</a:t>
            </a:r>
            <a:r>
              <a:rPr sz="1900" spc="-25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trial,</a:t>
            </a:r>
            <a:r>
              <a:rPr sz="1900" spc="-5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equirió</a:t>
            </a:r>
            <a:r>
              <a:rPr sz="1900" spc="-4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14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es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9" dirty="0" smtClean="0">
                <a:latin typeface="Calibri"/>
                <a:cs typeface="Calibri"/>
              </a:rPr>
              <a:t>(</a:t>
            </a:r>
            <a:r>
              <a:rPr sz="1900" spc="0" dirty="0" smtClean="0">
                <a:latin typeface="Calibri"/>
                <a:cs typeface="Calibri"/>
              </a:rPr>
              <a:t>g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and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s)</a:t>
            </a:r>
            <a:r>
              <a:rPr sz="1900" spc="-72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mpo</a:t>
            </a:r>
            <a:r>
              <a:rPr sz="1900" spc="-9" dirty="0" smtClean="0">
                <a:latin typeface="Calibri"/>
                <a:cs typeface="Calibri"/>
              </a:rPr>
              <a:t>r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nes</a:t>
            </a:r>
            <a:r>
              <a:rPr sz="1900" spc="-7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m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erias</a:t>
            </a:r>
            <a:r>
              <a:rPr sz="1900" spc="-5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pri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6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maquin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5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equip</a:t>
            </a:r>
            <a:r>
              <a:rPr sz="1900" spc="-4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3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ali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ar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su</a:t>
            </a:r>
            <a:r>
              <a:rPr sz="1900" spc="-3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oducción.</a:t>
            </a:r>
            <a:r>
              <a:rPr sz="1900" spc="-71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demá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7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agr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cultu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5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adicional</a:t>
            </a:r>
            <a:r>
              <a:rPr sz="1900" spc="-4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no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es</a:t>
            </a:r>
            <a:r>
              <a:rPr sz="1900" spc="-44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or</a:t>
            </a:r>
            <a:r>
              <a:rPr sz="1900" spc="-44" dirty="0" smtClean="0">
                <a:latin typeface="Calibri"/>
                <a:cs typeface="Calibri"/>
              </a:rPr>
              <a:t>z</a:t>
            </a:r>
            <a:r>
              <a:rPr sz="1900" spc="0" dirty="0" smtClean="0">
                <a:latin typeface="Calibri"/>
                <a:cs typeface="Calibri"/>
              </a:rPr>
              <a:t>ó</a:t>
            </a:r>
            <a:r>
              <a:rPr sz="1900" spc="-7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darle</a:t>
            </a:r>
            <a:r>
              <a:rPr sz="1900" spc="-2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un</a:t>
            </a:r>
            <a:endParaRPr sz="1900">
              <a:latin typeface="Calibri"/>
              <a:cs typeface="Calibri"/>
            </a:endParaRPr>
          </a:p>
          <a:p>
            <a:pPr marL="12700" marR="31483">
              <a:lnSpc>
                <a:spcPts val="1880"/>
              </a:lnSpc>
            </a:pPr>
            <a:r>
              <a:rPr sz="2850" spc="-29" baseline="2874" dirty="0" smtClean="0">
                <a:latin typeface="Calibri"/>
                <a:cs typeface="Calibri"/>
              </a:rPr>
              <a:t>v</a:t>
            </a:r>
            <a:r>
              <a:rPr sz="2850" spc="0" baseline="2874" dirty="0" smtClean="0">
                <a:latin typeface="Calibri"/>
                <a:cs typeface="Calibri"/>
              </a:rPr>
              <a:t>alor</a:t>
            </a:r>
            <a:r>
              <a:rPr sz="2850" spc="-38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ag</a:t>
            </a:r>
            <a:r>
              <a:rPr sz="2850" spc="-25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r>
              <a:rPr sz="2850" spc="-34" baseline="2874" dirty="0" smtClean="0">
                <a:latin typeface="Calibri"/>
                <a:cs typeface="Calibri"/>
              </a:rPr>
              <a:t>g</a:t>
            </a:r>
            <a:r>
              <a:rPr sz="2850" spc="0" baseline="2874" dirty="0" smtClean="0">
                <a:latin typeface="Calibri"/>
                <a:cs typeface="Calibri"/>
              </a:rPr>
              <a:t>ado</a:t>
            </a:r>
            <a:r>
              <a:rPr sz="2850" spc="-47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sus</a:t>
            </a:r>
            <a:r>
              <a:rPr sz="2850" spc="-29" baseline="2874" dirty="0" smtClean="0">
                <a:latin typeface="Calibri"/>
                <a:cs typeface="Calibri"/>
              </a:rPr>
              <a:t> </a:t>
            </a:r>
            <a:r>
              <a:rPr sz="2850" spc="-19" baseline="2874" dirty="0" smtClean="0">
                <a:latin typeface="Calibri"/>
                <a:cs typeface="Calibri"/>
              </a:rPr>
              <a:t>e</a:t>
            </a:r>
            <a:r>
              <a:rPr sz="2850" spc="0" baseline="2874" dirty="0" smtClean="0">
                <a:latin typeface="Calibri"/>
                <a:cs typeface="Calibri"/>
              </a:rPr>
              <a:t>xp</a:t>
            </a:r>
            <a:r>
              <a:rPr sz="2850" spc="-9" baseline="2874" dirty="0" smtClean="0">
                <a:latin typeface="Calibri"/>
                <a:cs typeface="Calibri"/>
              </a:rPr>
              <a:t>o</a:t>
            </a:r>
            <a:r>
              <a:rPr sz="2850" spc="0" baseline="2874" dirty="0" smtClean="0">
                <a:latin typeface="Calibri"/>
                <a:cs typeface="Calibri"/>
              </a:rPr>
              <a:t>r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4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i</a:t>
            </a:r>
            <a:r>
              <a:rPr sz="2850" spc="-4" baseline="2874" dirty="0" smtClean="0">
                <a:latin typeface="Calibri"/>
                <a:cs typeface="Calibri"/>
              </a:rPr>
              <a:t>o</a:t>
            </a:r>
            <a:r>
              <a:rPr sz="2850" spc="0" baseline="2874" dirty="0" smtClean="0">
                <a:latin typeface="Calibri"/>
                <a:cs typeface="Calibri"/>
              </a:rPr>
              <a:t>ne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,</a:t>
            </a:r>
            <a:r>
              <a:rPr sz="2850" spc="-80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pues</a:t>
            </a:r>
            <a:r>
              <a:rPr sz="2850" spc="-3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se</a:t>
            </a:r>
            <a:r>
              <a:rPr sz="2850" spc="-1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si</a:t>
            </a:r>
            <a:r>
              <a:rPr sz="2850" spc="-4" baseline="2874" dirty="0" smtClean="0">
                <a:latin typeface="Calibri"/>
                <a:cs typeface="Calibri"/>
              </a:rPr>
              <a:t>g</a:t>
            </a:r>
            <a:r>
              <a:rPr sz="2850" spc="0" baseline="2874" dirty="0" smtClean="0">
                <a:latin typeface="Calibri"/>
                <a:cs typeface="Calibri"/>
              </a:rPr>
              <a:t>uió</a:t>
            </a:r>
            <a:r>
              <a:rPr sz="2850" spc="-25" baseline="2874" dirty="0" smtClean="0">
                <a:latin typeface="Calibri"/>
                <a:cs typeface="Calibri"/>
              </a:rPr>
              <a:t> </a:t>
            </a:r>
            <a:r>
              <a:rPr sz="2850" spc="-19" baseline="2874" dirty="0" smtClean="0">
                <a:latin typeface="Calibri"/>
                <a:cs typeface="Calibri"/>
              </a:rPr>
              <a:t>e</a:t>
            </a:r>
            <a:r>
              <a:rPr sz="2850" spc="0" baseline="2874" dirty="0" smtClean="0">
                <a:latin typeface="Calibri"/>
                <a:cs typeface="Calibri"/>
              </a:rPr>
              <a:t>xp</a:t>
            </a:r>
            <a:r>
              <a:rPr sz="2850" spc="-9" baseline="2874" dirty="0" smtClean="0">
                <a:latin typeface="Calibri"/>
                <a:cs typeface="Calibri"/>
              </a:rPr>
              <a:t>o</a:t>
            </a:r>
            <a:r>
              <a:rPr sz="2850" spc="0" baseline="2874" dirty="0" smtClean="0">
                <a:latin typeface="Calibri"/>
                <a:cs typeface="Calibri"/>
              </a:rPr>
              <a:t>r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ando</a:t>
            </a:r>
            <a:r>
              <a:rPr sz="2850" spc="-51" baseline="2874" dirty="0" smtClean="0">
                <a:latin typeface="Calibri"/>
                <a:cs typeface="Calibri"/>
              </a:rPr>
              <a:t> </a:t>
            </a:r>
            <a:r>
              <a:rPr sz="2850" spc="-9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4" baseline="2874" dirty="0" smtClean="0">
                <a:latin typeface="Calibri"/>
                <a:cs typeface="Calibri"/>
              </a:rPr>
              <a:t>m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58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siemp</a:t>
            </a:r>
            <a:r>
              <a:rPr sz="2850" spc="-25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e:</a:t>
            </a:r>
            <a:endParaRPr sz="1900">
              <a:latin typeface="Calibri"/>
              <a:cs typeface="Calibri"/>
            </a:endParaRPr>
          </a:p>
          <a:p>
            <a:pPr marL="12700" marR="31483">
              <a:lnSpc>
                <a:spcPts val="1880"/>
              </a:lnSpc>
            </a:pPr>
            <a:r>
              <a:rPr sz="2850" spc="-9" baseline="4311" dirty="0" smtClean="0">
                <a:latin typeface="Calibri"/>
                <a:cs typeface="Calibri"/>
              </a:rPr>
              <a:t>ca</a:t>
            </a:r>
            <a:r>
              <a:rPr sz="2850" spc="-50" baseline="4311" dirty="0" smtClean="0">
                <a:latin typeface="Calibri"/>
                <a:cs typeface="Calibri"/>
              </a:rPr>
              <a:t>f</a:t>
            </a:r>
            <a:r>
              <a:rPr sz="2850" spc="0" baseline="4311" dirty="0" smtClean="0">
                <a:latin typeface="Calibri"/>
                <a:cs typeface="Calibri"/>
              </a:rPr>
              <a:t>é</a:t>
            </a:r>
            <a:r>
              <a:rPr sz="2850" spc="-47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en</a:t>
            </a:r>
            <a:r>
              <a:rPr sz="2850" spc="-14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g</a:t>
            </a:r>
            <a:r>
              <a:rPr sz="2850" spc="-39" baseline="4311" dirty="0" smtClean="0">
                <a:latin typeface="Calibri"/>
                <a:cs typeface="Calibri"/>
              </a:rPr>
              <a:t>r</a:t>
            </a:r>
            <a:r>
              <a:rPr sz="2850" spc="0" baseline="4311" dirty="0" smtClean="0">
                <a:latin typeface="Calibri"/>
                <a:cs typeface="Calibri"/>
              </a:rPr>
              <a:t>ano</a:t>
            </a:r>
            <a:r>
              <a:rPr sz="2850" spc="-29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y</a:t>
            </a:r>
            <a:r>
              <a:rPr sz="2850" spc="-8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bananos</a:t>
            </a:r>
            <a:r>
              <a:rPr sz="2850" spc="-55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f</a:t>
            </a:r>
            <a:r>
              <a:rPr sz="2850" spc="-29" baseline="4311" dirty="0" smtClean="0">
                <a:latin typeface="Calibri"/>
                <a:cs typeface="Calibri"/>
              </a:rPr>
              <a:t>r</a:t>
            </a:r>
            <a:r>
              <a:rPr sz="2850" spc="0" baseline="4311" dirty="0" smtClean="0">
                <a:latin typeface="Calibri"/>
                <a:cs typeface="Calibri"/>
              </a:rPr>
              <a:t>e</a:t>
            </a:r>
            <a:r>
              <a:rPr sz="2850" spc="4" baseline="4311" dirty="0" smtClean="0">
                <a:latin typeface="Calibri"/>
                <a:cs typeface="Calibri"/>
              </a:rPr>
              <a:t>s</a:t>
            </a:r>
            <a:r>
              <a:rPr sz="2850" spc="-9" baseline="4311" dirty="0" smtClean="0">
                <a:latin typeface="Calibri"/>
                <a:cs typeface="Calibri"/>
              </a:rPr>
              <a:t>c</a:t>
            </a:r>
            <a:r>
              <a:rPr sz="2850" spc="0" baseline="4311" dirty="0" smtClean="0">
                <a:latin typeface="Calibri"/>
                <a:cs typeface="Calibri"/>
              </a:rPr>
              <a:t>os.</a:t>
            </a:r>
            <a:endParaRPr sz="1900">
              <a:latin typeface="Calibri"/>
              <a:cs typeface="Calibri"/>
            </a:endParaRPr>
          </a:p>
          <a:p>
            <a:pPr marL="12700" marR="27586">
              <a:lnSpc>
                <a:spcPts val="2319"/>
              </a:lnSpc>
              <a:spcBef>
                <a:spcPts val="1597"/>
              </a:spcBef>
            </a:pPr>
            <a:r>
              <a:rPr sz="1900" spc="-29" dirty="0" smtClean="0">
                <a:latin typeface="Calibri"/>
                <a:cs typeface="Calibri"/>
              </a:rPr>
              <a:t>P</a:t>
            </a:r>
            <a:r>
              <a:rPr sz="1900" spc="0" dirty="0" smtClean="0">
                <a:latin typeface="Calibri"/>
                <a:cs typeface="Calibri"/>
              </a:rPr>
              <a:t>or</a:t>
            </a:r>
            <a:r>
              <a:rPr sz="1900" spc="-4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-2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he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hos</a:t>
            </a:r>
            <a:r>
              <a:rPr sz="1900" spc="-6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cri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os,</a:t>
            </a:r>
            <a:r>
              <a:rPr sz="1900" spc="-4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f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rma</a:t>
            </a:r>
            <a:r>
              <a:rPr sz="1900" spc="-5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2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aunque</a:t>
            </a:r>
            <a:r>
              <a:rPr sz="1900" spc="-4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modelo</a:t>
            </a:r>
            <a:r>
              <a:rPr sz="1900" spc="-5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su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tituci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7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 </a:t>
            </a:r>
            <a:endParaRPr sz="1900">
              <a:latin typeface="Calibri"/>
              <a:cs typeface="Calibri"/>
            </a:endParaRPr>
          </a:p>
          <a:p>
            <a:pPr marL="12700" marR="27586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por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nes</a:t>
            </a:r>
            <a:r>
              <a:rPr sz="1900" spc="-10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lo</a:t>
            </a:r>
            <a:r>
              <a:rPr sz="1900" spc="-9" dirty="0" smtClean="0">
                <a:latin typeface="Calibri"/>
                <a:cs typeface="Calibri"/>
              </a:rPr>
              <a:t>g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ó</a:t>
            </a:r>
            <a:r>
              <a:rPr sz="1900" spc="-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di</a:t>
            </a:r>
            <a:r>
              <a:rPr sz="1900" spc="-2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sif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ar</a:t>
            </a:r>
            <a:r>
              <a:rPr sz="1900" spc="-5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50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er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4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las</a:t>
            </a:r>
            <a:r>
              <a:rPr sz="1900" spc="-25" dirty="0" smtClean="0">
                <a:latin typeface="Calibri"/>
                <a:cs typeface="Calibri"/>
              </a:rPr>
              <a:t> </a:t>
            </a:r>
            <a:r>
              <a:rPr sz="1900" spc="-1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xp</a:t>
            </a:r>
            <a:r>
              <a:rPr sz="1900" spc="-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nes</a:t>
            </a:r>
            <a:r>
              <a:rPr sz="1900" spc="-65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25" dirty="0" smtClean="0">
                <a:latin typeface="Calibri"/>
                <a:cs typeface="Calibri"/>
              </a:rPr>
              <a:t>st</a:t>
            </a:r>
            <a:r>
              <a:rPr sz="1900" spc="0" dirty="0" smtClean="0">
                <a:latin typeface="Calibri"/>
                <a:cs typeface="Calibri"/>
              </a:rPr>
              <a:t>arricens</a:t>
            </a:r>
            <a:r>
              <a:rPr sz="1900" spc="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s,</a:t>
            </a:r>
            <a:r>
              <a:rPr sz="1900" spc="-11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no </a:t>
            </a:r>
            <a:endParaRPr sz="1900">
              <a:latin typeface="Calibri"/>
              <a:cs typeface="Calibri"/>
            </a:endParaRPr>
          </a:p>
          <a:p>
            <a:pPr marL="12700" marR="27586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g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ó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dism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nuir</a:t>
            </a:r>
            <a:r>
              <a:rPr sz="1900" spc="-5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pend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ncia</a:t>
            </a:r>
            <a:r>
              <a:rPr sz="1900" spc="-8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las</a:t>
            </a:r>
            <a:r>
              <a:rPr sz="1900" spc="-2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por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nes</a:t>
            </a:r>
            <a:r>
              <a:rPr sz="1900" spc="-9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ni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m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di</a:t>
            </a:r>
            <a:r>
              <a:rPr sz="1900" spc="-4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ar</a:t>
            </a:r>
            <a:r>
              <a:rPr sz="1900" spc="-5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rtic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pa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 </a:t>
            </a:r>
            <a:endParaRPr sz="1900">
              <a:latin typeface="Calibri"/>
              <a:cs typeface="Calibri"/>
            </a:endParaRPr>
          </a:p>
          <a:p>
            <a:pPr marL="12700" marR="27586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25" dirty="0" smtClean="0">
                <a:latin typeface="Calibri"/>
                <a:cs typeface="Calibri"/>
              </a:rPr>
              <a:t>st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Ri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cio</a:t>
            </a:r>
            <a:r>
              <a:rPr sz="1900" spc="-8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14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ern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cional;</a:t>
            </a:r>
            <a:r>
              <a:rPr sz="1900" spc="-7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pue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4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inclus</a:t>
            </a:r>
            <a:r>
              <a:rPr sz="1900" spc="-3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3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-2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años</a:t>
            </a:r>
            <a:r>
              <a:rPr sz="1900" spc="-3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2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4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 </a:t>
            </a:r>
            <a:endParaRPr sz="1900">
              <a:latin typeface="Calibri"/>
              <a:cs typeface="Calibri"/>
            </a:endParaRPr>
          </a:p>
          <a:p>
            <a:pPr marL="12700" marR="27586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oche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a,</a:t>
            </a:r>
            <a:r>
              <a:rPr sz="1900" spc="-6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las</a:t>
            </a:r>
            <a:r>
              <a:rPr sz="1900" spc="-20" dirty="0" smtClean="0">
                <a:latin typeface="Calibri"/>
                <a:cs typeface="Calibri"/>
              </a:rPr>
              <a:t> </a:t>
            </a:r>
            <a:r>
              <a:rPr sz="1900" spc="-34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as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-1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xt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an</a:t>
            </a:r>
            <a:r>
              <a:rPr sz="1900" spc="4" dirty="0" smtClean="0">
                <a:latin typeface="Calibri"/>
                <a:cs typeface="Calibri"/>
              </a:rPr>
              <a:t>j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6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gu</a:t>
            </a:r>
            <a:r>
              <a:rPr sz="1900" spc="-4" dirty="0" smtClean="0">
                <a:latin typeface="Calibri"/>
                <a:cs typeface="Calibri"/>
              </a:rPr>
              <a:t>í</a:t>
            </a:r>
            <a:r>
              <a:rPr sz="1900" spc="0" dirty="0" smtClean="0">
                <a:latin typeface="Calibri"/>
                <a:cs typeface="Calibri"/>
              </a:rPr>
              <a:t>an</a:t>
            </a:r>
            <a:r>
              <a:rPr sz="1900" spc="-4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per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ciend</a:t>
            </a:r>
            <a:r>
              <a:rPr sz="1900" spc="-3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8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edom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na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eme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e, </a:t>
            </a:r>
            <a:endParaRPr sz="1900">
              <a:latin typeface="Calibri"/>
              <a:cs typeface="Calibri"/>
            </a:endParaRPr>
          </a:p>
          <a:p>
            <a:pPr marL="12700" marR="27586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al</a:t>
            </a:r>
            <a:r>
              <a:rPr sz="1900" spc="-2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c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or</a:t>
            </a:r>
            <a:r>
              <a:rPr sz="1900" spc="-3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ag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opecu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6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cio</a:t>
            </a:r>
            <a:r>
              <a:rPr sz="1900" spc="-71" dirty="0" smtClean="0">
                <a:latin typeface="Calibri"/>
                <a:cs typeface="Calibri"/>
              </a:rPr>
              <a:t> </a:t>
            </a:r>
            <a:r>
              <a:rPr sz="1900" spc="-1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x</a:t>
            </a:r>
            <a:r>
              <a:rPr sz="1900" spc="-2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ern</a:t>
            </a:r>
            <a:r>
              <a:rPr sz="1900" spc="-3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4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si</a:t>
            </a:r>
            <a:r>
              <a:rPr sz="1900" spc="-4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uió</a:t>
            </a:r>
            <a:r>
              <a:rPr sz="1900" spc="-2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ando</a:t>
            </a:r>
            <a:r>
              <a:rPr sz="1900" spc="-8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las </a:t>
            </a:r>
            <a:endParaRPr sz="1900">
              <a:latin typeface="Calibri"/>
              <a:cs typeface="Calibri"/>
            </a:endParaRPr>
          </a:p>
          <a:p>
            <a:pPr marL="12700" marR="27586">
              <a:lnSpc>
                <a:spcPts val="2319"/>
              </a:lnSpc>
            </a:pP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erí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as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9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ualdad,</a:t>
            </a:r>
            <a:r>
              <a:rPr sz="1900" spc="-6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pues</a:t>
            </a:r>
            <a:r>
              <a:rPr sz="1900" spc="-3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gu</a:t>
            </a:r>
            <a:r>
              <a:rPr sz="1900" spc="-4" dirty="0" smtClean="0">
                <a:latin typeface="Calibri"/>
                <a:cs typeface="Calibri"/>
              </a:rPr>
              <a:t>í</a:t>
            </a:r>
            <a:r>
              <a:rPr sz="1900" spc="0" dirty="0" smtClean="0">
                <a:latin typeface="Calibri"/>
                <a:cs typeface="Calibri"/>
              </a:rPr>
              <a:t>an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-1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xp</a:t>
            </a:r>
            <a:r>
              <a:rPr sz="1900" spc="-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ando</a:t>
            </a:r>
            <a:r>
              <a:rPr sz="1900" spc="-5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bienes</a:t>
            </a:r>
            <a:r>
              <a:rPr sz="1900" spc="-45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on</a:t>
            </a:r>
            <a:r>
              <a:rPr sz="1900" spc="-4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po</a:t>
            </a:r>
            <a:r>
              <a:rPr sz="1900" spc="-1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37" dirty="0" smtClean="0">
                <a:latin typeface="Calibri"/>
                <a:cs typeface="Calibri"/>
              </a:rPr>
              <a:t> </a:t>
            </a:r>
            <a:r>
              <a:rPr sz="1900" spc="-2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alor </a:t>
            </a:r>
            <a:endParaRPr sz="1900">
              <a:latin typeface="Calibri"/>
              <a:cs typeface="Calibri"/>
            </a:endParaRPr>
          </a:p>
          <a:p>
            <a:pPr marL="12700" marR="27586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ag</a:t>
            </a:r>
            <a:r>
              <a:rPr sz="1900" spc="-2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39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ad</a:t>
            </a:r>
            <a:r>
              <a:rPr sz="1900" spc="-3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por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ello</a:t>
            </a:r>
            <a:r>
              <a:rPr sz="1900" spc="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más</a:t>
            </a:r>
            <a:r>
              <a:rPr sz="1900" spc="-4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ba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os,</a:t>
            </a:r>
            <a:r>
              <a:rPr sz="1900" spc="-5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m</a:t>
            </a:r>
            <a:r>
              <a:rPr sz="1900" spc="-9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as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</a:t>
            </a:r>
            <a:r>
              <a:rPr sz="1900" spc="-4" dirty="0" smtClean="0">
                <a:latin typeface="Calibri"/>
                <a:cs typeface="Calibri"/>
              </a:rPr>
              <a:t>u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las</a:t>
            </a:r>
            <a:r>
              <a:rPr sz="1900" spc="-1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9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po</a:t>
            </a:r>
            <a:r>
              <a:rPr sz="1900" spc="-9" dirty="0" smtClean="0">
                <a:latin typeface="Calibri"/>
                <a:cs typeface="Calibri"/>
              </a:rPr>
              <a:t>r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acio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es</a:t>
            </a:r>
            <a:r>
              <a:rPr sz="1900" spc="-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 biene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que </a:t>
            </a:r>
            <a:endParaRPr sz="1900">
              <a:latin typeface="Calibri"/>
              <a:cs typeface="Calibri"/>
            </a:endParaRPr>
          </a:p>
          <a:p>
            <a:pPr marL="12700" marR="27586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inclu</a:t>
            </a:r>
            <a:r>
              <a:rPr sz="1900" spc="-9" dirty="0" smtClean="0">
                <a:latin typeface="Calibri"/>
                <a:cs typeface="Calibri"/>
              </a:rPr>
              <a:t>í</a:t>
            </a:r>
            <a:r>
              <a:rPr sz="1900" spc="0" dirty="0" smtClean="0">
                <a:latin typeface="Calibri"/>
                <a:cs typeface="Calibri"/>
              </a:rPr>
              <a:t>an</a:t>
            </a:r>
            <a:r>
              <a:rPr sz="1900" spc="-6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ab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jo</a:t>
            </a:r>
            <a:r>
              <a:rPr sz="1900" spc="-42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ali</a:t>
            </a:r>
            <a:r>
              <a:rPr sz="1900" spc="-4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ado</a:t>
            </a:r>
            <a:r>
              <a:rPr sz="1900" spc="-7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ocesos</a:t>
            </a:r>
            <a:r>
              <a:rPr sz="1900" spc="-68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no</a:t>
            </a:r>
            <a:r>
              <a:rPr sz="1900" spc="-9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ó</a:t>
            </a:r>
            <a:r>
              <a:rPr sz="1900" spc="-9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os</a:t>
            </a:r>
            <a:r>
              <a:rPr sz="1900" spc="-80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plejos,</a:t>
            </a:r>
            <a:r>
              <a:rPr sz="1900" spc="-8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enían</a:t>
            </a:r>
            <a:r>
              <a:rPr sz="1900" spc="-2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que </a:t>
            </a:r>
            <a:endParaRPr sz="1900">
              <a:latin typeface="Calibri"/>
              <a:cs typeface="Calibri"/>
            </a:endParaRPr>
          </a:p>
          <a:p>
            <a:pPr marL="12700" marR="27586">
              <a:lnSpc>
                <a:spcPts val="2319"/>
              </a:lnSpc>
            </a:pP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ar</a:t>
            </a:r>
            <a:r>
              <a:rPr sz="1900" spc="-7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-29" dirty="0" smtClean="0">
                <a:latin typeface="Calibri"/>
                <a:cs typeface="Calibri"/>
              </a:rPr>
              <a:t>a</a:t>
            </a:r>
            <a:r>
              <a:rPr sz="1900" spc="-19" dirty="0" smtClean="0">
                <a:latin typeface="Calibri"/>
                <a:cs typeface="Calibri"/>
              </a:rPr>
              <a:t>y</a:t>
            </a:r>
            <a:r>
              <a:rPr sz="1900" spc="0" dirty="0" smtClean="0">
                <a:latin typeface="Calibri"/>
                <a:cs typeface="Calibri"/>
              </a:rPr>
              <a:t>or</a:t>
            </a:r>
            <a:r>
              <a:rPr sz="1900" spc="-4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43" dirty="0" smtClean="0">
                <a:latin typeface="Calibri"/>
                <a:cs typeface="Calibri"/>
              </a:rPr>
              <a:t> </a:t>
            </a:r>
            <a:r>
              <a:rPr sz="1900" spc="-14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ando</a:t>
            </a:r>
            <a:r>
              <a:rPr sz="1900" spc="-5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un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9" dirty="0" smtClean="0">
                <a:latin typeface="Calibri"/>
                <a:cs typeface="Calibri"/>
              </a:rPr>
              <a:t>e</a:t>
            </a:r>
            <a:r>
              <a:rPr sz="1900" spc="-2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ado</a:t>
            </a:r>
            <a:r>
              <a:rPr sz="1900" spc="-3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</a:t>
            </a:r>
            <a:r>
              <a:rPr sz="1900" spc="-4" dirty="0" smtClean="0">
                <a:latin typeface="Calibri"/>
                <a:cs typeface="Calibri"/>
              </a:rPr>
              <a:t>é</a:t>
            </a:r>
            <a:r>
              <a:rPr sz="1900" spc="0" dirty="0" smtClean="0">
                <a:latin typeface="Calibri"/>
                <a:cs typeface="Calibri"/>
              </a:rPr>
              <a:t>f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cit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cial.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3658190"/>
            <a:ext cx="226883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65450" y="417954"/>
            <a:ext cx="208879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390" baseline="1275" dirty="0" smtClean="0">
                <a:latin typeface="Trebuchet MS"/>
                <a:cs typeface="Trebuchet MS"/>
              </a:rPr>
              <a:t> </a:t>
            </a:r>
            <a:r>
              <a:rPr sz="4200" spc="200" baseline="1025" dirty="0" smtClean="0">
                <a:latin typeface="Trebuchet MS"/>
                <a:cs typeface="Trebuchet MS"/>
              </a:rPr>
              <a:t>C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159" baseline="1275" dirty="0" smtClean="0">
                <a:latin typeface="Trebuchet MS"/>
                <a:cs typeface="Trebuchet MS"/>
              </a:rPr>
              <a:t>M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RCI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31689" y="417954"/>
            <a:ext cx="14923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X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RIO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98360" y="417954"/>
            <a:ext cx="14384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150" baseline="1275" dirty="0" smtClean="0">
                <a:latin typeface="Trebuchet MS"/>
                <a:cs typeface="Trebuchet MS"/>
              </a:rPr>
              <a:t>AN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0" baseline="1275" dirty="0" smtClean="0">
                <a:latin typeface="Trebuchet MS"/>
                <a:cs typeface="Trebuchet MS"/>
              </a:rPr>
              <a:t>E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2074" y="417954"/>
            <a:ext cx="43937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33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60389" y="844928"/>
            <a:ext cx="24793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r>
              <a:rPr sz="3375" spc="441" baseline="1275" dirty="0" smtClean="0">
                <a:latin typeface="Trebuchet MS"/>
                <a:cs typeface="Trebuchet MS"/>
              </a:rPr>
              <a:t> </a:t>
            </a:r>
            <a:r>
              <a:rPr sz="4200" spc="209" baseline="1025" dirty="0" smtClean="0">
                <a:latin typeface="Trebuchet MS"/>
                <a:cs typeface="Trebuchet MS"/>
              </a:rPr>
              <a:t>G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39" baseline="1275" dirty="0" smtClean="0">
                <a:latin typeface="Trebuchet MS"/>
                <a:cs typeface="Trebuchet MS"/>
              </a:rPr>
              <a:t>T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2075205"/>
            <a:ext cx="8435363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2625" spc="0" baseline="3432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625" spc="0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</a:t>
            </a:r>
            <a:r>
              <a:rPr sz="2625" spc="277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Esa</a:t>
            </a:r>
            <a:r>
              <a:rPr sz="3300" spc="-29" baseline="2482" dirty="0" smtClean="0">
                <a:latin typeface="Calibri"/>
                <a:cs typeface="Calibri"/>
              </a:rPr>
              <a:t> 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ealidad</a:t>
            </a:r>
            <a:r>
              <a:rPr sz="3300" spc="-29" baseline="2482" dirty="0" smtClean="0">
                <a:latin typeface="Calibri"/>
                <a:cs typeface="Calibri"/>
              </a:rPr>
              <a:t> c</a:t>
            </a:r>
            <a:r>
              <a:rPr sz="3300" spc="0" baseline="2482" dirty="0" smtClean="0">
                <a:latin typeface="Calibri"/>
                <a:cs typeface="Calibri"/>
              </a:rPr>
              <a:t>ome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ace</a:t>
            </a:r>
            <a:r>
              <a:rPr sz="3300" spc="-4" baseline="2482" dirty="0" smtClean="0">
                <a:latin typeface="Calibri"/>
                <a:cs typeface="Calibri"/>
              </a:rPr>
              <a:t>l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1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risis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años</a:t>
            </a:r>
            <a:r>
              <a:rPr sz="3300" spc="-5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oche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a y ampl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fi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2410714"/>
            <a:ext cx="4619792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sus</a:t>
            </a:r>
            <a:r>
              <a:rPr sz="3300" spc="-38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nsecuen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ias</a:t>
            </a:r>
            <a:r>
              <a:rPr sz="3300" spc="-10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ne</a:t>
            </a:r>
            <a:r>
              <a:rPr sz="3300" spc="-39" baseline="2482" dirty="0" smtClean="0">
                <a:latin typeface="Calibri"/>
                <a:cs typeface="Calibri"/>
              </a:rPr>
              <a:t>g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34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;</a:t>
            </a:r>
            <a:r>
              <a:rPr sz="3300" spc="-6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b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50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do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4482" y="2410714"/>
            <a:ext cx="3152660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po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que</a:t>
            </a:r>
            <a:r>
              <a:rPr sz="3300" spc="-7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si</a:t>
            </a:r>
            <a:r>
              <a:rPr sz="3300" spc="9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75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undial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745994"/>
            <a:ext cx="2349705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eduj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8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g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-34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eme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e,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9043" y="2745994"/>
            <a:ext cx="2100200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las</a:t>
            </a:r>
            <a:r>
              <a:rPr sz="3300" spc="-34" baseline="2482" dirty="0" smtClean="0">
                <a:latin typeface="Calibri"/>
                <a:cs typeface="Calibri"/>
              </a:rPr>
              <a:t> e</a:t>
            </a:r>
            <a:r>
              <a:rPr sz="3300" spc="0" baseline="2482" dirty="0" smtClean="0">
                <a:latin typeface="Calibri"/>
                <a:cs typeface="Calibri"/>
              </a:rPr>
              <a:t>xpor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acione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7620" y="1717548"/>
            <a:ext cx="1845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9676" y="585787"/>
            <a:ext cx="6912736" cy="5686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3326" y="579437"/>
            <a:ext cx="6925436" cy="5699125"/>
          </a:xfrm>
          <a:custGeom>
            <a:avLst/>
            <a:gdLst/>
            <a:ahLst/>
            <a:cxnLst/>
            <a:rect l="l" t="t" r="r" b="b"/>
            <a:pathLst>
              <a:path w="6925436" h="5699125">
                <a:moveTo>
                  <a:pt x="0" y="5699125"/>
                </a:moveTo>
                <a:lnTo>
                  <a:pt x="6925436" y="5699125"/>
                </a:lnTo>
                <a:lnTo>
                  <a:pt x="6925436" y="0"/>
                </a:lnTo>
                <a:lnTo>
                  <a:pt x="0" y="0"/>
                </a:lnTo>
                <a:lnTo>
                  <a:pt x="0" y="5699125"/>
                </a:lnTo>
                <a:close/>
              </a:path>
            </a:pathLst>
          </a:custGeom>
          <a:ln w="12700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34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73326" y="579437"/>
            <a:ext cx="6925436" cy="5699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7620" y="1717548"/>
            <a:ext cx="1845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7667" y="548728"/>
            <a:ext cx="6970014" cy="5760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1317" y="542378"/>
            <a:ext cx="6982714" cy="5773293"/>
          </a:xfrm>
          <a:custGeom>
            <a:avLst/>
            <a:gdLst/>
            <a:ahLst/>
            <a:cxnLst/>
            <a:rect l="l" t="t" r="r" b="b"/>
            <a:pathLst>
              <a:path w="6982714" h="5773293">
                <a:moveTo>
                  <a:pt x="0" y="5773293"/>
                </a:moveTo>
                <a:lnTo>
                  <a:pt x="6982714" y="5773293"/>
                </a:lnTo>
                <a:lnTo>
                  <a:pt x="6982714" y="0"/>
                </a:lnTo>
                <a:lnTo>
                  <a:pt x="0" y="0"/>
                </a:lnTo>
                <a:lnTo>
                  <a:pt x="0" y="5773293"/>
                </a:lnTo>
                <a:close/>
              </a:path>
            </a:pathLst>
          </a:custGeom>
          <a:ln w="12700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35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01317" y="542378"/>
            <a:ext cx="6982714" cy="577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444" y="1886712"/>
            <a:ext cx="8897112" cy="453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523" y="1988781"/>
            <a:ext cx="8640953" cy="4320540"/>
          </a:xfrm>
          <a:custGeom>
            <a:avLst/>
            <a:gdLst/>
            <a:ahLst/>
            <a:cxnLst/>
            <a:rect l="l" t="t" r="r" b="b"/>
            <a:pathLst>
              <a:path w="8640953" h="4320540">
                <a:moveTo>
                  <a:pt x="0" y="4320540"/>
                </a:moveTo>
                <a:lnTo>
                  <a:pt x="8640953" y="4320540"/>
                </a:lnTo>
                <a:lnTo>
                  <a:pt x="8640953" y="0"/>
                </a:lnTo>
                <a:lnTo>
                  <a:pt x="0" y="0"/>
                </a:lnTo>
                <a:lnTo>
                  <a:pt x="0" y="4320540"/>
                </a:lnTo>
                <a:close/>
              </a:path>
            </a:pathLst>
          </a:custGeom>
          <a:solidFill>
            <a:srgbClr val="5A9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523" y="1988781"/>
            <a:ext cx="8640953" cy="4320540"/>
          </a:xfrm>
          <a:custGeom>
            <a:avLst/>
            <a:gdLst/>
            <a:ahLst/>
            <a:cxnLst/>
            <a:rect l="l" t="t" r="r" b="b"/>
            <a:pathLst>
              <a:path w="8640953" h="4320540">
                <a:moveTo>
                  <a:pt x="0" y="4320540"/>
                </a:moveTo>
                <a:lnTo>
                  <a:pt x="8640953" y="4320540"/>
                </a:lnTo>
                <a:lnTo>
                  <a:pt x="8640953" y="0"/>
                </a:lnTo>
                <a:lnTo>
                  <a:pt x="0" y="0"/>
                </a:lnTo>
                <a:lnTo>
                  <a:pt x="0" y="4320540"/>
                </a:lnTo>
                <a:close/>
              </a:path>
            </a:pathLst>
          </a:custGeom>
          <a:ln w="12700">
            <a:solidFill>
              <a:srgbClr val="9FD3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59707" y="417954"/>
            <a:ext cx="4380978" cy="80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b="1" i="1" spc="209" baseline="1025" dirty="0" smtClean="0">
                <a:latin typeface="Trebuchet MS"/>
                <a:cs typeface="Trebuchet MS"/>
              </a:rPr>
              <a:t>¿</a:t>
            </a:r>
            <a:r>
              <a:rPr sz="4200" b="1" i="1" spc="200" baseline="1025" dirty="0" smtClean="0">
                <a:latin typeface="Trebuchet MS"/>
                <a:cs typeface="Trebuchet MS"/>
              </a:rPr>
              <a:t>Q</a:t>
            </a:r>
            <a:r>
              <a:rPr sz="3375" b="1" i="1" spc="159" baseline="1275" dirty="0" smtClean="0">
                <a:latin typeface="Trebuchet MS"/>
                <a:cs typeface="Trebuchet MS"/>
              </a:rPr>
              <a:t>U</a:t>
            </a:r>
            <a:r>
              <a:rPr sz="3375" b="1" i="1" spc="0" baseline="1275" dirty="0" smtClean="0">
                <a:latin typeface="Trebuchet MS"/>
                <a:cs typeface="Trebuchet MS"/>
              </a:rPr>
              <a:t>É</a:t>
            </a:r>
            <a:r>
              <a:rPr sz="3375" b="1" i="1" spc="432" baseline="1275" dirty="0" smtClean="0">
                <a:latin typeface="Trebuchet MS"/>
                <a:cs typeface="Trebuchet MS"/>
              </a:rPr>
              <a:t> </a:t>
            </a:r>
            <a:r>
              <a:rPr sz="4200" b="1" i="1" spc="200" baseline="1025" dirty="0" smtClean="0">
                <a:latin typeface="Trebuchet MS"/>
                <a:cs typeface="Trebuchet MS"/>
              </a:rPr>
              <a:t>B</a:t>
            </a:r>
            <a:r>
              <a:rPr sz="3375" b="1" i="1" spc="159" baseline="1275" dirty="0" smtClean="0">
                <a:latin typeface="Trebuchet MS"/>
                <a:cs typeface="Trebuchet MS"/>
              </a:rPr>
              <a:t>U</a:t>
            </a:r>
            <a:r>
              <a:rPr sz="3375" b="1" i="1" spc="154" baseline="1275" dirty="0" smtClean="0">
                <a:latin typeface="Trebuchet MS"/>
                <a:cs typeface="Trebuchet MS"/>
              </a:rPr>
              <a:t>S</a:t>
            </a:r>
            <a:r>
              <a:rPr sz="3375" b="1" i="1" spc="159" baseline="1275" dirty="0" smtClean="0">
                <a:latin typeface="Trebuchet MS"/>
                <a:cs typeface="Trebuchet MS"/>
              </a:rPr>
              <a:t>C</a:t>
            </a:r>
            <a:r>
              <a:rPr sz="3375" b="1" i="1" spc="154" baseline="1275" dirty="0" smtClean="0">
                <a:latin typeface="Trebuchet MS"/>
                <a:cs typeface="Trebuchet MS"/>
              </a:rPr>
              <a:t>A</a:t>
            </a:r>
            <a:r>
              <a:rPr sz="3375" b="1" i="1" spc="150" baseline="1275" dirty="0" smtClean="0">
                <a:latin typeface="Trebuchet MS"/>
                <a:cs typeface="Trebuchet MS"/>
              </a:rPr>
              <a:t>B</a:t>
            </a:r>
            <a:r>
              <a:rPr sz="3375" b="1" i="1" spc="0" baseline="1275" dirty="0" smtClean="0">
                <a:latin typeface="Trebuchet MS"/>
                <a:cs typeface="Trebuchet MS"/>
              </a:rPr>
              <a:t>A</a:t>
            </a:r>
            <a:r>
              <a:rPr sz="3375" b="1" i="1" spc="386" baseline="1275" dirty="0" smtClean="0">
                <a:latin typeface="Trebuchet MS"/>
                <a:cs typeface="Trebuchet MS"/>
              </a:rPr>
              <a:t> </a:t>
            </a:r>
            <a:r>
              <a:rPr sz="4200" b="1" i="1" spc="200" baseline="1025" dirty="0" smtClean="0">
                <a:latin typeface="Trebuchet MS"/>
                <a:cs typeface="Trebuchet MS"/>
              </a:rPr>
              <a:t>E</a:t>
            </a:r>
            <a:r>
              <a:rPr sz="3375" b="1" i="1" spc="0" baseline="1275" dirty="0" smtClean="0">
                <a:latin typeface="Trebuchet MS"/>
                <a:cs typeface="Trebuchet MS"/>
              </a:rPr>
              <a:t>L</a:t>
            </a:r>
            <a:r>
              <a:rPr sz="3375" b="1" i="1" spc="463" baseline="1275" dirty="0" smtClean="0">
                <a:latin typeface="Trebuchet MS"/>
                <a:cs typeface="Trebuchet MS"/>
              </a:rPr>
              <a:t> </a:t>
            </a:r>
            <a:r>
              <a:rPr sz="4200" b="1" i="1" spc="200" baseline="1025" dirty="0" smtClean="0">
                <a:latin typeface="Trebuchet MS"/>
                <a:cs typeface="Trebuchet MS"/>
              </a:rPr>
              <a:t>M</a:t>
            </a:r>
            <a:r>
              <a:rPr sz="3375" b="1" i="1" spc="150" baseline="1275" dirty="0" smtClean="0">
                <a:latin typeface="Trebuchet MS"/>
                <a:cs typeface="Trebuchet MS"/>
              </a:rPr>
              <a:t>OD</a:t>
            </a:r>
            <a:r>
              <a:rPr sz="3375" b="1" i="1" spc="154" baseline="1275" dirty="0" smtClean="0">
                <a:latin typeface="Trebuchet MS"/>
                <a:cs typeface="Trebuchet MS"/>
              </a:rPr>
              <a:t>EL</a:t>
            </a:r>
            <a:r>
              <a:rPr sz="3375" b="1" i="1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  <a:p>
            <a:pPr marL="2106929" marR="4770">
              <a:lnSpc>
                <a:spcPct val="96761"/>
              </a:lnSpc>
            </a:pPr>
            <a:r>
              <a:rPr sz="2800" b="1" i="1" spc="204" dirty="0" smtClean="0">
                <a:latin typeface="Trebuchet MS"/>
                <a:cs typeface="Trebuchet MS"/>
              </a:rPr>
              <a:t>S</a:t>
            </a:r>
            <a:r>
              <a:rPr sz="2250" b="1" i="1" spc="159" dirty="0" smtClean="0">
                <a:latin typeface="Trebuchet MS"/>
                <a:cs typeface="Trebuchet MS"/>
              </a:rPr>
              <a:t>U</a:t>
            </a:r>
            <a:r>
              <a:rPr sz="2250" b="1" i="1" spc="154" dirty="0" smtClean="0">
                <a:latin typeface="Trebuchet MS"/>
                <a:cs typeface="Trebuchet MS"/>
              </a:rPr>
              <a:t>S</a:t>
            </a:r>
            <a:r>
              <a:rPr sz="2250" b="1" i="1" spc="150" dirty="0" smtClean="0">
                <a:latin typeface="Trebuchet MS"/>
                <a:cs typeface="Trebuchet MS"/>
              </a:rPr>
              <a:t>T</a:t>
            </a:r>
            <a:r>
              <a:rPr sz="2250" b="1" i="1" spc="154" dirty="0" smtClean="0">
                <a:latin typeface="Trebuchet MS"/>
                <a:cs typeface="Trebuchet MS"/>
              </a:rPr>
              <a:t>I</a:t>
            </a:r>
            <a:r>
              <a:rPr sz="2250" b="1" i="1" spc="150" dirty="0" smtClean="0">
                <a:latin typeface="Trebuchet MS"/>
                <a:cs typeface="Trebuchet MS"/>
              </a:rPr>
              <a:t>T</a:t>
            </a:r>
            <a:r>
              <a:rPr sz="2250" b="1" i="1" spc="159" dirty="0" smtClean="0">
                <a:latin typeface="Trebuchet MS"/>
                <a:cs typeface="Trebuchet MS"/>
              </a:rPr>
              <a:t>U</a:t>
            </a:r>
            <a:r>
              <a:rPr sz="2250" b="1" i="1" spc="150" dirty="0" smtClean="0">
                <a:latin typeface="Trebuchet MS"/>
                <a:cs typeface="Trebuchet MS"/>
              </a:rPr>
              <a:t>T</a:t>
            </a:r>
            <a:r>
              <a:rPr sz="2250" b="1" i="1" spc="154" dirty="0" smtClean="0">
                <a:latin typeface="Trebuchet MS"/>
                <a:cs typeface="Trebuchet MS"/>
              </a:rPr>
              <a:t>IV</a:t>
            </a:r>
            <a:r>
              <a:rPr sz="2250" b="1" i="1" spc="0" dirty="0" smtClean="0">
                <a:latin typeface="Trebuchet MS"/>
                <a:cs typeface="Trebuchet MS"/>
              </a:rPr>
              <a:t>O</a:t>
            </a:r>
            <a:r>
              <a:rPr sz="2250" b="1" i="1" spc="-504" dirty="0" smtClean="0">
                <a:latin typeface="Trebuchet MS"/>
                <a:cs typeface="Trebuchet MS"/>
              </a:rPr>
              <a:t> </a:t>
            </a:r>
            <a:r>
              <a:rPr sz="2800" b="1" i="1" spc="0" dirty="0" smtClean="0">
                <a:latin typeface="Trebuchet MS"/>
                <a:cs typeface="Trebuchet MS"/>
              </a:rPr>
              <a:t>?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36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2258314"/>
            <a:ext cx="7922583" cy="1255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3000" b="1" i="1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i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i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i="1" spc="-14" baseline="273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i="1" spc="-5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000" b="1" i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i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produ</a:t>
            </a:r>
            <a:r>
              <a:rPr sz="3000" b="1" i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ción</a:t>
            </a:r>
            <a:r>
              <a:rPr sz="3000" b="1" i="1" spc="-5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Indu</a:t>
            </a:r>
            <a:r>
              <a:rPr sz="3000" b="1" i="1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trial,</a:t>
            </a:r>
            <a:r>
              <a:rPr sz="3000" b="1" i="1" spc="-5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i="1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atra</a:t>
            </a:r>
            <a:r>
              <a:rPr sz="3000" b="1" i="1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ción</a:t>
            </a:r>
            <a:r>
              <a:rPr sz="3000" b="1" i="1" spc="-4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000" b="1" i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api</a:t>
            </a:r>
            <a:r>
              <a:rPr sz="3000" b="1" i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ales,</a:t>
            </a:r>
            <a:r>
              <a:rPr sz="3000" b="1" i="1" spc="-4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priv</a:t>
            </a:r>
            <a:r>
              <a:rPr sz="3000" b="1" i="1" spc="-4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3000" b="1" i="1" spc="-4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12700" marR="199565">
              <a:lnSpc>
                <a:spcPct val="158333"/>
              </a:lnSpc>
              <a:spcBef>
                <a:spcPts val="520"/>
              </a:spcBef>
            </a:pP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ecnolo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ías</a:t>
            </a:r>
            <a:r>
              <a:rPr sz="2000" b="1" i="1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alación</a:t>
            </a:r>
            <a:r>
              <a:rPr sz="2000" b="1" i="1" spc="-5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grandes</a:t>
            </a:r>
            <a:r>
              <a:rPr sz="2000" b="1" i="1" spc="-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empresas;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cual,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ás,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se se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disminu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ría</a:t>
            </a:r>
            <a:r>
              <a:rPr sz="2000" b="1" i="1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pobr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i="1" spc="-39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3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ién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bus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0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mayor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desarrollo</a:t>
            </a:r>
            <a:r>
              <a:rPr sz="2000" b="1" i="1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sec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4194048"/>
            <a:ext cx="7962693" cy="767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de,</a:t>
            </a:r>
            <a:r>
              <a:rPr sz="3000" b="1" i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apr</a:t>
            </a:r>
            <a:r>
              <a:rPr sz="3000" b="1" i="1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ximad</a:t>
            </a:r>
            <a:r>
              <a:rPr sz="3000" b="1" i="1" spc="-4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3000" b="1" i="1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i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3000" b="1" i="1" spc="-4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000" b="1" i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9,</a:t>
            </a:r>
            <a:r>
              <a:rPr sz="3000" b="1" i="1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3000" b="1" i="1" spc="-1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i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tre 19</a:t>
            </a:r>
            <a:r>
              <a:rPr sz="3000" b="1" i="1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3000" b="1" i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000" b="1" i="1" spc="-1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000" b="1" i="1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3000" b="1" i="1" spc="4" baseline="2730" dirty="0" smtClean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000" b="1" i="1" spc="-3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gracias</a:t>
            </a:r>
            <a:r>
              <a:rPr sz="3000" b="1" i="1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3000" b="1" i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cual,</a:t>
            </a:r>
            <a:r>
              <a:rPr sz="3000" b="1" i="1" spc="-1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000" b="1" i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sec</a:t>
            </a:r>
            <a:r>
              <a:rPr sz="3000" b="1" i="1" spc="-14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1"/>
              </a:spcBef>
            </a:pP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partici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i="1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en el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B. aume</a:t>
            </a:r>
            <a:r>
              <a:rPr sz="20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asi</a:t>
            </a:r>
            <a:r>
              <a:rPr sz="20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0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dura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i="1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ese </a:t>
            </a:r>
            <a:r>
              <a:rPr sz="20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iem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i="1" spc="-3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5642178"/>
            <a:ext cx="752748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i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tropol</a:t>
            </a:r>
            <a:r>
              <a:rPr sz="3000" b="1" i="1" spc="-14" baseline="273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i="1" spc="-25" baseline="273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i="1" spc="-14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i="1" spc="-14" baseline="273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000" b="1" i="1" spc="-5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3000" b="1" i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3000" b="1" i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Impulsó</a:t>
            </a:r>
            <a:r>
              <a:rPr sz="3000" b="1" i="1" spc="-2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el pro</a:t>
            </a:r>
            <a:r>
              <a:rPr sz="3000" b="1" i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eso</a:t>
            </a:r>
            <a:r>
              <a:rPr sz="3000" b="1" i="1" spc="-3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de urbani</a:t>
            </a:r>
            <a:r>
              <a:rPr sz="3000" b="1" i="1" spc="-44" baseline="273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ación,</a:t>
            </a:r>
            <a:r>
              <a:rPr sz="3000" b="1" i="1" spc="-54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i="1" spc="-9" baseline="27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3000" b="1" i="1" spc="-4" baseline="273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i="1" spc="0" baseline="2730" dirty="0" smtClean="0">
                <a:solidFill>
                  <a:srgbClr val="FFFFFF"/>
                </a:solidFill>
                <a:latin typeface="Calibri"/>
                <a:cs typeface="Calibri"/>
              </a:rPr>
              <a:t>ración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1523" y="1988781"/>
            <a:ext cx="8640953" cy="4320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6">
              <a:lnSpc>
                <a:spcPts val="2340"/>
              </a:lnSpc>
              <a:spcBef>
                <a:spcPts val="117"/>
              </a:spcBef>
            </a:pPr>
            <a:r>
              <a:rPr sz="2400" spc="0" baseline="1877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400" spc="0" baseline="1811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 </a:t>
            </a:r>
            <a:r>
              <a:rPr sz="2400" spc="165" baseline="1811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000" b="1" i="1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i="1" spc="-1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sz="3000" b="1" i="1" spc="-19" baseline="136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i="1" spc="-14" baseline="136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i="1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i="1" spc="-4" baseline="136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000" b="1" i="1" spc="-4" baseline="1365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i="1" spc="-1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000" b="1" i="1" spc="-14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3000" b="1" i="1" spc="-4" baseline="136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rrollo</a:t>
            </a:r>
            <a:r>
              <a:rPr sz="3000" b="1" i="1" spc="-44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3000" b="1" i="1" spc="-14" baseline="136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i="1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3000" b="1" i="1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3000" b="1" i="1" spc="-54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000" b="1" i="1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i="1" spc="-4" baseline="136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yor</a:t>
            </a:r>
            <a:r>
              <a:rPr sz="3000" b="1" i="1" spc="-2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crecimi</a:t>
            </a:r>
            <a:r>
              <a:rPr sz="3000" b="1" i="1" spc="-4" baseline="136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i="1" spc="-25" baseline="1365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i="1" spc="-1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i="1" spc="-25" baseline="136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onó</a:t>
            </a:r>
            <a:r>
              <a:rPr sz="3000" b="1" i="1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i="1" spc="-25" baseline="136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548881" marR="59047">
              <a:lnSpc>
                <a:spcPts val="2441"/>
              </a:lnSpc>
              <a:spcBef>
                <a:spcPts val="1284"/>
              </a:spcBef>
            </a:pP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2000" b="1" i="1" spc="-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mayor</a:t>
            </a:r>
            <a:r>
              <a:rPr sz="20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eficiencia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productiv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i="1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leme</a:t>
            </a:r>
            <a:r>
              <a:rPr sz="20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r>
              <a:rPr sz="2000" b="1" i="1" spc="-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nu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vas </a:t>
            </a:r>
            <a:endParaRPr sz="2000">
              <a:latin typeface="Calibri"/>
              <a:cs typeface="Calibri"/>
            </a:endParaRPr>
          </a:p>
          <a:p>
            <a:pPr marL="548881" marR="59047">
              <a:lnSpc>
                <a:spcPts val="2441"/>
              </a:lnSpc>
              <a:spcBef>
                <a:spcPts val="1398"/>
              </a:spcBef>
            </a:pP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crearían</a:t>
            </a:r>
            <a:r>
              <a:rPr sz="2000" b="1" i="1" spc="-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emp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eos,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mejoraría</a:t>
            </a:r>
            <a:r>
              <a:rPr sz="2000" b="1" i="1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cidad</a:t>
            </a:r>
            <a:r>
              <a:rPr sz="2000" b="1" i="1" spc="-5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onsumo</a:t>
            </a:r>
            <a:r>
              <a:rPr sz="2000" b="1" i="1" spc="-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pobl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ción</a:t>
            </a:r>
            <a:r>
              <a:rPr sz="2000" b="1" i="1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endParaRPr sz="2000">
              <a:latin typeface="Calibri"/>
              <a:cs typeface="Calibri"/>
            </a:endParaRPr>
          </a:p>
          <a:p>
            <a:pPr marL="548881" marR="59047">
              <a:lnSpc>
                <a:spcPts val="2441"/>
              </a:lnSpc>
              <a:spcBef>
                <a:spcPts val="1398"/>
              </a:spcBef>
            </a:pP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primarlo</a:t>
            </a:r>
            <a:r>
              <a:rPr sz="2000" b="1" i="1" spc="-5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y la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produ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ción</a:t>
            </a:r>
            <a:r>
              <a:rPr sz="2000" b="1" i="1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erias</a:t>
            </a:r>
            <a:r>
              <a:rPr sz="20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primas.</a:t>
            </a:r>
            <a:endParaRPr sz="2000">
              <a:latin typeface="Calibri"/>
              <a:cs typeface="Calibri"/>
            </a:endParaRPr>
          </a:p>
          <a:p>
            <a:pPr marL="91376">
              <a:lnSpc>
                <a:spcPts val="2325"/>
              </a:lnSpc>
              <a:spcBef>
                <a:spcPts val="1515"/>
              </a:spcBef>
            </a:pPr>
            <a:r>
              <a:rPr sz="2400" spc="0" baseline="1877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400" spc="0" baseline="1811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 </a:t>
            </a:r>
            <a:r>
              <a:rPr sz="2400" spc="165" baseline="1811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sz="3000" b="1" i="1" spc="-25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3000" b="1" i="1" spc="-4" baseline="136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das</a:t>
            </a:r>
            <a:r>
              <a:rPr sz="3000" b="1" i="1" spc="-1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Impleme</a:t>
            </a:r>
            <a:r>
              <a:rPr sz="3000" b="1" i="1" spc="-25" baseline="1365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3000" b="1" i="1" spc="-4" baseline="136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i="1" spc="-14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i="1" spc="-19" baseline="136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orecie</a:t>
            </a:r>
            <a:r>
              <a:rPr sz="3000" b="1" i="1" spc="4" baseline="136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000" b="1" i="1" spc="-44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3000" b="1" i="1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cre</a:t>
            </a:r>
            <a:r>
              <a:rPr sz="3000" b="1" i="1" spc="4" baseline="136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imie</a:t>
            </a:r>
            <a:r>
              <a:rPr sz="3000" b="1" i="1" spc="-29" baseline="136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i="1" spc="-25" baseline="136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i="1" spc="-2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indu</a:t>
            </a:r>
            <a:r>
              <a:rPr sz="3000" b="1" i="1" spc="-25" baseline="136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trial</a:t>
            </a:r>
            <a:r>
              <a:rPr sz="3000" b="1" i="1" spc="-54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anual</a:t>
            </a:r>
            <a:endParaRPr sz="2000">
              <a:latin typeface="Calibri"/>
              <a:cs typeface="Calibri"/>
            </a:endParaRPr>
          </a:p>
          <a:p>
            <a:pPr marL="548881" marR="1023588">
              <a:lnSpc>
                <a:spcPts val="2441"/>
              </a:lnSpc>
              <a:spcBef>
                <a:spcPts val="1282"/>
              </a:spcBef>
            </a:pP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Indu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000" b="1" i="1" spc="-5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sorbió</a:t>
            </a:r>
            <a:r>
              <a:rPr sz="2000" b="1" i="1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pobl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ción</a:t>
            </a:r>
            <a:r>
              <a:rPr sz="2000" b="1" i="1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trabaja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i="1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país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y su </a:t>
            </a:r>
            <a:endParaRPr sz="2000">
              <a:latin typeface="Calibri"/>
              <a:cs typeface="Calibri"/>
            </a:endParaRPr>
          </a:p>
          <a:p>
            <a:pPr marL="548881" marR="1023588">
              <a:lnSpc>
                <a:spcPts val="2441"/>
              </a:lnSpc>
              <a:spcBef>
                <a:spcPts val="1398"/>
              </a:spcBef>
            </a:pP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0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0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sz="20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0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20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2000">
              <a:latin typeface="Calibri"/>
              <a:cs typeface="Calibri"/>
            </a:endParaRPr>
          </a:p>
          <a:p>
            <a:pPr marL="91376">
              <a:lnSpc>
                <a:spcPts val="2325"/>
              </a:lnSpc>
              <a:spcBef>
                <a:spcPts val="1515"/>
              </a:spcBef>
            </a:pPr>
            <a:r>
              <a:rPr sz="2400" spc="0" baseline="1877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400" spc="0" baseline="1811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 </a:t>
            </a:r>
            <a:r>
              <a:rPr sz="2400" spc="165" baseline="1811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000" b="1" i="1" spc="-19" baseline="136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000" b="1" i="1" spc="-4" baseline="136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3000" b="1" i="1" spc="-34" baseline="136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000" b="1" i="1" spc="-1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3000" b="1" i="1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3000" b="1" i="1" spc="-4" baseline="136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rrollo</a:t>
            </a:r>
            <a:r>
              <a:rPr sz="3000" b="1" i="1" spc="-44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Indu</a:t>
            </a:r>
            <a:r>
              <a:rPr sz="3000" b="1" i="1" spc="-25" baseline="136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trial</a:t>
            </a:r>
            <a:r>
              <a:rPr sz="3000" b="1" i="1" spc="-5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3000" b="1" i="1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-19" baseline="136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000" b="1" i="1" spc="-14" baseline="136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i="1" spc="-25" baseline="136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tró</a:t>
            </a:r>
            <a:r>
              <a:rPr sz="3000" b="1" i="1" spc="-34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000" b="1" i="1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3000" b="1" i="1" spc="-9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-4" baseline="136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ran</a:t>
            </a:r>
            <a:r>
              <a:rPr sz="3000" b="1" i="1" spc="-25" baseline="13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i="1" spc="0" baseline="1365" dirty="0" smtClean="0">
                <a:solidFill>
                  <a:srgbClr val="FFFFFF"/>
                </a:solidFill>
                <a:latin typeface="Calibri"/>
                <a:cs typeface="Calibri"/>
              </a:rPr>
              <a:t>Área</a:t>
            </a:r>
            <a:endParaRPr sz="2000">
              <a:latin typeface="Calibri"/>
              <a:cs typeface="Calibri"/>
            </a:endParaRPr>
          </a:p>
          <a:p>
            <a:pPr marL="548881">
              <a:lnSpc>
                <a:spcPct val="101725"/>
              </a:lnSpc>
              <a:spcBef>
                <a:spcPts val="1282"/>
              </a:spcBef>
            </a:pP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o-ciud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i="1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y una</a:t>
            </a:r>
            <a:r>
              <a:rPr sz="2000" b="1" i="1" spc="-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mayor</a:t>
            </a:r>
            <a:r>
              <a:rPr sz="20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20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nación</a:t>
            </a:r>
            <a:r>
              <a:rPr sz="2000" b="1" i="1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región</a:t>
            </a:r>
            <a:r>
              <a:rPr sz="2000" b="1" i="1" spc="-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tral</a:t>
            </a:r>
            <a:r>
              <a:rPr sz="20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0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país.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99918" y="631321"/>
            <a:ext cx="444355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L</a:t>
            </a:r>
            <a:r>
              <a:rPr sz="3375" spc="0" baseline="1275" dirty="0" smtClean="0">
                <a:latin typeface="Trebuchet MS"/>
                <a:cs typeface="Trebuchet MS"/>
              </a:rPr>
              <a:t>A</a:t>
            </a:r>
            <a:r>
              <a:rPr sz="3375" spc="358" baseline="1275" dirty="0" smtClean="0">
                <a:latin typeface="Trebuchet MS"/>
                <a:cs typeface="Trebuchet MS"/>
              </a:rPr>
              <a:t> 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154" baseline="1275" dirty="0" smtClean="0">
                <a:latin typeface="Trebuchet MS"/>
                <a:cs typeface="Trebuchet MS"/>
              </a:rPr>
              <a:t>C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C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Ó</a:t>
            </a:r>
            <a:r>
              <a:rPr sz="3375" spc="0" baseline="1275" dirty="0" smtClean="0">
                <a:latin typeface="Trebuchet MS"/>
                <a:cs typeface="Trebuchet MS"/>
              </a:rPr>
              <a:t>N</a:t>
            </a:r>
            <a:r>
              <a:rPr sz="3375" spc="430" baseline="1275" dirty="0" smtClean="0">
                <a:latin typeface="Trebuchet MS"/>
                <a:cs typeface="Trebuchet MS"/>
              </a:rPr>
              <a:t> 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N</a:t>
            </a:r>
            <a:r>
              <a:rPr sz="3375" spc="490" baseline="1275" dirty="0" smtClean="0">
                <a:latin typeface="Trebuchet MS"/>
                <a:cs typeface="Trebuchet MS"/>
              </a:rPr>
              <a:t> 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418" baseline="1275" dirty="0" smtClean="0">
                <a:latin typeface="Trebuchet MS"/>
                <a:cs typeface="Trebuchet MS"/>
              </a:rPr>
              <a:t> </a:t>
            </a: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18070" y="631321"/>
            <a:ext cx="122212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G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34" baseline="1275" dirty="0" smtClean="0">
                <a:latin typeface="Trebuchet MS"/>
                <a:cs typeface="Trebuchet MS"/>
              </a:rPr>
              <a:t>T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37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2038629"/>
            <a:ext cx="7682005" cy="1651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spc="-54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 al</a:t>
            </a:r>
            <a:r>
              <a:rPr sz="3000" spc="-1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an</a:t>
            </a:r>
            <a:r>
              <a:rPr sz="3000" spc="-34" baseline="2730" dirty="0" smtClean="0">
                <a:latin typeface="Calibri"/>
                <a:cs typeface="Calibri"/>
              </a:rPr>
              <a:t>z</a:t>
            </a:r>
            <a:r>
              <a:rPr sz="3000" spc="0" baseline="2730" dirty="0" smtClean="0">
                <a:latin typeface="Calibri"/>
                <a:cs typeface="Calibri"/>
              </a:rPr>
              <a:t>ar 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os obj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34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os de</a:t>
            </a:r>
            <a:r>
              <a:rPr sz="3000" spc="-9" baseline="2730" dirty="0" smtClean="0">
                <a:latin typeface="Calibri"/>
                <a:cs typeface="Calibri"/>
              </a:rPr>
              <a:t> m</a:t>
            </a:r>
            <a:r>
              <a:rPr sz="3000" spc="0" baseline="2730" dirty="0" smtClean="0">
                <a:latin typeface="Calibri"/>
                <a:cs typeface="Calibri"/>
              </a:rPr>
              <a:t>ode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ni</a:t>
            </a:r>
            <a:r>
              <a:rPr sz="3000" spc="-39" baseline="2730" dirty="0" smtClean="0">
                <a:latin typeface="Calibri"/>
                <a:cs typeface="Calibri"/>
              </a:rPr>
              <a:t>z</a:t>
            </a:r>
            <a:r>
              <a:rPr sz="3000" spc="0" baseline="2730" dirty="0" smtClean="0">
                <a:latin typeface="Calibri"/>
                <a:cs typeface="Calibri"/>
              </a:rPr>
              <a:t>ar 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a e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ono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ía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y di</a:t>
            </a:r>
            <a:r>
              <a:rPr sz="3000" spc="-34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fi</a:t>
            </a:r>
            <a:r>
              <a:rPr sz="3000" spc="-1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ar</a:t>
            </a:r>
            <a:r>
              <a:rPr sz="3000" spc="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  <a:spcBef>
                <a:spcPts val="1"/>
              </a:spcBef>
            </a:pP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truc</a:t>
            </a:r>
            <a:r>
              <a:rPr sz="3000" spc="4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u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od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cti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a, a</a:t>
            </a:r>
            <a:r>
              <a:rPr sz="3000" spc="-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í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omo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ha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er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más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fu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cional,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ágil y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acional la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adm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ni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ación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</a:t>
            </a:r>
            <a:r>
              <a:rPr sz="3000" spc="4" baseline="2730" dirty="0" smtClean="0">
                <a:latin typeface="Calibri"/>
                <a:cs typeface="Calibri"/>
              </a:rPr>
              <a:t>ú</a:t>
            </a:r>
            <a:r>
              <a:rPr sz="3000" spc="0" baseline="2730" dirty="0" smtClean="0">
                <a:latin typeface="Calibri"/>
                <a:cs typeface="Calibri"/>
              </a:rPr>
              <a:t>bli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a,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se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equería del desa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ol</a:t>
            </a:r>
            <a:r>
              <a:rPr sz="3000" spc="-9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educ</a:t>
            </a:r>
            <a:r>
              <a:rPr sz="3000" spc="-25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-34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, pues 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ne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esa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io p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epa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al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api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al humano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pa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q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die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dese</a:t>
            </a:r>
            <a:r>
              <a:rPr sz="3000" spc="-4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peña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se,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mane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fici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e,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en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activ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da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q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su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gie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an del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u</a:t>
            </a:r>
            <a:r>
              <a:rPr sz="3000" spc="-9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mode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o 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desar</a:t>
            </a:r>
            <a:r>
              <a:rPr sz="3000" spc="-4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ol</a:t>
            </a:r>
            <a:r>
              <a:rPr sz="3000" spc="-9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o i</a:t>
            </a:r>
            <a:r>
              <a:rPr sz="3000" spc="-4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pla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ado por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 </a:t>
            </a: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ado; en especial,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las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aciona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as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2065323"/>
            <a:ext cx="236719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3684803"/>
            <a:ext cx="1037884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indu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tr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4187952"/>
            <a:ext cx="8021658" cy="1926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3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educ</a:t>
            </a:r>
            <a:r>
              <a:rPr sz="3000" spc="-25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o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ecibió u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at</a:t>
            </a:r>
            <a:r>
              <a:rPr sz="3000" spc="0" baseline="2730" dirty="0" smtClean="0">
                <a:latin typeface="Calibri"/>
                <a:cs typeface="Calibri"/>
              </a:rPr>
              <a:t>en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ión especia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19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espa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da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por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  <a:spcBef>
                <a:spcPts val="1"/>
              </a:spcBef>
            </a:pP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gis</a:t>
            </a:r>
            <a:r>
              <a:rPr sz="3000" spc="-9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ación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q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ana</a:t>
            </a:r>
            <a:r>
              <a:rPr sz="3000" spc="4" baseline="2730" dirty="0" smtClean="0">
                <a:latin typeface="Calibri"/>
                <a:cs typeface="Calibri"/>
              </a:rPr>
              <a:t>b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 la Con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titución </a:t>
            </a:r>
            <a:r>
              <a:rPr sz="3000" spc="-44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ol</a:t>
            </a:r>
            <a:r>
              <a:rPr sz="3000" spc="-9" baseline="2730" dirty="0" smtClean="0">
                <a:latin typeface="Calibri"/>
                <a:cs typeface="Calibri"/>
              </a:rPr>
              <a:t>í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 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 1</a:t>
            </a:r>
            <a:r>
              <a:rPr sz="3000" spc="9" baseline="2730" dirty="0" smtClean="0">
                <a:latin typeface="Calibri"/>
                <a:cs typeface="Calibri"/>
              </a:rPr>
              <a:t>9</a:t>
            </a:r>
            <a:r>
              <a:rPr sz="3000" spc="0" baseline="2730" dirty="0" smtClean="0">
                <a:latin typeface="Calibri"/>
                <a:cs typeface="Calibri"/>
              </a:rPr>
              <a:t>4</a:t>
            </a:r>
            <a:r>
              <a:rPr sz="3000" spc="4" baseline="2730" dirty="0" smtClean="0">
                <a:latin typeface="Calibri"/>
                <a:cs typeface="Calibri"/>
              </a:rPr>
              <a:t>9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-3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c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al</a:t>
            </a:r>
            <a:r>
              <a:rPr sz="3000" spc="-9" baseline="2730" dirty="0" smtClean="0">
                <a:latin typeface="Calibri"/>
                <a:cs typeface="Calibri"/>
              </a:rPr>
              <a:t> c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ebía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 educación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omo</a:t>
            </a:r>
            <a:r>
              <a:rPr sz="3000" spc="-2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un p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oceso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25" baseline="2730" dirty="0" smtClean="0">
                <a:latin typeface="Calibri"/>
                <a:cs typeface="Calibri"/>
              </a:rPr>
              <a:t>nt</a:t>
            </a:r>
            <a:r>
              <a:rPr sz="3000" spc="0" baseline="2730" dirty="0" smtClean="0">
                <a:latin typeface="Calibri"/>
                <a:cs typeface="Calibri"/>
              </a:rPr>
              <a:t>eg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al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or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aciona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sus di</a:t>
            </a:r>
            <a:r>
              <a:rPr sz="3000" spc="-50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ciclos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y p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í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 c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eación 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un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Consejo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per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d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ación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pa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dir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gir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5"/>
              </a:lnSpc>
              <a:spcBef>
                <a:spcPts val="0"/>
              </a:spcBef>
            </a:pPr>
            <a:r>
              <a:rPr sz="3000" spc="0" baseline="2730" dirty="0" smtClean="0">
                <a:latin typeface="Calibri"/>
                <a:cs typeface="Calibri"/>
              </a:rPr>
              <a:t>la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edu</a:t>
            </a:r>
            <a:r>
              <a:rPr sz="3000" spc="-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ación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pú</a:t>
            </a:r>
            <a:r>
              <a:rPr sz="3000" spc="4" baseline="2730" dirty="0" smtClean="0">
                <a:latin typeface="Calibri"/>
                <a:cs typeface="Calibri"/>
              </a:rPr>
              <a:t>b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9" baseline="2730" dirty="0" smtClean="0">
                <a:latin typeface="Calibri"/>
                <a:cs typeface="Calibri"/>
              </a:rPr>
              <a:t>ic</a:t>
            </a:r>
            <a:r>
              <a:rPr sz="3000" spc="0" baseline="2730" dirty="0" smtClean="0">
                <a:latin typeface="Calibri"/>
                <a:cs typeface="Calibri"/>
              </a:rPr>
              <a:t>a,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cu</a:t>
            </a:r>
            <a:r>
              <a:rPr sz="3000" spc="-25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1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y de c</a:t>
            </a:r>
            <a:r>
              <a:rPr sz="3000" spc="-1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eac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ón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se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dio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en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19</a:t>
            </a:r>
            <a:r>
              <a:rPr sz="3000" spc="4" baseline="2730" dirty="0" smtClean="0">
                <a:latin typeface="Calibri"/>
                <a:cs typeface="Calibri"/>
              </a:rPr>
              <a:t>5</a:t>
            </a:r>
            <a:r>
              <a:rPr sz="3000" spc="0" baseline="2730" dirty="0" smtClean="0">
                <a:latin typeface="Calibri"/>
                <a:cs typeface="Calibri"/>
              </a:rPr>
              <a:t>1.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En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año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19</a:t>
            </a:r>
            <a:r>
              <a:rPr sz="3000" spc="4" baseline="2730" dirty="0" smtClean="0">
                <a:latin typeface="Calibri"/>
                <a:cs typeface="Calibri"/>
              </a:rPr>
              <a:t>5</a:t>
            </a:r>
            <a:r>
              <a:rPr sz="3000" spc="0" baseline="2730" dirty="0" smtClean="0">
                <a:latin typeface="Calibri"/>
                <a:cs typeface="Calibri"/>
              </a:rPr>
              <a:t>7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ap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obó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y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F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n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am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al de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d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ación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pa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eg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lar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sos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aspec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educación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y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act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al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-34" baseline="2730" dirty="0" smtClean="0">
                <a:latin typeface="Calibri"/>
                <a:cs typeface="Calibri"/>
              </a:rPr>
              <a:t>z</a:t>
            </a:r>
            <a:r>
              <a:rPr sz="3000" spc="0" baseline="2730" dirty="0" smtClean="0">
                <a:latin typeface="Calibri"/>
                <a:cs typeface="Calibri"/>
              </a:rPr>
              <a:t>ar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Códi</a:t>
            </a:r>
            <a:r>
              <a:rPr sz="3000" spc="-9" baseline="2730" dirty="0" smtClean="0">
                <a:latin typeface="Calibri"/>
                <a:cs typeface="Calibri"/>
              </a:rPr>
              <a:t>g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-19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d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ación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1</a:t>
            </a:r>
            <a:r>
              <a:rPr sz="3000" spc="4" baseline="2730" dirty="0" smtClean="0">
                <a:latin typeface="Calibri"/>
                <a:cs typeface="Calibri"/>
              </a:rPr>
              <a:t>9</a:t>
            </a:r>
            <a:r>
              <a:rPr sz="3000" spc="0" baseline="2730" dirty="0" smtClean="0">
                <a:latin typeface="Calibri"/>
                <a:cs typeface="Calibri"/>
              </a:rPr>
              <a:t>4</a:t>
            </a:r>
            <a:r>
              <a:rPr sz="3000" spc="4" baseline="2730" dirty="0" smtClean="0">
                <a:latin typeface="Calibri"/>
                <a:cs typeface="Calibri"/>
              </a:rPr>
              <a:t>4</a:t>
            </a:r>
            <a:r>
              <a:rPr sz="3000" spc="0" baseline="2730" dirty="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214664"/>
            <a:ext cx="2364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99918" y="631321"/>
            <a:ext cx="221765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L</a:t>
            </a:r>
            <a:r>
              <a:rPr sz="3375" spc="0" baseline="1275" dirty="0" smtClean="0">
                <a:latin typeface="Trebuchet MS"/>
                <a:cs typeface="Trebuchet MS"/>
              </a:rPr>
              <a:t>A</a:t>
            </a:r>
            <a:r>
              <a:rPr sz="3375" spc="358" baseline="1275" dirty="0" smtClean="0">
                <a:latin typeface="Trebuchet MS"/>
                <a:cs typeface="Trebuchet MS"/>
              </a:rPr>
              <a:t> 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154" baseline="1275" dirty="0" smtClean="0">
                <a:latin typeface="Trebuchet MS"/>
                <a:cs typeface="Trebuchet MS"/>
              </a:rPr>
              <a:t>C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C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Ó</a:t>
            </a:r>
            <a:r>
              <a:rPr sz="3375" spc="0" baseline="1275" dirty="0" smtClean="0">
                <a:latin typeface="Trebuchet MS"/>
                <a:cs typeface="Trebuchet MS"/>
              </a:rPr>
              <a:t>N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94173" y="631321"/>
            <a:ext cx="214930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N</a:t>
            </a:r>
            <a:r>
              <a:rPr sz="3375" spc="490" baseline="1275" dirty="0" smtClean="0">
                <a:latin typeface="Trebuchet MS"/>
                <a:cs typeface="Trebuchet MS"/>
              </a:rPr>
              <a:t> 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418" baseline="1275" dirty="0" smtClean="0">
                <a:latin typeface="Trebuchet MS"/>
                <a:cs typeface="Trebuchet MS"/>
              </a:rPr>
              <a:t> </a:t>
            </a: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18070" y="631321"/>
            <a:ext cx="122212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G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34" baseline="1275" dirty="0" smtClean="0">
                <a:latin typeface="Trebuchet MS"/>
                <a:cs typeface="Trebuchet MS"/>
              </a:rPr>
              <a:t>T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38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704" y="2015007"/>
            <a:ext cx="8027422" cy="3504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19"/>
              </a:lnSpc>
              <a:spcBef>
                <a:spcPts val="100"/>
              </a:spcBef>
            </a:pPr>
            <a:r>
              <a:rPr sz="1900" spc="0" dirty="0" smtClean="0">
                <a:latin typeface="Calibri"/>
                <a:cs typeface="Calibri"/>
              </a:rPr>
              <a:t>C</a:t>
            </a:r>
            <a:r>
              <a:rPr sz="1900" spc="-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40" dirty="0" smtClean="0">
                <a:latin typeface="Calibri"/>
                <a:cs typeface="Calibri"/>
              </a:rPr>
              <a:t> </a:t>
            </a:r>
            <a:r>
              <a:rPr sz="1900" spc="-3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yuda</a:t>
            </a:r>
            <a:r>
              <a:rPr sz="1900" spc="-2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U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2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-1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2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(O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-39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anis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7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 las</a:t>
            </a:r>
            <a:r>
              <a:rPr sz="1900" spc="-20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acio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es</a:t>
            </a:r>
            <a:r>
              <a:rPr sz="1900" spc="-24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U</a:t>
            </a:r>
            <a:r>
              <a:rPr sz="1900" spc="0" dirty="0" smtClean="0">
                <a:latin typeface="Calibri"/>
                <a:cs typeface="Calibri"/>
              </a:rPr>
              <a:t>ni</a:t>
            </a:r>
            <a:r>
              <a:rPr sz="1900" spc="-4" dirty="0" smtClean="0">
                <a:latin typeface="Calibri"/>
                <a:cs typeface="Calibri"/>
              </a:rPr>
              <a:t>d</a:t>
            </a:r>
            <a:r>
              <a:rPr sz="1900" spc="0" dirty="0" smtClean="0">
                <a:latin typeface="Calibri"/>
                <a:cs typeface="Calibri"/>
              </a:rPr>
              <a:t>as</a:t>
            </a:r>
            <a:r>
              <a:rPr sz="1900" spc="-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8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du</a:t>
            </a:r>
            <a:r>
              <a:rPr sz="1900" spc="-1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ació</a:t>
            </a:r>
            <a:r>
              <a:rPr sz="1900" spc="-4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, la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C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ia</a:t>
            </a:r>
            <a:r>
              <a:rPr sz="1900" spc="-5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Cultu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a),</a:t>
            </a:r>
            <a:r>
              <a:rPr sz="1900" spc="-4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hi</a:t>
            </a:r>
            <a:r>
              <a:rPr sz="1900" spc="-44" dirty="0" smtClean="0">
                <a:latin typeface="Calibri"/>
                <a:cs typeface="Calibri"/>
              </a:rPr>
              <a:t>z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3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un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diagnó</a:t>
            </a:r>
            <a:r>
              <a:rPr sz="1900" spc="-25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on</a:t>
            </a:r>
            <a:r>
              <a:rPr sz="1900" spc="-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c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r>
              <a:rPr sz="1900" spc="-6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9" dirty="0" smtClean="0">
                <a:latin typeface="Calibri"/>
                <a:cs typeface="Calibri"/>
              </a:rPr>
              <a:t>e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ado</a:t>
            </a:r>
            <a:r>
              <a:rPr sz="1900" spc="-45" dirty="0" smtClean="0">
                <a:latin typeface="Calibri"/>
                <a:cs typeface="Calibri"/>
              </a:rPr>
              <a:t> 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2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educaci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n,</a:t>
            </a:r>
            <a:r>
              <a:rPr sz="1900" spc="-8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que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ondujo</a:t>
            </a:r>
            <a:r>
              <a:rPr sz="1900" spc="-6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4" dirty="0" smtClean="0">
                <a:latin typeface="Calibri"/>
                <a:cs typeface="Calibri"/>
              </a:rPr>
              <a:t> </a:t>
            </a:r>
            <a:r>
              <a:rPr sz="1900" spc="-39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or</a:t>
            </a:r>
            <a:r>
              <a:rPr sz="1900" spc="-2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alec</a:t>
            </a:r>
            <a:r>
              <a:rPr sz="1900" spc="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r>
              <a:rPr sz="1900" spc="-7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ep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8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3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ap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ci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7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los</a:t>
            </a:r>
            <a:endParaRPr sz="1900">
              <a:latin typeface="Calibri"/>
              <a:cs typeface="Calibri"/>
            </a:endParaRPr>
          </a:p>
          <a:p>
            <a:pPr marL="12700" marR="31483">
              <a:lnSpc>
                <a:spcPts val="1880"/>
              </a:lnSpc>
            </a:pPr>
            <a:r>
              <a:rPr sz="2850" spc="0" baseline="2874" dirty="0" smtClean="0">
                <a:latin typeface="Calibri"/>
                <a:cs typeface="Calibri"/>
              </a:rPr>
              <a:t>doce</a:t>
            </a:r>
            <a:r>
              <a:rPr sz="2850" spc="-9" baseline="2874" dirty="0" smtClean="0">
                <a:latin typeface="Calibri"/>
                <a:cs typeface="Calibri"/>
              </a:rPr>
              <a:t>n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,</a:t>
            </a:r>
            <a:r>
              <a:rPr sz="2850" spc="-8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pa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29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lo</a:t>
            </a:r>
            <a:r>
              <a:rPr sz="2850" spc="-2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c</a:t>
            </a:r>
            <a:r>
              <a:rPr sz="2850" spc="4" baseline="2874" dirty="0" smtClean="0">
                <a:latin typeface="Calibri"/>
                <a:cs typeface="Calibri"/>
              </a:rPr>
              <a:t>u</a:t>
            </a:r>
            <a:r>
              <a:rPr sz="2850" spc="0" baseline="2874" dirty="0" smtClean="0">
                <a:latin typeface="Calibri"/>
                <a:cs typeface="Calibri"/>
              </a:rPr>
              <a:t>al,</a:t>
            </a:r>
            <a:r>
              <a:rPr sz="2850" spc="-2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se</a:t>
            </a:r>
            <a:r>
              <a:rPr sz="2850" spc="-1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c</a:t>
            </a:r>
            <a:r>
              <a:rPr sz="2850" spc="-25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r>
              <a:rPr sz="2850" spc="4" baseline="2874" dirty="0" smtClean="0">
                <a:latin typeface="Calibri"/>
                <a:cs typeface="Calibri"/>
              </a:rPr>
              <a:t>a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on</a:t>
            </a:r>
            <a:r>
              <a:rPr sz="2850" spc="-49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Escu</a:t>
            </a:r>
            <a:r>
              <a:rPr sz="2850" spc="4" baseline="2874" dirty="0" smtClean="0">
                <a:latin typeface="Calibri"/>
                <a:cs typeface="Calibri"/>
              </a:rPr>
              <a:t>e</a:t>
            </a:r>
            <a:r>
              <a:rPr sz="2850" spc="0" baseline="2874" dirty="0" smtClean="0">
                <a:latin typeface="Calibri"/>
                <a:cs typeface="Calibri"/>
              </a:rPr>
              <a:t>las</a:t>
            </a:r>
            <a:r>
              <a:rPr sz="2850" spc="-69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No</a:t>
            </a:r>
            <a:r>
              <a:rPr sz="2850" spc="-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males</a:t>
            </a:r>
            <a:r>
              <a:rPr sz="2850" spc="-69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y</a:t>
            </a:r>
            <a:r>
              <a:rPr sz="2850" spc="-8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el</a:t>
            </a:r>
            <a:r>
              <a:rPr sz="2850" spc="-1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In</a:t>
            </a:r>
            <a:r>
              <a:rPr sz="2850" spc="-19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titu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22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-19" baseline="2874" dirty="0" smtClean="0">
                <a:latin typeface="Calibri"/>
                <a:cs typeface="Calibri"/>
              </a:rPr>
              <a:t>F</a:t>
            </a:r>
            <a:r>
              <a:rPr sz="2850" spc="0" baseline="2874" dirty="0" smtClean="0">
                <a:latin typeface="Calibri"/>
                <a:cs typeface="Calibri"/>
              </a:rPr>
              <a:t>or</a:t>
            </a:r>
            <a:r>
              <a:rPr sz="2850" spc="-4" baseline="2874" dirty="0" smtClean="0">
                <a:latin typeface="Calibri"/>
                <a:cs typeface="Calibri"/>
              </a:rPr>
              <a:t>m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4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i</a:t>
            </a:r>
            <a:r>
              <a:rPr sz="2850" spc="-4" baseline="2874" dirty="0" smtClean="0">
                <a:latin typeface="Calibri"/>
                <a:cs typeface="Calibri"/>
              </a:rPr>
              <a:t>ó</a:t>
            </a:r>
            <a:r>
              <a:rPr sz="2850" spc="0" baseline="2874" dirty="0" smtClean="0">
                <a:latin typeface="Calibri"/>
                <a:cs typeface="Calibri"/>
              </a:rPr>
              <a:t>n</a:t>
            </a:r>
            <a:endParaRPr sz="1900">
              <a:latin typeface="Calibri"/>
              <a:cs typeface="Calibri"/>
            </a:endParaRPr>
          </a:p>
          <a:p>
            <a:pPr marL="12700" marR="31483">
              <a:lnSpc>
                <a:spcPts val="1880"/>
              </a:lnSpc>
            </a:pPr>
            <a:r>
              <a:rPr sz="2850" spc="0" baseline="4311" dirty="0" smtClean="0">
                <a:latin typeface="Calibri"/>
                <a:cs typeface="Calibri"/>
              </a:rPr>
              <a:t>P</a:t>
            </a:r>
            <a:r>
              <a:rPr sz="2850" spc="-34" baseline="4311" dirty="0" smtClean="0">
                <a:latin typeface="Calibri"/>
                <a:cs typeface="Calibri"/>
              </a:rPr>
              <a:t>r</a:t>
            </a:r>
            <a:r>
              <a:rPr sz="2850" spc="0" baseline="4311" dirty="0" smtClean="0">
                <a:latin typeface="Calibri"/>
                <a:cs typeface="Calibri"/>
              </a:rPr>
              <a:t>o</a:t>
            </a:r>
            <a:r>
              <a:rPr sz="2850" spc="-54" baseline="4311" dirty="0" smtClean="0">
                <a:latin typeface="Calibri"/>
                <a:cs typeface="Calibri"/>
              </a:rPr>
              <a:t>f</a:t>
            </a:r>
            <a:r>
              <a:rPr sz="2850" spc="0" baseline="4311" dirty="0" smtClean="0">
                <a:latin typeface="Calibri"/>
                <a:cs typeface="Calibri"/>
              </a:rPr>
              <a:t>e</a:t>
            </a:r>
            <a:r>
              <a:rPr sz="2850" spc="4" baseline="4311" dirty="0" smtClean="0">
                <a:latin typeface="Calibri"/>
                <a:cs typeface="Calibri"/>
              </a:rPr>
              <a:t>s</a:t>
            </a:r>
            <a:r>
              <a:rPr sz="2850" spc="0" baseline="4311" dirty="0" smtClean="0">
                <a:latin typeface="Calibri"/>
                <a:cs typeface="Calibri"/>
              </a:rPr>
              <a:t>i</a:t>
            </a:r>
            <a:r>
              <a:rPr sz="2850" spc="-4" baseline="4311" dirty="0" smtClean="0">
                <a:latin typeface="Calibri"/>
                <a:cs typeface="Calibri"/>
              </a:rPr>
              <a:t>o</a:t>
            </a:r>
            <a:r>
              <a:rPr sz="2850" spc="0" baseline="4311" dirty="0" smtClean="0">
                <a:latin typeface="Calibri"/>
                <a:cs typeface="Calibri"/>
              </a:rPr>
              <a:t>nal</a:t>
            </a:r>
            <a:r>
              <a:rPr sz="2850" spc="-71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del</a:t>
            </a:r>
            <a:r>
              <a:rPr sz="2850" spc="-23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M</a:t>
            </a:r>
            <a:r>
              <a:rPr sz="2850" spc="4" baseline="4311" dirty="0" smtClean="0">
                <a:latin typeface="Calibri"/>
                <a:cs typeface="Calibri"/>
              </a:rPr>
              <a:t>a</a:t>
            </a:r>
            <a:r>
              <a:rPr sz="2850" spc="0" baseline="4311" dirty="0" smtClean="0">
                <a:latin typeface="Calibri"/>
                <a:cs typeface="Calibri"/>
              </a:rPr>
              <a:t>g</a:t>
            </a:r>
            <a:r>
              <a:rPr sz="2850" spc="-9" baseline="4311" dirty="0" smtClean="0">
                <a:latin typeface="Calibri"/>
                <a:cs typeface="Calibri"/>
              </a:rPr>
              <a:t>i</a:t>
            </a:r>
            <a:r>
              <a:rPr sz="2850" spc="-19" baseline="4311" dirty="0" smtClean="0">
                <a:latin typeface="Calibri"/>
                <a:cs typeface="Calibri"/>
              </a:rPr>
              <a:t>s</a:t>
            </a:r>
            <a:r>
              <a:rPr sz="2850" spc="-25" baseline="4311" dirty="0" smtClean="0">
                <a:latin typeface="Calibri"/>
                <a:cs typeface="Calibri"/>
              </a:rPr>
              <a:t>t</a:t>
            </a:r>
            <a:r>
              <a:rPr sz="2850" spc="0" baseline="4311" dirty="0" smtClean="0">
                <a:latin typeface="Calibri"/>
                <a:cs typeface="Calibri"/>
              </a:rPr>
              <a:t>eri</a:t>
            </a:r>
            <a:r>
              <a:rPr sz="2850" spc="-39" baseline="4311" dirty="0" smtClean="0">
                <a:latin typeface="Calibri"/>
                <a:cs typeface="Calibri"/>
              </a:rPr>
              <a:t>o</a:t>
            </a:r>
            <a:r>
              <a:rPr sz="2850" spc="0" baseline="4311" dirty="0" smtClean="0">
                <a:latin typeface="Calibri"/>
                <a:cs typeface="Calibri"/>
              </a:rPr>
              <a:t>,</a:t>
            </a:r>
            <a:r>
              <a:rPr sz="2850" spc="-36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a</a:t>
            </a:r>
            <a:r>
              <a:rPr sz="2850" spc="-9" baseline="4311" dirty="0" smtClean="0">
                <a:latin typeface="Calibri"/>
                <a:cs typeface="Calibri"/>
              </a:rPr>
              <a:t>b</a:t>
            </a:r>
            <a:r>
              <a:rPr sz="2850" spc="0" baseline="4311" dirty="0" smtClean="0">
                <a:latin typeface="Calibri"/>
                <a:cs typeface="Calibri"/>
              </a:rPr>
              <a:t>sorb</a:t>
            </a:r>
            <a:r>
              <a:rPr sz="2850" spc="-4" baseline="4311" dirty="0" smtClean="0">
                <a:latin typeface="Calibri"/>
                <a:cs typeface="Calibri"/>
              </a:rPr>
              <a:t>i</a:t>
            </a:r>
            <a:r>
              <a:rPr sz="2850" spc="0" baseline="4311" dirty="0" smtClean="0">
                <a:latin typeface="Calibri"/>
                <a:cs typeface="Calibri"/>
              </a:rPr>
              <a:t>das</a:t>
            </a:r>
            <a:r>
              <a:rPr sz="2850" spc="-83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d</a:t>
            </a:r>
            <a:r>
              <a:rPr sz="2850" spc="4" baseline="4311" dirty="0" smtClean="0">
                <a:latin typeface="Calibri"/>
                <a:cs typeface="Calibri"/>
              </a:rPr>
              <a:t>e</a:t>
            </a:r>
            <a:r>
              <a:rPr sz="2850" spc="0" baseline="4311" dirty="0" smtClean="0">
                <a:latin typeface="Calibri"/>
                <a:cs typeface="Calibri"/>
              </a:rPr>
              <a:t>spu</a:t>
            </a:r>
            <a:r>
              <a:rPr sz="2850" spc="4" baseline="4311" dirty="0" smtClean="0">
                <a:latin typeface="Calibri"/>
                <a:cs typeface="Calibri"/>
              </a:rPr>
              <a:t>é</a:t>
            </a:r>
            <a:r>
              <a:rPr sz="2850" spc="0" baseline="4311" dirty="0" smtClean="0">
                <a:latin typeface="Calibri"/>
                <a:cs typeface="Calibri"/>
              </a:rPr>
              <a:t>s</a:t>
            </a:r>
            <a:r>
              <a:rPr sz="2850" spc="-63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por</a:t>
            </a:r>
            <a:r>
              <a:rPr sz="2850" spc="-26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la</a:t>
            </a:r>
            <a:r>
              <a:rPr sz="2850" spc="-13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Un</a:t>
            </a:r>
            <a:r>
              <a:rPr sz="2850" spc="-4" baseline="4311" dirty="0" smtClean="0">
                <a:latin typeface="Calibri"/>
                <a:cs typeface="Calibri"/>
              </a:rPr>
              <a:t>i</a:t>
            </a:r>
            <a:r>
              <a:rPr sz="2850" spc="-29" baseline="4311" dirty="0" smtClean="0">
                <a:latin typeface="Calibri"/>
                <a:cs typeface="Calibri"/>
              </a:rPr>
              <a:t>v</a:t>
            </a:r>
            <a:r>
              <a:rPr sz="2850" spc="0" baseline="4311" dirty="0" smtClean="0">
                <a:latin typeface="Calibri"/>
                <a:cs typeface="Calibri"/>
              </a:rPr>
              <a:t>e</a:t>
            </a:r>
            <a:r>
              <a:rPr sz="2850" spc="-34" baseline="4311" dirty="0" smtClean="0">
                <a:latin typeface="Calibri"/>
                <a:cs typeface="Calibri"/>
              </a:rPr>
              <a:t>r</a:t>
            </a:r>
            <a:r>
              <a:rPr sz="2850" spc="0" baseline="4311" dirty="0" smtClean="0">
                <a:latin typeface="Calibri"/>
                <a:cs typeface="Calibri"/>
              </a:rPr>
              <a:t>sid</a:t>
            </a:r>
            <a:r>
              <a:rPr sz="2850" spc="14" baseline="4311" dirty="0" smtClean="0">
                <a:latin typeface="Calibri"/>
                <a:cs typeface="Calibri"/>
              </a:rPr>
              <a:t>a</a:t>
            </a:r>
            <a:r>
              <a:rPr sz="2850" spc="0" baseline="4311" dirty="0" smtClean="0">
                <a:latin typeface="Calibri"/>
                <a:cs typeface="Calibri"/>
              </a:rPr>
              <a:t>d</a:t>
            </a:r>
            <a:r>
              <a:rPr sz="2850" spc="-56" baseline="4311" dirty="0" smtClean="0">
                <a:latin typeface="Calibri"/>
                <a:cs typeface="Calibri"/>
              </a:rPr>
              <a:t> </a:t>
            </a:r>
            <a:r>
              <a:rPr sz="2850" spc="0" baseline="4311" dirty="0" smtClean="0">
                <a:latin typeface="Calibri"/>
                <a:cs typeface="Calibri"/>
              </a:rPr>
              <a:t>Nacional.</a:t>
            </a:r>
            <a:endParaRPr sz="1900">
              <a:latin typeface="Calibri"/>
              <a:cs typeface="Calibri"/>
            </a:endParaRPr>
          </a:p>
          <a:p>
            <a:pPr marL="12700" marR="152169">
              <a:lnSpc>
                <a:spcPts val="2319"/>
              </a:lnSpc>
              <a:spcBef>
                <a:spcPts val="1595"/>
              </a:spcBef>
            </a:pP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1973,</a:t>
            </a:r>
            <a:r>
              <a:rPr sz="1900" spc="-4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media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5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un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</a:t>
            </a:r>
            <a:r>
              <a:rPr sz="1900" spc="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c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-4" dirty="0" smtClean="0">
                <a:latin typeface="Calibri"/>
                <a:cs typeface="Calibri"/>
              </a:rPr>
              <a:t>e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j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uti</a:t>
            </a:r>
            <a:r>
              <a:rPr sz="1900" spc="-19" dirty="0" smtClean="0">
                <a:latin typeface="Calibri"/>
                <a:cs typeface="Calibri"/>
              </a:rPr>
              <a:t>v</a:t>
            </a:r>
            <a:r>
              <a:rPr sz="1900" spc="-3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6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puso</a:t>
            </a:r>
            <a:r>
              <a:rPr sz="1900" spc="-37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2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á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4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Plan</a:t>
            </a:r>
            <a:r>
              <a:rPr sz="1900" spc="-1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Nacional</a:t>
            </a:r>
            <a:r>
              <a:rPr sz="1900" spc="-5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 </a:t>
            </a:r>
            <a:endParaRPr sz="1900">
              <a:latin typeface="Calibri"/>
              <a:cs typeface="Calibri"/>
            </a:endParaRPr>
          </a:p>
          <a:p>
            <a:pPr marL="12700" marR="152169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Desar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9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lo</a:t>
            </a:r>
            <a:r>
              <a:rPr sz="1900" spc="-50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du</a:t>
            </a:r>
            <a:r>
              <a:rPr sz="1900" spc="-14" dirty="0" smtClean="0">
                <a:latin typeface="Calibri"/>
                <a:cs typeface="Calibri"/>
              </a:rPr>
              <a:t>c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1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1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(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-9" dirty="0" smtClean="0">
                <a:latin typeface="Calibri"/>
                <a:cs typeface="Calibri"/>
              </a:rPr>
              <a:t>e</a:t>
            </a:r>
            <a:r>
              <a:rPr sz="1900" spc="-39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ma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du</a:t>
            </a:r>
            <a:r>
              <a:rPr sz="1900" spc="-14" dirty="0" smtClean="0">
                <a:latin typeface="Calibri"/>
                <a:cs typeface="Calibri"/>
              </a:rPr>
              <a:t>c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2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 1973), que 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-14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ot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as</a:t>
            </a:r>
            <a:r>
              <a:rPr sz="1900" spc="-11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osas </a:t>
            </a:r>
            <a:endParaRPr sz="1900">
              <a:latin typeface="Calibri"/>
              <a:cs typeface="Calibri"/>
            </a:endParaRPr>
          </a:p>
          <a:p>
            <a:pPr marL="12700" marR="152169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-4" dirty="0" smtClean="0">
                <a:latin typeface="Calibri"/>
                <a:cs typeface="Calibri"/>
              </a:rPr>
              <a:t>e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endía</a:t>
            </a:r>
            <a:r>
              <a:rPr sz="1900" spc="-4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mejo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ar</a:t>
            </a:r>
            <a:r>
              <a:rPr sz="1900" spc="-6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3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alidad</a:t>
            </a:r>
            <a:r>
              <a:rPr sz="1900" spc="-5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educaci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n,</a:t>
            </a:r>
            <a:r>
              <a:rPr sz="1900" spc="-78" dirty="0" smtClean="0">
                <a:latin typeface="Calibri"/>
                <a:cs typeface="Calibri"/>
              </a:rPr>
              <a:t> </a:t>
            </a:r>
            <a:r>
              <a:rPr sz="1900" spc="-39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44" dirty="0" smtClean="0">
                <a:latin typeface="Calibri"/>
                <a:cs typeface="Calibri"/>
              </a:rPr>
              <a:t>z</a:t>
            </a:r>
            <a:r>
              <a:rPr sz="1900" spc="0" dirty="0" smtClean="0">
                <a:latin typeface="Calibri"/>
                <a:cs typeface="Calibri"/>
              </a:rPr>
              <a:t>ar</a:t>
            </a:r>
            <a:r>
              <a:rPr sz="1900" spc="-4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su</a:t>
            </a:r>
            <a:r>
              <a:rPr sz="1900" spc="-17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inanciamie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-3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, </a:t>
            </a:r>
            <a:endParaRPr sz="1900">
              <a:latin typeface="Calibri"/>
              <a:cs typeface="Calibri"/>
            </a:endParaRPr>
          </a:p>
          <a:p>
            <a:pPr marL="12700" marR="152169">
              <a:lnSpc>
                <a:spcPts val="2319"/>
              </a:lnSpc>
            </a:pPr>
            <a:r>
              <a:rPr sz="1900" spc="-39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or</a:t>
            </a:r>
            <a:r>
              <a:rPr sz="1900" spc="-2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alec</a:t>
            </a:r>
            <a:r>
              <a:rPr sz="1900" spc="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r>
              <a:rPr sz="1900" spc="-8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du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6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ar</a:t>
            </a:r>
            <a:r>
              <a:rPr sz="1900" spc="-8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m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di</a:t>
            </a:r>
            <a:r>
              <a:rPr sz="1900" spc="-4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ar</a:t>
            </a:r>
            <a:r>
              <a:rPr sz="1900" spc="-5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25" dirty="0" smtClean="0">
                <a:latin typeface="Calibri"/>
                <a:cs typeface="Calibri"/>
              </a:rPr>
              <a:t>st</a:t>
            </a:r>
            <a:r>
              <a:rPr sz="1900" spc="0" dirty="0" smtClean="0">
                <a:latin typeface="Calibri"/>
                <a:cs typeface="Calibri"/>
              </a:rPr>
              <a:t>ema</a:t>
            </a:r>
            <a:r>
              <a:rPr sz="1900" spc="-5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2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alua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5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 </a:t>
            </a:r>
            <a:endParaRPr sz="1900">
              <a:latin typeface="Calibri"/>
              <a:cs typeface="Calibri"/>
            </a:endParaRPr>
          </a:p>
          <a:p>
            <a:pPr marL="12700" marR="152169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oci</a:t>
            </a:r>
            <a:r>
              <a:rPr sz="1900" spc="-9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7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-2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tudia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.</a:t>
            </a:r>
            <a:r>
              <a:rPr sz="1900" spc="-8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25" dirty="0" smtClean="0">
                <a:latin typeface="Calibri"/>
                <a:cs typeface="Calibri"/>
              </a:rPr>
              <a:t>st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2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Plan</a:t>
            </a:r>
            <a:r>
              <a:rPr sz="1900" spc="-1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-1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v</a:t>
            </a:r>
            <a:r>
              <a:rPr sz="1900" spc="-9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ó</a:t>
            </a:r>
            <a:r>
              <a:rPr sz="1900" spc="-3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una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-4" dirty="0" smtClean="0">
                <a:latin typeface="Calibri"/>
                <a:cs typeface="Calibri"/>
              </a:rPr>
              <a:t>e</a:t>
            </a:r>
            <a:r>
              <a:rPr sz="1900" spc="-39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or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5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9" dirty="0" smtClean="0">
                <a:latin typeface="Calibri"/>
                <a:cs typeface="Calibri"/>
              </a:rPr>
              <a:t> l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C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tituci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 </a:t>
            </a:r>
            <a:endParaRPr sz="1900">
              <a:latin typeface="Calibri"/>
              <a:cs typeface="Calibri"/>
            </a:endParaRPr>
          </a:p>
          <a:p>
            <a:pPr marL="12700" marR="152169">
              <a:lnSpc>
                <a:spcPts val="2319"/>
              </a:lnSpc>
            </a:pPr>
            <a:r>
              <a:rPr sz="1900" spc="-29" dirty="0" smtClean="0">
                <a:latin typeface="Calibri"/>
                <a:cs typeface="Calibri"/>
              </a:rPr>
              <a:t>P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ít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4" dirty="0" smtClean="0">
                <a:latin typeface="Calibri"/>
                <a:cs typeface="Calibri"/>
              </a:rPr>
              <a:t>s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able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er</a:t>
            </a:r>
            <a:r>
              <a:rPr sz="1900" spc="-7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g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tuidad</a:t>
            </a:r>
            <a:r>
              <a:rPr sz="1900" spc="-4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8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bl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-39" dirty="0" smtClean="0">
                <a:latin typeface="Calibri"/>
                <a:cs typeface="Calibri"/>
              </a:rPr>
              <a:t>g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or</a:t>
            </a:r>
            <a:r>
              <a:rPr sz="1900" spc="-9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ed</a:t>
            </a:r>
            <a:r>
              <a:rPr sz="1900" spc="19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d</a:t>
            </a:r>
            <a:r>
              <a:rPr sz="1900" spc="-7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ns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ñan</a:t>
            </a:r>
            <a:r>
              <a:rPr sz="1900" spc="-39" dirty="0" smtClean="0">
                <a:latin typeface="Calibri"/>
                <a:cs typeface="Calibri"/>
              </a:rPr>
              <a:t>z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6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ha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 </a:t>
            </a:r>
            <a:endParaRPr sz="1900">
              <a:latin typeface="Calibri"/>
              <a:cs typeface="Calibri"/>
            </a:endParaRPr>
          </a:p>
          <a:p>
            <a:pPr marL="12700" marR="152169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14" dirty="0" smtClean="0">
                <a:latin typeface="Calibri"/>
                <a:cs typeface="Calibri"/>
              </a:rPr>
              <a:t>o</a:t>
            </a:r>
            <a:r>
              <a:rPr sz="1900" spc="-2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eno</a:t>
            </a:r>
            <a:r>
              <a:rPr sz="1900" spc="-3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año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8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du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78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al</a:t>
            </a:r>
            <a:r>
              <a:rPr sz="1900" spc="-6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B</a:t>
            </a:r>
            <a:r>
              <a:rPr sz="1900" spc="4" dirty="0" smtClean="0">
                <a:latin typeface="Calibri"/>
                <a:cs typeface="Calibri"/>
              </a:rPr>
              <a:t>á</a:t>
            </a:r>
            <a:r>
              <a:rPr sz="1900" spc="0" dirty="0" smtClean="0">
                <a:latin typeface="Calibri"/>
                <a:cs typeface="Calibri"/>
              </a:rPr>
              <a:t>si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a.</a:t>
            </a:r>
            <a:endParaRPr sz="1900">
              <a:latin typeface="Calibri"/>
              <a:cs typeface="Calibri"/>
            </a:endParaRPr>
          </a:p>
          <a:p>
            <a:pPr marL="12700" marR="31483">
              <a:lnSpc>
                <a:spcPct val="101725"/>
              </a:lnSpc>
              <a:spcBef>
                <a:spcPts val="922"/>
              </a:spcBef>
            </a:pP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ar</a:t>
            </a:r>
            <a:r>
              <a:rPr sz="1900" spc="-42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d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que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P</a:t>
            </a:r>
            <a:r>
              <a:rPr sz="1900" spc="0" dirty="0" smtClean="0">
                <a:latin typeface="Calibri"/>
                <a:cs typeface="Calibri"/>
              </a:rPr>
              <a:t>lan</a:t>
            </a:r>
            <a:r>
              <a:rPr sz="1900" spc="-3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cional</a:t>
            </a:r>
            <a:r>
              <a:rPr sz="1900" spc="-5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Des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lo</a:t>
            </a:r>
            <a:r>
              <a:rPr sz="1900" spc="-49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du</a:t>
            </a:r>
            <a:r>
              <a:rPr sz="1900" spc="-9" dirty="0" smtClean="0">
                <a:latin typeface="Calibri"/>
                <a:cs typeface="Calibri"/>
              </a:rPr>
              <a:t>ca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19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7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fue</a:t>
            </a:r>
            <a:r>
              <a:rPr sz="1900" spc="-2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pen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ado</a:t>
            </a:r>
            <a:r>
              <a:rPr sz="1900" spc="-6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2039067"/>
            <a:ext cx="226883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3426288"/>
            <a:ext cx="226883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5277059"/>
            <a:ext cx="226883" cy="21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5484825"/>
            <a:ext cx="7904730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0"/>
              </a:lnSpc>
              <a:spcBef>
                <a:spcPts val="101"/>
              </a:spcBef>
            </a:pPr>
            <a:r>
              <a:rPr sz="2850" spc="-25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r>
              <a:rPr sz="2850" spc="4" baseline="2874" dirty="0" smtClean="0">
                <a:latin typeface="Calibri"/>
                <a:cs typeface="Calibri"/>
              </a:rPr>
              <a:t>a</a:t>
            </a:r>
            <a:r>
              <a:rPr sz="2850" spc="0" baseline="2874" dirty="0" smtClean="0">
                <a:latin typeface="Calibri"/>
                <a:cs typeface="Calibri"/>
              </a:rPr>
              <a:t>l</a:t>
            </a:r>
            <a:r>
              <a:rPr sz="2850" spc="-4" baseline="2874" dirty="0" smtClean="0">
                <a:latin typeface="Calibri"/>
                <a:cs typeface="Calibri"/>
              </a:rPr>
              <a:t>i</a:t>
            </a:r>
            <a:r>
              <a:rPr sz="2850" spc="-39" baseline="2874" dirty="0" smtClean="0">
                <a:latin typeface="Calibri"/>
                <a:cs typeface="Calibri"/>
              </a:rPr>
              <a:t>z</a:t>
            </a:r>
            <a:r>
              <a:rPr sz="2850" spc="0" baseline="2874" dirty="0" smtClean="0">
                <a:latin typeface="Calibri"/>
                <a:cs typeface="Calibri"/>
              </a:rPr>
              <a:t>ado</a:t>
            </a:r>
            <a:r>
              <a:rPr sz="2850" spc="-4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en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el</a:t>
            </a:r>
            <a:r>
              <a:rPr sz="2850" spc="-1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t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an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cu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so</a:t>
            </a:r>
            <a:r>
              <a:rPr sz="2850" spc="-68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di</a:t>
            </a:r>
            <a:r>
              <a:rPr sz="2850" spc="-19" baseline="2874" dirty="0" smtClean="0">
                <a:latin typeface="Calibri"/>
                <a:cs typeface="Calibri"/>
              </a:rPr>
              <a:t>e</a:t>
            </a:r>
            <a:r>
              <a:rPr sz="2850" spc="0" baseline="2874" dirty="0" smtClean="0">
                <a:latin typeface="Calibri"/>
                <a:cs typeface="Calibri"/>
              </a:rPr>
              <a:t>z</a:t>
            </a:r>
            <a:r>
              <a:rPr sz="2850" spc="-21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años,</a:t>
            </a:r>
            <a:r>
              <a:rPr sz="2850" spc="-41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fue</a:t>
            </a:r>
            <a:r>
              <a:rPr sz="2850" spc="-20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i</a:t>
            </a:r>
            <a:r>
              <a:rPr sz="2850" spc="-14" baseline="2874" dirty="0" smtClean="0">
                <a:latin typeface="Calibri"/>
                <a:cs typeface="Calibri"/>
              </a:rPr>
              <a:t>n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errumpido</a:t>
            </a:r>
            <a:r>
              <a:rPr sz="2850" spc="-6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9" baseline="2874" dirty="0" smtClean="0">
                <a:latin typeface="Calibri"/>
                <a:cs typeface="Calibri"/>
              </a:rPr>
              <a:t>n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es</a:t>
            </a:r>
            <a:r>
              <a:rPr sz="2850" spc="-35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cumpl</a:t>
            </a:r>
            <a:r>
              <a:rPr sz="2850" spc="-4" baseline="2874" dirty="0" smtClean="0">
                <a:latin typeface="Calibri"/>
                <a:cs typeface="Calibri"/>
              </a:rPr>
              <a:t>i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se</a:t>
            </a:r>
            <a:r>
              <a:rPr sz="2850" spc="-60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04" y="5716473"/>
            <a:ext cx="636478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0"/>
              </a:lnSpc>
              <a:spcBef>
                <a:spcPts val="101"/>
              </a:spcBef>
            </a:pPr>
            <a:r>
              <a:rPr sz="2850" spc="0" baseline="2874" dirty="0" smtClean="0">
                <a:latin typeface="Calibri"/>
                <a:cs typeface="Calibri"/>
              </a:rPr>
              <a:t>pla</a:t>
            </a:r>
            <a:r>
              <a:rPr sz="2850" spc="-39" baseline="2874" dirty="0" smtClean="0">
                <a:latin typeface="Calibri"/>
                <a:cs typeface="Calibri"/>
              </a:rPr>
              <a:t>z</a:t>
            </a:r>
            <a:r>
              <a:rPr sz="2850" spc="0" baseline="2874" dirty="0" smtClean="0">
                <a:latin typeface="Calibri"/>
                <a:cs typeface="Calibri"/>
              </a:rPr>
              <a:t>o.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9352" y="1813560"/>
            <a:ext cx="3805428" cy="4605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523" y="1916772"/>
            <a:ext cx="3600450" cy="4392549"/>
          </a:xfrm>
          <a:custGeom>
            <a:avLst/>
            <a:gdLst/>
            <a:ahLst/>
            <a:cxnLst/>
            <a:rect l="l" t="t" r="r" b="b"/>
            <a:pathLst>
              <a:path w="3600450" h="4392549">
                <a:moveTo>
                  <a:pt x="0" y="4392549"/>
                </a:moveTo>
                <a:lnTo>
                  <a:pt x="3600450" y="4392549"/>
                </a:lnTo>
                <a:lnTo>
                  <a:pt x="3600450" y="0"/>
                </a:lnTo>
                <a:lnTo>
                  <a:pt x="0" y="0"/>
                </a:lnTo>
                <a:lnTo>
                  <a:pt x="0" y="4392549"/>
                </a:lnTo>
                <a:close/>
              </a:path>
            </a:pathLst>
          </a:custGeom>
          <a:solidFill>
            <a:srgbClr val="5A9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523" y="1916772"/>
            <a:ext cx="3600450" cy="4392549"/>
          </a:xfrm>
          <a:custGeom>
            <a:avLst/>
            <a:gdLst/>
            <a:ahLst/>
            <a:cxnLst/>
            <a:rect l="l" t="t" r="r" b="b"/>
            <a:pathLst>
              <a:path w="3600450" h="4392549">
                <a:moveTo>
                  <a:pt x="0" y="4392549"/>
                </a:moveTo>
                <a:lnTo>
                  <a:pt x="3600450" y="4392549"/>
                </a:lnTo>
                <a:lnTo>
                  <a:pt x="3600450" y="0"/>
                </a:lnTo>
                <a:lnTo>
                  <a:pt x="0" y="0"/>
                </a:lnTo>
                <a:lnTo>
                  <a:pt x="0" y="4392549"/>
                </a:lnTo>
                <a:close/>
              </a:path>
            </a:pathLst>
          </a:custGeom>
          <a:ln w="12700">
            <a:solidFill>
              <a:srgbClr val="9FD3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72000" y="1988781"/>
            <a:ext cx="3600450" cy="4320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5650" y="1982431"/>
            <a:ext cx="3613150" cy="4333240"/>
          </a:xfrm>
          <a:custGeom>
            <a:avLst/>
            <a:gdLst/>
            <a:ahLst/>
            <a:cxnLst/>
            <a:rect l="l" t="t" r="r" b="b"/>
            <a:pathLst>
              <a:path w="3613150" h="4333240">
                <a:moveTo>
                  <a:pt x="0" y="4333240"/>
                </a:moveTo>
                <a:lnTo>
                  <a:pt x="3613150" y="4333240"/>
                </a:lnTo>
                <a:lnTo>
                  <a:pt x="3613150" y="0"/>
                </a:lnTo>
                <a:lnTo>
                  <a:pt x="0" y="0"/>
                </a:lnTo>
                <a:lnTo>
                  <a:pt x="0" y="4333240"/>
                </a:lnTo>
                <a:close/>
              </a:path>
            </a:pathLst>
          </a:custGeom>
          <a:ln w="12700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24783" y="417954"/>
            <a:ext cx="45250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L</a:t>
            </a:r>
            <a:r>
              <a:rPr sz="3375" spc="0" baseline="1275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18070" y="417954"/>
            <a:ext cx="1222285" cy="80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  <a:p>
            <a:pPr marL="12700" marR="574">
              <a:lnSpc>
                <a:spcPct val="96761"/>
              </a:lnSpc>
            </a:pPr>
            <a:r>
              <a:rPr sz="2800" spc="209" dirty="0" smtClean="0">
                <a:latin typeface="Trebuchet MS"/>
                <a:cs typeface="Trebuchet MS"/>
              </a:rPr>
              <a:t>G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3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O</a:t>
            </a:r>
            <a:r>
              <a:rPr sz="2250" spc="0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2275" y="474644"/>
            <a:ext cx="1363659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0" dirty="0" smtClean="0">
                <a:latin typeface="Trebuchet MS"/>
                <a:cs typeface="Trebuchet MS"/>
              </a:rPr>
              <a:t>P</a:t>
            </a:r>
            <a:r>
              <a:rPr sz="2250" spc="154" dirty="0" smtClean="0">
                <a:latin typeface="Trebuchet MS"/>
                <a:cs typeface="Trebuchet MS"/>
              </a:rPr>
              <a:t>O</a:t>
            </a: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4" dirty="0" smtClean="0">
                <a:latin typeface="Trebuchet MS"/>
                <a:cs typeface="Trebuchet MS"/>
              </a:rPr>
              <a:t>Í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IC</a:t>
            </a:r>
            <a:r>
              <a:rPr sz="2250" spc="0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9661" y="474644"/>
            <a:ext cx="1056870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SOCI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01993" y="474644"/>
            <a:ext cx="578945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39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00" y="2150618"/>
            <a:ext cx="3066472" cy="2315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spc="-14" baseline="3212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onti</a:t>
            </a:r>
            <a:r>
              <a:rPr sz="2550" spc="9" baseline="3212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50" spc="-4" baseline="3212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550" spc="-44" baseline="32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550" spc="4" baseline="32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50" spc="-4" baseline="3212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550" spc="4" baseline="3212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50" spc="9" baseline="3212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2550" spc="-25" baseline="32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550" spc="4" baseline="3212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50" spc="4" baseline="3212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2550" spc="9" baseline="321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50" spc="-4" baseline="3212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50" spc="-34" baseline="32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4" baseline="3212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2550" spc="4" baseline="3212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1700">
              <a:latin typeface="Calibri"/>
              <a:cs typeface="Calibri"/>
            </a:endParaRPr>
          </a:p>
          <a:p>
            <a:pPr marL="12700" marR="85083">
              <a:lnSpc>
                <a:spcPts val="2075"/>
              </a:lnSpc>
              <a:spcBef>
                <a:spcPts val="1099"/>
              </a:spcBef>
            </a:pP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39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1700" spc="-1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c o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endParaRPr sz="1700">
              <a:latin typeface="Calibri"/>
              <a:cs typeface="Calibri"/>
            </a:endParaRPr>
          </a:p>
          <a:p>
            <a:pPr marL="12700" marR="85083">
              <a:lnSpc>
                <a:spcPts val="2075"/>
              </a:lnSpc>
              <a:spcBef>
                <a:spcPts val="1189"/>
              </a:spcBef>
            </a:pP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ala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700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endParaRPr sz="1700">
              <a:latin typeface="Calibri"/>
              <a:cs typeface="Calibri"/>
            </a:endParaRPr>
          </a:p>
          <a:p>
            <a:pPr marL="12700" marR="85083">
              <a:lnSpc>
                <a:spcPts val="2075"/>
              </a:lnSpc>
              <a:spcBef>
                <a:spcPts val="1189"/>
              </a:spcBef>
            </a:pP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ian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aumen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-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onti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endParaRPr sz="1700">
              <a:latin typeface="Calibri"/>
              <a:cs typeface="Calibri"/>
            </a:endParaRPr>
          </a:p>
          <a:p>
            <a:pPr marL="12700" marR="85083">
              <a:lnSpc>
                <a:spcPts val="2075"/>
              </a:lnSpc>
              <a:spcBef>
                <a:spcPts val="1189"/>
              </a:spcBef>
            </a:pP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1950</a:t>
            </a:r>
            <a:r>
              <a:rPr sz="1700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33%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1700">
              <a:latin typeface="Calibri"/>
              <a:cs typeface="Calibri"/>
            </a:endParaRPr>
          </a:p>
          <a:p>
            <a:pPr marL="12700" marR="32461">
              <a:lnSpc>
                <a:spcPct val="101725"/>
              </a:lnSpc>
              <a:spcBef>
                <a:spcPts val="1189"/>
              </a:spcBef>
            </a:pP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43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1980.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800" y="4867021"/>
            <a:ext cx="3084001" cy="1071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5"/>
              </a:lnSpc>
              <a:spcBef>
                <a:spcPts val="91"/>
              </a:spcBef>
            </a:pPr>
            <a:r>
              <a:rPr sz="2550" spc="4" baseline="3212" dirty="0" smtClean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inci</a:t>
            </a:r>
            <a:r>
              <a:rPr sz="2550" spc="-4" baseline="3212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50" spc="-9" baseline="3212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550" spc="-4" baseline="3212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50" spc="-14" baseline="3212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50" spc="-19" baseline="3212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e,</a:t>
            </a:r>
            <a:r>
              <a:rPr sz="2550" spc="-34" baseline="32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a la</a:t>
            </a:r>
            <a:r>
              <a:rPr sz="2550" spc="-9" baseline="32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50" spc="4" baseline="3212" dirty="0" smtClean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550" spc="-14" baseline="3212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ación</a:t>
            </a:r>
            <a:r>
              <a:rPr sz="2550" spc="-29" baseline="32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550" spc="4" baseline="321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0" baseline="3212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1700">
              <a:latin typeface="Calibri"/>
              <a:cs typeface="Calibri"/>
            </a:endParaRPr>
          </a:p>
          <a:p>
            <a:pPr marL="12700" marR="12323">
              <a:lnSpc>
                <a:spcPts val="3270"/>
              </a:lnSpc>
              <a:spcBef>
                <a:spcPts val="261"/>
              </a:spcBef>
            </a:pP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7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o. vi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700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ej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 p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5650" y="1982431"/>
            <a:ext cx="3613150" cy="4333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1523" y="1916772"/>
            <a:ext cx="3600450" cy="4392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6">
              <a:lnSpc>
                <a:spcPts val="2045"/>
              </a:lnSpc>
              <a:spcBef>
                <a:spcPts val="102"/>
              </a:spcBef>
            </a:pPr>
            <a:r>
              <a:rPr sz="2025" spc="0" baseline="2224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025" spc="252" baseline="2147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2550" spc="0" baseline="1606" dirty="0" smtClean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2550" spc="-29" baseline="1606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50" spc="0" baseline="1606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50" spc="-4" baseline="1606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50" spc="-19" baseline="160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50" spc="0" baseline="1606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50" spc="-44" baseline="160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0" baseline="1606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550" spc="9" baseline="160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0" baseline="1606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50" spc="-25" baseline="1606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50" spc="-19" baseline="160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50" spc="0" baseline="1606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50" spc="4" baseline="1606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550" spc="0" baseline="1606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50" spc="-24" baseline="160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0" baseline="1606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550" spc="9" baseline="1606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50" spc="-19" baseline="1606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50" spc="-4" baseline="1606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50" spc="0" baseline="1606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550" spc="-19" baseline="160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50" spc="4" baseline="1606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50" spc="0" baseline="1606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700">
              <a:latin typeface="Calibri"/>
              <a:cs typeface="Calibri"/>
            </a:endParaRPr>
          </a:p>
          <a:p>
            <a:pPr marL="319976" marR="140285">
              <a:lnSpc>
                <a:spcPts val="2075"/>
              </a:lnSpc>
              <a:spcBef>
                <a:spcPts val="1086"/>
              </a:spcBef>
            </a:pP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700" spc="-1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ada</a:t>
            </a:r>
            <a:r>
              <a:rPr sz="1700" spc="-2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1940,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endParaRPr sz="1700">
              <a:latin typeface="Calibri"/>
              <a:cs typeface="Calibri"/>
            </a:endParaRPr>
          </a:p>
          <a:p>
            <a:pPr marL="319976" marR="140285">
              <a:lnSpc>
                <a:spcPts val="2075"/>
              </a:lnSpc>
              <a:spcBef>
                <a:spcPts val="1189"/>
              </a:spcBef>
            </a:pP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-3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 la p o b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l a c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ó n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i¡ </a:t>
            </a:r>
            <a:endParaRPr sz="1700">
              <a:latin typeface="Calibri"/>
              <a:cs typeface="Calibri"/>
            </a:endParaRPr>
          </a:p>
          <a:p>
            <a:pPr marL="319976" marR="140285">
              <a:lnSpc>
                <a:spcPts val="2075"/>
              </a:lnSpc>
              <a:spcBef>
                <a:spcPts val="1189"/>
              </a:spcBef>
            </a:pP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ió</a:t>
            </a:r>
            <a:r>
              <a:rPr sz="1700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lac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700">
              <a:latin typeface="Calibri"/>
              <a:cs typeface="Calibri"/>
            </a:endParaRPr>
          </a:p>
          <a:p>
            <a:pPr marL="319976">
              <a:lnSpc>
                <a:spcPct val="101725"/>
              </a:lnSpc>
              <a:spcBef>
                <a:spcPts val="1189"/>
              </a:spcBef>
            </a:pP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7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al,</a:t>
            </a:r>
            <a:r>
              <a:rPr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700">
              <a:latin typeface="Calibri"/>
              <a:cs typeface="Calibri"/>
            </a:endParaRPr>
          </a:p>
          <a:p>
            <a:pPr marL="319976">
              <a:lnSpc>
                <a:spcPct val="101725"/>
              </a:lnSpc>
              <a:spcBef>
                <a:spcPts val="1191"/>
              </a:spcBef>
            </a:pPr>
            <a:r>
              <a:rPr sz="1700" spc="-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-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al, pa</a:t>
            </a:r>
            <a:r>
              <a:rPr sz="1700" spc="-2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aume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7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700">
              <a:latin typeface="Calibri"/>
              <a:cs typeface="Calibri"/>
            </a:endParaRPr>
          </a:p>
          <a:p>
            <a:pPr marL="91376">
              <a:lnSpc>
                <a:spcPct val="101725"/>
              </a:lnSpc>
              <a:spcBef>
                <a:spcPts val="2988"/>
              </a:spcBef>
            </a:pPr>
            <a:r>
              <a:rPr sz="13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1350" spc="25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7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-34" dirty="0" smtClean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700">
              <a:latin typeface="Calibri"/>
              <a:cs typeface="Calibri"/>
            </a:endParaRPr>
          </a:p>
          <a:p>
            <a:pPr marL="319976">
              <a:lnSpc>
                <a:spcPct val="101725"/>
              </a:lnSpc>
              <a:spcBef>
                <a:spcPts val="1188"/>
              </a:spcBef>
            </a:pP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700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700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700">
              <a:latin typeface="Calibri"/>
              <a:cs typeface="Calibri"/>
            </a:endParaRPr>
          </a:p>
          <a:p>
            <a:pPr marL="319976">
              <a:lnSpc>
                <a:spcPct val="101725"/>
              </a:lnSpc>
              <a:spcBef>
                <a:spcPts val="1188"/>
              </a:spcBef>
            </a:pP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Algu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700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cif</a:t>
            </a:r>
            <a:r>
              <a:rPr sz="1700" spc="-3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7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nos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rmit</a:t>
            </a:r>
            <a:r>
              <a:rPr sz="1700" spc="9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-4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án</a:t>
            </a:r>
            <a:endParaRPr sz="1700">
              <a:latin typeface="Calibri"/>
              <a:cs typeface="Calibri"/>
            </a:endParaRPr>
          </a:p>
          <a:p>
            <a:pPr marL="319976">
              <a:lnSpc>
                <a:spcPct val="101725"/>
              </a:lnSpc>
              <a:spcBef>
                <a:spcPts val="1191"/>
              </a:spcBef>
            </a:pP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3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1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1700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00" spc="0" dirty="0" smtClean="0">
                <a:solidFill>
                  <a:srgbClr val="FFFFFF"/>
                </a:solidFill>
                <a:latin typeface="Calibri"/>
                <a:cs typeface="Calibri"/>
              </a:rPr>
              <a:t>al.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-7620" y="1717548"/>
            <a:ext cx="1845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523" y="1844878"/>
            <a:ext cx="8640953" cy="4449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5173" y="1838515"/>
            <a:ext cx="8653653" cy="4462399"/>
          </a:xfrm>
          <a:custGeom>
            <a:avLst/>
            <a:gdLst/>
            <a:ahLst/>
            <a:cxnLst/>
            <a:rect l="l" t="t" r="r" b="b"/>
            <a:pathLst>
              <a:path w="8653653" h="4462399">
                <a:moveTo>
                  <a:pt x="0" y="4462399"/>
                </a:moveTo>
                <a:lnTo>
                  <a:pt x="8653653" y="4462399"/>
                </a:lnTo>
                <a:lnTo>
                  <a:pt x="8653653" y="0"/>
                </a:lnTo>
                <a:lnTo>
                  <a:pt x="0" y="0"/>
                </a:lnTo>
                <a:lnTo>
                  <a:pt x="0" y="4462399"/>
                </a:lnTo>
                <a:close/>
              </a:path>
            </a:pathLst>
          </a:custGeom>
          <a:ln w="12699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7750" y="736274"/>
            <a:ext cx="1623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5173" y="1838515"/>
            <a:ext cx="8653653" cy="446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828800" cy="2514600"/>
          </a:xfrm>
          <a:custGeom>
            <a:avLst/>
            <a:gdLst/>
            <a:ahLst/>
            <a:cxnLst/>
            <a:rect l="l" t="t" r="r" b="b"/>
            <a:pathLst>
              <a:path w="1828800" h="2514600">
                <a:moveTo>
                  <a:pt x="0" y="2514600"/>
                </a:moveTo>
                <a:lnTo>
                  <a:pt x="1828800" y="2514600"/>
                </a:lnTo>
                <a:lnTo>
                  <a:pt x="18288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343400"/>
            <a:ext cx="1828800" cy="2514598"/>
          </a:xfrm>
          <a:custGeom>
            <a:avLst/>
            <a:gdLst/>
            <a:ahLst/>
            <a:cxnLst/>
            <a:rect l="l" t="t" r="r" b="b"/>
            <a:pathLst>
              <a:path w="1828800" h="2514598">
                <a:moveTo>
                  <a:pt x="1828800" y="0"/>
                </a:moveTo>
                <a:lnTo>
                  <a:pt x="0" y="0"/>
                </a:lnTo>
                <a:lnTo>
                  <a:pt x="0" y="2514598"/>
                </a:lnTo>
                <a:lnTo>
                  <a:pt x="1828800" y="2514598"/>
                </a:lnTo>
                <a:lnTo>
                  <a:pt x="1828800" y="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514600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1828800"/>
                </a:moveTo>
                <a:lnTo>
                  <a:pt x="1828800" y="1828800"/>
                </a:lnTo>
                <a:lnTo>
                  <a:pt x="18288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9656" y="4384548"/>
            <a:ext cx="7331964" cy="184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2514600"/>
            <a:ext cx="7315200" cy="18288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1828800"/>
                </a:moveTo>
                <a:lnTo>
                  <a:pt x="7315200" y="1828800"/>
                </a:lnTo>
                <a:lnTo>
                  <a:pt x="73152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3994" y="2728698"/>
            <a:ext cx="2190448" cy="1031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1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150" baseline="1007" dirty="0" smtClean="0">
                <a:latin typeface="Trebuchet MS"/>
                <a:cs typeface="Trebuchet MS"/>
              </a:rPr>
              <a:t>X</a:t>
            </a:r>
            <a:r>
              <a:rPr sz="4275" b="1" spc="-54" baseline="1007" dirty="0" smtClean="0">
                <a:latin typeface="Trebuchet MS"/>
                <a:cs typeface="Trebuchet MS"/>
              </a:rPr>
              <a:t>P</a:t>
            </a:r>
            <a:r>
              <a:rPr sz="4275" b="1" spc="150" baseline="1007" dirty="0" smtClean="0">
                <a:latin typeface="Trebuchet MS"/>
                <a:cs typeface="Trebuchet MS"/>
              </a:rPr>
              <a:t>AN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154" baseline="1007" dirty="0" smtClean="0">
                <a:latin typeface="Trebuchet MS"/>
                <a:cs typeface="Trebuchet MS"/>
              </a:rPr>
              <a:t>IÓ</a:t>
            </a:r>
            <a:r>
              <a:rPr sz="4275" b="1" spc="0" baseline="1007" dirty="0" smtClean="0">
                <a:latin typeface="Trebuchet MS"/>
                <a:cs typeface="Trebuchet MS"/>
              </a:rPr>
              <a:t>N</a:t>
            </a:r>
            <a:endParaRPr sz="2850">
              <a:latin typeface="Trebuchet MS"/>
              <a:cs typeface="Trebuchet MS"/>
            </a:endParaRPr>
          </a:p>
          <a:p>
            <a:pPr marL="12700" marR="11770">
              <a:lnSpc>
                <a:spcPts val="4170"/>
              </a:lnSpc>
              <a:spcBef>
                <a:spcPts val="158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150" baseline="-1007" dirty="0" smtClean="0">
                <a:latin typeface="Trebuchet MS"/>
                <a:cs typeface="Trebuchet MS"/>
              </a:rPr>
              <a:t>D</a:t>
            </a:r>
            <a:r>
              <a:rPr sz="4275" b="1" spc="154" baseline="-1007" dirty="0" smtClean="0">
                <a:latin typeface="Trebuchet MS"/>
                <a:cs typeface="Trebuchet MS"/>
              </a:rPr>
              <a:t>UC</a:t>
            </a:r>
            <a:r>
              <a:rPr sz="4275" b="1" spc="-119" baseline="-1007" dirty="0" smtClean="0">
                <a:latin typeface="Trebuchet MS"/>
                <a:cs typeface="Trebuchet MS"/>
              </a:rPr>
              <a:t>A</a:t>
            </a:r>
            <a:r>
              <a:rPr sz="4275" b="1" spc="154" baseline="-1007" dirty="0" smtClean="0">
                <a:latin typeface="Trebuchet MS"/>
                <a:cs typeface="Trebuchet MS"/>
              </a:rPr>
              <a:t>TI</a:t>
            </a:r>
            <a:r>
              <a:rPr sz="4275" b="1" spc="-59" baseline="-1007" dirty="0" smtClean="0">
                <a:latin typeface="Trebuchet MS"/>
                <a:cs typeface="Trebuchet MS"/>
              </a:rPr>
              <a:t>V</a:t>
            </a:r>
            <a:r>
              <a:rPr sz="4275" b="1" spc="0" baseline="-1007" dirty="0" smtClean="0">
                <a:latin typeface="Trebuchet MS"/>
                <a:cs typeface="Trebuchet MS"/>
              </a:rPr>
              <a:t>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2501" y="2728698"/>
            <a:ext cx="235759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C</a:t>
            </a:r>
            <a:r>
              <a:rPr sz="4275" b="1" spc="154" baseline="1007" dirty="0" smtClean="0">
                <a:latin typeface="Trebuchet MS"/>
                <a:cs typeface="Trebuchet MS"/>
              </a:rPr>
              <a:t>OB</a:t>
            </a:r>
            <a:r>
              <a:rPr sz="4275" b="1" spc="159" baseline="1007" dirty="0" smtClean="0">
                <a:latin typeface="Trebuchet MS"/>
                <a:cs typeface="Trebuchet MS"/>
              </a:rPr>
              <a:t>E</a:t>
            </a:r>
            <a:r>
              <a:rPr sz="4275" b="1" spc="39" baseline="1007" dirty="0" smtClean="0">
                <a:latin typeface="Trebuchet MS"/>
                <a:cs typeface="Trebuchet MS"/>
              </a:rPr>
              <a:t>R</a:t>
            </a:r>
            <a:r>
              <a:rPr sz="4275" b="1" spc="154" baseline="1007" dirty="0" smtClean="0">
                <a:latin typeface="Trebuchet MS"/>
                <a:cs typeface="Trebuchet MS"/>
              </a:rPr>
              <a:t>TU</a:t>
            </a:r>
            <a:r>
              <a:rPr sz="4275" b="1" spc="159" baseline="1007" dirty="0" smtClean="0">
                <a:latin typeface="Trebuchet MS"/>
                <a:cs typeface="Trebuchet MS"/>
              </a:rPr>
              <a:t>R</a:t>
            </a:r>
            <a:r>
              <a:rPr sz="4275" b="1" spc="0" baseline="1007" dirty="0" smtClean="0">
                <a:latin typeface="Trebuchet MS"/>
                <a:cs typeface="Trebuchet MS"/>
              </a:rPr>
              <a:t>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7327" y="2802642"/>
            <a:ext cx="561963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b="1" spc="150" dirty="0" smtClean="0">
                <a:latin typeface="Trebuchet MS"/>
                <a:cs typeface="Trebuchet MS"/>
              </a:rPr>
              <a:t>DE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5027" y="2802642"/>
            <a:ext cx="554454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b="1" spc="159" dirty="0" smtClean="0">
                <a:latin typeface="Trebuchet MS"/>
                <a:cs typeface="Trebuchet MS"/>
              </a:rPr>
              <a:t>LA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1802" y="6472149"/>
            <a:ext cx="1514166" cy="41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0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endParaRPr sz="700" dirty="0">
              <a:latin typeface="Trebuchet MS"/>
              <a:cs typeface="Trebuchet MS"/>
            </a:endParaRPr>
          </a:p>
          <a:p>
            <a:pPr marL="12700" marR="23412">
              <a:lnSpc>
                <a:spcPct val="99954"/>
              </a:lnSpc>
            </a:pP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04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r>
              <a:rPr sz="700" spc="79" dirty="0" smtClean="0">
                <a:latin typeface="Trebuchet MS"/>
                <a:cs typeface="Trebuchet MS"/>
              </a:rPr>
              <a:t> </a:t>
            </a: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79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6520" y="6609309"/>
            <a:ext cx="16151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-4" dirty="0" smtClean="0">
                <a:latin typeface="Trebuchet MS"/>
                <a:cs typeface="Trebuchet MS"/>
              </a:rPr>
              <a:t>40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4226" y="6609309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8627" y="1988781"/>
            <a:ext cx="2667000" cy="4320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72277" y="1982431"/>
            <a:ext cx="2679700" cy="4333240"/>
          </a:xfrm>
          <a:custGeom>
            <a:avLst/>
            <a:gdLst/>
            <a:ahLst/>
            <a:cxnLst/>
            <a:rect l="l" t="t" r="r" b="b"/>
            <a:pathLst>
              <a:path w="2679700" h="4333240">
                <a:moveTo>
                  <a:pt x="0" y="4333240"/>
                </a:moveTo>
                <a:lnTo>
                  <a:pt x="2679700" y="4333240"/>
                </a:lnTo>
                <a:lnTo>
                  <a:pt x="2679700" y="0"/>
                </a:lnTo>
                <a:lnTo>
                  <a:pt x="0" y="0"/>
                </a:lnTo>
                <a:lnTo>
                  <a:pt x="0" y="4333240"/>
                </a:lnTo>
                <a:close/>
              </a:path>
            </a:pathLst>
          </a:custGeom>
          <a:ln w="12700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54551" y="417954"/>
            <a:ext cx="165651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X</a:t>
            </a:r>
            <a:r>
              <a:rPr sz="3375" spc="-100" baseline="1275" dirty="0" smtClean="0">
                <a:latin typeface="Trebuchet MS"/>
                <a:cs typeface="Trebuchet MS"/>
              </a:rPr>
              <a:t>P</a:t>
            </a:r>
            <a:r>
              <a:rPr sz="3375" spc="150" baseline="1275" dirty="0" smtClean="0">
                <a:latin typeface="Trebuchet MS"/>
                <a:cs typeface="Trebuchet MS"/>
              </a:rPr>
              <a:t>AN</a:t>
            </a:r>
            <a:r>
              <a:rPr sz="3375" spc="154" baseline="1275" dirty="0" smtClean="0">
                <a:latin typeface="Trebuchet MS"/>
                <a:cs typeface="Trebuchet MS"/>
              </a:rPr>
              <a:t>SIÓ</a:t>
            </a:r>
            <a:r>
              <a:rPr sz="3375" spc="0" baseline="1275" dirty="0" smtClean="0">
                <a:latin typeface="Trebuchet MS"/>
                <a:cs typeface="Trebuchet MS"/>
              </a:rPr>
              <a:t>N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56857" y="417954"/>
            <a:ext cx="1770814" cy="80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85"/>
              </a:lnSpc>
              <a:spcBef>
                <a:spcPts val="149"/>
              </a:spcBef>
            </a:pPr>
            <a:r>
              <a:rPr sz="4200" spc="200" baseline="1025" dirty="0" smtClean="0">
                <a:latin typeface="Trebuchet MS"/>
                <a:cs typeface="Trebuchet MS"/>
              </a:rPr>
              <a:t>C</a:t>
            </a:r>
            <a:r>
              <a:rPr sz="3375" spc="154" baseline="1275" dirty="0" smtClean="0">
                <a:latin typeface="Trebuchet MS"/>
                <a:cs typeface="Trebuchet MS"/>
              </a:rPr>
              <a:t>OB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59" baseline="1275" dirty="0" smtClean="0">
                <a:latin typeface="Trebuchet MS"/>
                <a:cs typeface="Trebuchet MS"/>
              </a:rPr>
              <a:t>R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0" baseline="1275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  <a:p>
            <a:pPr marL="101384" marR="14343" algn="ctr">
              <a:lnSpc>
                <a:spcPct val="96761"/>
              </a:lnSpc>
            </a:pPr>
            <a:r>
              <a:rPr sz="2800" spc="209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U</a:t>
            </a:r>
            <a:r>
              <a:rPr sz="2250" spc="154" dirty="0" smtClean="0">
                <a:latin typeface="Trebuchet MS"/>
                <a:cs typeface="Trebuchet MS"/>
              </a:rPr>
              <a:t>C</a:t>
            </a:r>
            <a:r>
              <a:rPr sz="2250" spc="-64" dirty="0" smtClean="0">
                <a:latin typeface="Trebuchet MS"/>
                <a:cs typeface="Trebuchet MS"/>
              </a:rPr>
              <a:t>A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I</a:t>
            </a:r>
            <a:r>
              <a:rPr sz="2250" spc="-69" dirty="0" smtClean="0">
                <a:latin typeface="Trebuchet MS"/>
                <a:cs typeface="Trebuchet MS"/>
              </a:rPr>
              <a:t>V</a:t>
            </a:r>
            <a:r>
              <a:rPr sz="2250" spc="0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7593" y="474644"/>
            <a:ext cx="43621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DE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7465" y="474644"/>
            <a:ext cx="421443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LA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41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5994" y="2327529"/>
            <a:ext cx="2570049" cy="3360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86"/>
              </a:lnSpc>
              <a:spcBef>
                <a:spcPts val="95"/>
              </a:spcBef>
            </a:pPr>
            <a:r>
              <a:rPr sz="1300" spc="-4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-10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in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c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de</a:t>
            </a:r>
            <a:r>
              <a:rPr sz="1300" spc="-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la d</a:t>
            </a:r>
            <a:r>
              <a:rPr sz="1300" spc="4" dirty="0" smtClean="0">
                <a:latin typeface="Calibri"/>
                <a:cs typeface="Calibri"/>
              </a:rPr>
              <a:t>é</a:t>
            </a:r>
            <a:r>
              <a:rPr sz="1300" spc="-9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1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de</a:t>
            </a:r>
            <a:r>
              <a:rPr sz="1300" spc="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1</a:t>
            </a:r>
            <a:r>
              <a:rPr sz="1300" spc="4" dirty="0" smtClean="0">
                <a:latin typeface="Calibri"/>
                <a:cs typeface="Calibri"/>
              </a:rPr>
              <a:t>9</a:t>
            </a:r>
            <a:r>
              <a:rPr sz="1300" spc="0" dirty="0" smtClean="0">
                <a:latin typeface="Calibri"/>
                <a:cs typeface="Calibri"/>
              </a:rPr>
              <a:t>5</a:t>
            </a:r>
            <a:r>
              <a:rPr sz="1300" spc="4" dirty="0" smtClean="0">
                <a:latin typeface="Calibri"/>
                <a:cs typeface="Calibri"/>
              </a:rPr>
              <a:t>0</a:t>
            </a:r>
            <a:r>
              <a:rPr sz="1300" spc="0" dirty="0" smtClean="0">
                <a:latin typeface="Calibri"/>
                <a:cs typeface="Calibri"/>
              </a:rPr>
              <a:t>,</a:t>
            </a:r>
            <a:r>
              <a:rPr sz="1300" spc="-9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la 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u</a:t>
            </a:r>
            <a:r>
              <a:rPr sz="1300" spc="-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ión</a:t>
            </a:r>
            <a:r>
              <a:rPr sz="1300" spc="-43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ía</a:t>
            </a:r>
            <a:r>
              <a:rPr sz="1300" spc="-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u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a </a:t>
            </a:r>
            <a:r>
              <a:rPr sz="1300" spc="-9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4" dirty="0" smtClean="0">
                <a:latin typeface="Calibri"/>
                <a:cs typeface="Calibri"/>
              </a:rPr>
              <a:t>b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tu</a:t>
            </a: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a 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limi</a:t>
            </a:r>
            <a:r>
              <a:rPr sz="1300" spc="-9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32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en</a:t>
            </a:r>
            <a:r>
              <a:rPr sz="1300" spc="-3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os</a:t>
            </a:r>
            <a:r>
              <a:rPr sz="1300" spc="-4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sus</a:t>
            </a:r>
            <a:r>
              <a:rPr sz="1300" spc="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n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-9" dirty="0" smtClean="0">
                <a:latin typeface="Calibri"/>
                <a:cs typeface="Calibri"/>
              </a:rPr>
              <a:t>v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es;</a:t>
            </a:r>
            <a:r>
              <a:rPr sz="1300" spc="-10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p</a:t>
            </a:r>
            <a:r>
              <a:rPr sz="1300" spc="4" dirty="0" smtClean="0">
                <a:latin typeface="Calibri"/>
                <a:cs typeface="Calibri"/>
              </a:rPr>
              <a:t>o</a:t>
            </a:r>
            <a:r>
              <a:rPr sz="1300" spc="0" dirty="0" smtClean="0">
                <a:latin typeface="Calibri"/>
                <a:cs typeface="Calibri"/>
              </a:rPr>
              <a:t>r</a:t>
            </a:r>
            <a:r>
              <a:rPr sz="1300" spc="-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lo 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el</a:t>
            </a:r>
            <a:r>
              <a:rPr sz="1300" spc="-9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9" dirty="0" smtClean="0">
                <a:latin typeface="Calibri"/>
                <a:cs typeface="Calibri"/>
              </a:rPr>
              <a:t>s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5" dirty="0" smtClean="0">
                <a:latin typeface="Calibri"/>
                <a:cs typeface="Calibri"/>
              </a:rPr>
              <a:t> </a:t>
            </a:r>
            <a:r>
              <a:rPr sz="1300" spc="-25" dirty="0" smtClean="0">
                <a:latin typeface="Calibri"/>
                <a:cs typeface="Calibri"/>
              </a:rPr>
              <a:t>f</a:t>
            </a:r>
            <a:r>
              <a:rPr sz="1300" spc="0" dirty="0" smtClean="0">
                <a:latin typeface="Calibri"/>
                <a:cs typeface="Calibri"/>
              </a:rPr>
              <a:t>ome</a:t>
            </a:r>
            <a:r>
              <a:rPr sz="1300" spc="-9" dirty="0" smtClean="0">
                <a:latin typeface="Calibri"/>
                <a:cs typeface="Calibri"/>
              </a:rPr>
              <a:t>n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ó</a:t>
            </a:r>
            <a:r>
              <a:rPr sz="1300" spc="-15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su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-19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x</a:t>
            </a:r>
            <a:r>
              <a:rPr sz="1300" spc="4" dirty="0" smtClean="0">
                <a:latin typeface="Calibri"/>
                <a:cs typeface="Calibri"/>
              </a:rPr>
              <a:t>p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sión; 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g</a:t>
            </a:r>
            <a:r>
              <a:rPr sz="1300" spc="-1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i</a:t>
            </a:r>
            <a:r>
              <a:rPr sz="1300" spc="4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s</a:t>
            </a:r>
            <a:r>
              <a:rPr sz="1300" spc="-4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lo c</a:t>
            </a:r>
            <a:r>
              <a:rPr sz="1300" spc="4" dirty="0" smtClean="0">
                <a:latin typeface="Calibri"/>
                <a:cs typeface="Calibri"/>
              </a:rPr>
              <a:t>u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,</a:t>
            </a:r>
            <a:r>
              <a:rPr sz="1300" spc="-4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en</a:t>
            </a:r>
            <a:r>
              <a:rPr sz="1300" spc="-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p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ima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ia</a:t>
            </a:r>
            <a:r>
              <a:rPr sz="1300" spc="-34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ll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-9" dirty="0" smtClean="0">
                <a:latin typeface="Calibri"/>
                <a:cs typeface="Calibri"/>
              </a:rPr>
              <a:t>g</a:t>
            </a:r>
            <a:r>
              <a:rPr sz="1300" spc="0" dirty="0" smtClean="0">
                <a:latin typeface="Calibri"/>
                <a:cs typeface="Calibri"/>
              </a:rPr>
              <a:t>ó</a:t>
            </a:r>
            <a:r>
              <a:rPr sz="1300" spc="-5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 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ser</a:t>
            </a:r>
            <a:r>
              <a:rPr sz="1300" spc="-1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p</a:t>
            </a: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á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ti</a:t>
            </a:r>
            <a:r>
              <a:rPr sz="1300" spc="-9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ame</a:t>
            </a:r>
            <a:r>
              <a:rPr sz="1300" spc="-4" dirty="0" smtClean="0">
                <a:latin typeface="Calibri"/>
                <a:cs typeface="Calibri"/>
              </a:rPr>
              <a:t>n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4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u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i</a:t>
            </a:r>
            <a:r>
              <a:rPr sz="1300" spc="-4" dirty="0" smtClean="0">
                <a:latin typeface="Calibri"/>
                <a:cs typeface="Calibri"/>
              </a:rPr>
              <a:t>v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1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sal,</a:t>
            </a:r>
            <a:r>
              <a:rPr sz="1300" spc="-3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p</a:t>
            </a:r>
            <a:r>
              <a:rPr sz="1300" spc="4" dirty="0" smtClean="0">
                <a:latin typeface="Calibri"/>
                <a:cs typeface="Calibri"/>
              </a:rPr>
              <a:t>u</a:t>
            </a:r>
            <a:r>
              <a:rPr sz="1300" spc="0" dirty="0" smtClean="0">
                <a:latin typeface="Calibri"/>
                <a:cs typeface="Calibri"/>
              </a:rPr>
              <a:t>es 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c</a:t>
            </a:r>
            <a:r>
              <a:rPr sz="1300" spc="4" dirty="0" smtClean="0">
                <a:latin typeface="Calibri"/>
                <a:cs typeface="Calibri"/>
              </a:rPr>
              <a:t>u</a:t>
            </a:r>
            <a:r>
              <a:rPr sz="1300" spc="0" dirty="0" smtClean="0">
                <a:latin typeface="Calibri"/>
                <a:cs typeface="Calibri"/>
              </a:rPr>
              <a:t>b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ió</a:t>
            </a:r>
            <a:r>
              <a:rPr sz="1300" spc="-3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c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-9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1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d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8</a:t>
            </a:r>
            <a:r>
              <a:rPr sz="1300" spc="4" dirty="0" smtClean="0">
                <a:latin typeface="Calibri"/>
                <a:cs typeface="Calibri"/>
              </a:rPr>
              <a:t>4</a:t>
            </a:r>
            <a:r>
              <a:rPr sz="1300" spc="0" dirty="0" smtClean="0">
                <a:latin typeface="Calibri"/>
                <a:cs typeface="Calibri"/>
              </a:rPr>
              <a:t>%</a:t>
            </a:r>
            <a:r>
              <a:rPr sz="1300" spc="-22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de</a:t>
            </a:r>
            <a:r>
              <a:rPr sz="1300" spc="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la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p</a:t>
            </a:r>
            <a:r>
              <a:rPr sz="1300" spc="4" dirty="0" smtClean="0">
                <a:latin typeface="Calibri"/>
                <a:cs typeface="Calibri"/>
              </a:rPr>
              <a:t>o</a:t>
            </a:r>
            <a:r>
              <a:rPr sz="1300" spc="0" dirty="0" smtClean="0">
                <a:latin typeface="Calibri"/>
                <a:cs typeface="Calibri"/>
              </a:rPr>
              <a:t>b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ión</a:t>
            </a:r>
            <a:r>
              <a:rPr sz="1300" spc="-4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en</a:t>
            </a:r>
            <a:r>
              <a:rPr sz="1300" spc="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1</a:t>
            </a:r>
            <a:r>
              <a:rPr sz="1300" spc="4" dirty="0" smtClean="0">
                <a:latin typeface="Calibri"/>
                <a:cs typeface="Calibri"/>
              </a:rPr>
              <a:t>9</a:t>
            </a:r>
            <a:r>
              <a:rPr sz="1300" spc="0" dirty="0" smtClean="0">
                <a:latin typeface="Calibri"/>
                <a:cs typeface="Calibri"/>
              </a:rPr>
              <a:t>60</a:t>
            </a:r>
            <a:r>
              <a:rPr sz="1300" spc="-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y al 9</a:t>
            </a:r>
            <a:r>
              <a:rPr sz="1300" spc="4" dirty="0" smtClean="0">
                <a:latin typeface="Calibri"/>
                <a:cs typeface="Calibri"/>
              </a:rPr>
              <a:t>8</a:t>
            </a:r>
            <a:r>
              <a:rPr sz="1300" spc="0" dirty="0" smtClean="0">
                <a:latin typeface="Calibri"/>
                <a:cs typeface="Calibri"/>
              </a:rPr>
              <a:t>%</a:t>
            </a:r>
            <a:r>
              <a:rPr sz="1300" spc="-22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i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i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ios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de</a:t>
            </a:r>
            <a:r>
              <a:rPr sz="1300" spc="-1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los s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4" dirty="0" smtClean="0">
                <a:latin typeface="Calibri"/>
                <a:cs typeface="Calibri"/>
              </a:rPr>
              <a:t>n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a;</a:t>
            </a:r>
            <a:r>
              <a:rPr sz="1300" spc="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mie</a:t>
            </a:r>
            <a:r>
              <a:rPr sz="1300" spc="-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t</a:t>
            </a: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as</a:t>
            </a:r>
            <a:r>
              <a:rPr sz="1300" spc="-3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q</a:t>
            </a:r>
            <a:r>
              <a:rPr sz="1300" spc="4" dirty="0" smtClean="0">
                <a:latin typeface="Calibri"/>
                <a:cs typeface="Calibri"/>
              </a:rPr>
              <a:t>u</a:t>
            </a:r>
            <a:r>
              <a:rPr sz="1300" spc="0" dirty="0" smtClean="0">
                <a:latin typeface="Calibri"/>
                <a:cs typeface="Calibri"/>
              </a:rPr>
              <a:t>e en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sec</a:t>
            </a:r>
            <a:r>
              <a:rPr sz="1300" spc="4" dirty="0" smtClean="0">
                <a:latin typeface="Calibri"/>
                <a:cs typeface="Calibri"/>
              </a:rPr>
              <a:t>u</a:t>
            </a:r>
            <a:r>
              <a:rPr sz="1300" spc="0" dirty="0" smtClean="0">
                <a:latin typeface="Calibri"/>
                <a:cs typeface="Calibri"/>
              </a:rPr>
              <a:t>n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i</a:t>
            </a:r>
            <a:r>
              <a:rPr sz="1300" spc="4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,</a:t>
            </a:r>
            <a:r>
              <a:rPr sz="1300" spc="-55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se</a:t>
            </a:r>
            <a:r>
              <a:rPr sz="1300" spc="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p</a:t>
            </a:r>
            <a:r>
              <a:rPr sz="1300" spc="4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só de</a:t>
            </a:r>
            <a:r>
              <a:rPr sz="1300" spc="-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8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-9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ol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gi</a:t>
            </a:r>
            <a:r>
              <a:rPr sz="1300" spc="4" dirty="0" smtClean="0">
                <a:latin typeface="Calibri"/>
                <a:cs typeface="Calibri"/>
              </a:rPr>
              <a:t>o</a:t>
            </a:r>
            <a:r>
              <a:rPr sz="1300" spc="0" dirty="0" smtClean="0">
                <a:latin typeface="Calibri"/>
                <a:cs typeface="Calibri"/>
              </a:rPr>
              <a:t>s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ofi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i</a:t>
            </a:r>
            <a:r>
              <a:rPr sz="1300" spc="4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l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s</a:t>
            </a:r>
            <a:r>
              <a:rPr sz="1300" spc="-42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en</a:t>
            </a:r>
            <a:r>
              <a:rPr sz="1300" spc="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1</a:t>
            </a:r>
            <a:r>
              <a:rPr sz="1300" spc="4" dirty="0" smtClean="0">
                <a:latin typeface="Calibri"/>
                <a:cs typeface="Calibri"/>
              </a:rPr>
              <a:t>9</a:t>
            </a:r>
            <a:r>
              <a:rPr sz="1300" spc="0" dirty="0" smtClean="0">
                <a:latin typeface="Calibri"/>
                <a:cs typeface="Calibri"/>
              </a:rPr>
              <a:t>4</a:t>
            </a:r>
            <a:r>
              <a:rPr sz="1300" spc="4" dirty="0" smtClean="0">
                <a:latin typeface="Calibri"/>
                <a:cs typeface="Calibri"/>
              </a:rPr>
              <a:t>9</a:t>
            </a:r>
            <a:r>
              <a:rPr sz="1300" spc="0" dirty="0" smtClean="0">
                <a:latin typeface="Calibri"/>
                <a:cs typeface="Calibri"/>
              </a:rPr>
              <a:t>,</a:t>
            </a:r>
            <a:r>
              <a:rPr sz="1300" spc="-9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25</a:t>
            </a:r>
            <a:r>
              <a:rPr sz="1300" spc="-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en</a:t>
            </a:r>
            <a:r>
              <a:rPr sz="1300" spc="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1</a:t>
            </a:r>
            <a:r>
              <a:rPr sz="1300" spc="4" dirty="0" smtClean="0">
                <a:latin typeface="Calibri"/>
                <a:cs typeface="Calibri"/>
              </a:rPr>
              <a:t>9</a:t>
            </a:r>
            <a:r>
              <a:rPr sz="1300" spc="0" dirty="0" smtClean="0">
                <a:latin typeface="Calibri"/>
                <a:cs typeface="Calibri"/>
              </a:rPr>
              <a:t>5</a:t>
            </a:r>
            <a:r>
              <a:rPr sz="1300" spc="4" dirty="0" smtClean="0">
                <a:latin typeface="Calibri"/>
                <a:cs typeface="Calibri"/>
              </a:rPr>
              <a:t>4</a:t>
            </a:r>
            <a:r>
              <a:rPr sz="1300" spc="0" dirty="0" smtClean="0">
                <a:latin typeface="Calibri"/>
                <a:cs typeface="Calibri"/>
              </a:rPr>
              <a:t>,</a:t>
            </a:r>
            <a:r>
              <a:rPr sz="1300" spc="-9" dirty="0" smtClean="0">
                <a:latin typeface="Calibri"/>
                <a:cs typeface="Calibri"/>
              </a:rPr>
              <a:t> c</a:t>
            </a:r>
            <a:r>
              <a:rPr sz="1300" spc="0" dirty="0" smtClean="0">
                <a:latin typeface="Calibri"/>
                <a:cs typeface="Calibri"/>
              </a:rPr>
              <a:t>on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n</a:t>
            </a:r>
            <a:r>
              <a:rPr sz="1300" spc="4" dirty="0" smtClean="0">
                <a:latin typeface="Calibri"/>
                <a:cs typeface="Calibri"/>
              </a:rPr>
              <a:t>u</a:t>
            </a:r>
            <a:r>
              <a:rPr sz="1300" spc="-9" dirty="0" smtClean="0">
                <a:latin typeface="Calibri"/>
                <a:cs typeface="Calibri"/>
              </a:rPr>
              <a:t>ev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27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mil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9" dirty="0" smtClean="0">
                <a:latin typeface="Calibri"/>
                <a:cs typeface="Calibri"/>
              </a:rPr>
              <a:t>s</a:t>
            </a:r>
            <a:r>
              <a:rPr sz="1300" spc="0" dirty="0" smtClean="0">
                <a:latin typeface="Calibri"/>
                <a:cs typeface="Calibri"/>
              </a:rPr>
              <a:t>tu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i</a:t>
            </a:r>
            <a:r>
              <a:rPr sz="1300" spc="4" dirty="0" smtClean="0">
                <a:latin typeface="Calibri"/>
                <a:cs typeface="Calibri"/>
              </a:rPr>
              <a:t>a</a:t>
            </a:r>
            <a:r>
              <a:rPr sz="1300" spc="-9" dirty="0" smtClean="0">
                <a:latin typeface="Calibri"/>
                <a:cs typeface="Calibri"/>
              </a:rPr>
              <a:t>n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es;</a:t>
            </a:r>
            <a:r>
              <a:rPr sz="1300" spc="-19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emás,</a:t>
            </a:r>
            <a:r>
              <a:rPr sz="1300" spc="-14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el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1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5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c</a:t>
            </a:r>
            <a:r>
              <a:rPr sz="1300" spc="-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imie</a:t>
            </a:r>
            <a:r>
              <a:rPr sz="1300" spc="-4" dirty="0" smtClean="0">
                <a:latin typeface="Calibri"/>
                <a:cs typeface="Calibri"/>
              </a:rPr>
              <a:t>n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42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d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mog</a:t>
            </a: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-9" dirty="0" smtClean="0">
                <a:latin typeface="Calibri"/>
                <a:cs typeface="Calibri"/>
              </a:rPr>
              <a:t>á</a:t>
            </a:r>
            <a:r>
              <a:rPr sz="1300" spc="0" dirty="0" smtClean="0">
                <a:latin typeface="Calibri"/>
                <a:cs typeface="Calibri"/>
              </a:rPr>
              <a:t>fi</a:t>
            </a:r>
            <a:r>
              <a:rPr sz="1300" spc="-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o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-19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x</a:t>
            </a:r>
            <a:r>
              <a:rPr sz="1300" spc="4" dirty="0" smtClean="0">
                <a:latin typeface="Calibri"/>
                <a:cs typeface="Calibri"/>
              </a:rPr>
              <a:t>p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ime</a:t>
            </a:r>
            <a:r>
              <a:rPr sz="1300" spc="-4" dirty="0" smtClean="0">
                <a:latin typeface="Calibri"/>
                <a:cs typeface="Calibri"/>
              </a:rPr>
              <a:t>n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-60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p</a:t>
            </a:r>
            <a:r>
              <a:rPr sz="1300" spc="4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rtir</a:t>
            </a:r>
            <a:r>
              <a:rPr sz="1300" spc="-19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de</a:t>
            </a:r>
            <a:r>
              <a:rPr sz="1300" spc="-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1</a:t>
            </a:r>
            <a:r>
              <a:rPr sz="1300" spc="4" dirty="0" smtClean="0">
                <a:latin typeface="Calibri"/>
                <a:cs typeface="Calibri"/>
              </a:rPr>
              <a:t>9</a:t>
            </a:r>
            <a:r>
              <a:rPr sz="1300" spc="0" dirty="0" smtClean="0">
                <a:latin typeface="Calibri"/>
                <a:cs typeface="Calibri"/>
              </a:rPr>
              <a:t>5</a:t>
            </a:r>
            <a:r>
              <a:rPr sz="1300" spc="4" dirty="0" smtClean="0">
                <a:latin typeface="Calibri"/>
                <a:cs typeface="Calibri"/>
              </a:rPr>
              <a:t>0</a:t>
            </a:r>
            <a:r>
              <a:rPr sz="1300" spc="0" dirty="0" smtClean="0">
                <a:latin typeface="Calibri"/>
                <a:cs typeface="Calibri"/>
              </a:rPr>
              <a:t>,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4" dirty="0" smtClean="0">
                <a:latin typeface="Calibri"/>
                <a:cs typeface="Calibri"/>
              </a:rPr>
              <a:t>b</a:t>
            </a:r>
            <a:r>
              <a:rPr sz="1300" spc="0" dirty="0" smtClean="0">
                <a:latin typeface="Calibri"/>
                <a:cs typeface="Calibri"/>
              </a:rPr>
              <a:t>li</a:t>
            </a:r>
            <a:r>
              <a:rPr sz="1300" spc="-4" dirty="0" smtClean="0">
                <a:latin typeface="Calibri"/>
                <a:cs typeface="Calibri"/>
              </a:rPr>
              <a:t>g</a:t>
            </a:r>
            <a:r>
              <a:rPr sz="1300" spc="0" dirty="0" smtClean="0">
                <a:latin typeface="Calibri"/>
                <a:cs typeface="Calibri"/>
              </a:rPr>
              <a:t>ó</a:t>
            </a:r>
            <a:r>
              <a:rPr sz="1300" spc="-27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la </a:t>
            </a:r>
            <a:r>
              <a:rPr sz="1300" spc="-9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o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-14" dirty="0" smtClean="0">
                <a:latin typeface="Calibri"/>
                <a:cs typeface="Calibri"/>
              </a:rPr>
              <a:t>s</a:t>
            </a:r>
            <a:r>
              <a:rPr sz="1300" spc="0" dirty="0" smtClean="0">
                <a:latin typeface="Calibri"/>
                <a:cs typeface="Calibri"/>
              </a:rPr>
              <a:t>tr</a:t>
            </a:r>
            <a:r>
              <a:rPr sz="1300" spc="4" dirty="0" smtClean="0">
                <a:latin typeface="Calibri"/>
                <a:cs typeface="Calibri"/>
              </a:rPr>
              <a:t>u</a:t>
            </a:r>
            <a:r>
              <a:rPr sz="1300" spc="0" dirty="0" smtClean="0">
                <a:latin typeface="Calibri"/>
                <a:cs typeface="Calibri"/>
              </a:rPr>
              <a:t>c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ión</a:t>
            </a:r>
            <a:r>
              <a:rPr sz="1300" spc="-32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de</a:t>
            </a:r>
            <a:r>
              <a:rPr sz="1300" spc="-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más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-9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ol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gi</a:t>
            </a:r>
            <a:r>
              <a:rPr sz="1300" spc="4" dirty="0" smtClean="0">
                <a:latin typeface="Calibri"/>
                <a:cs typeface="Calibri"/>
              </a:rPr>
              <a:t>o</a:t>
            </a:r>
            <a:r>
              <a:rPr sz="1300" spc="0" dirty="0" smtClean="0">
                <a:latin typeface="Calibri"/>
                <a:cs typeface="Calibri"/>
              </a:rPr>
              <a:t>s</a:t>
            </a:r>
            <a:r>
              <a:rPr sz="1300" spc="-42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q</a:t>
            </a:r>
            <a:r>
              <a:rPr sz="1300" spc="4" dirty="0" smtClean="0">
                <a:latin typeface="Calibri"/>
                <a:cs typeface="Calibri"/>
              </a:rPr>
              <a:t>u</a:t>
            </a:r>
            <a:r>
              <a:rPr sz="1300" spc="0" dirty="0" smtClean="0">
                <a:latin typeface="Calibri"/>
                <a:cs typeface="Calibri"/>
              </a:rPr>
              <a:t>e,</a:t>
            </a:r>
            <a:r>
              <a:rPr sz="1300" spc="-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al fi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0" dirty="0" smtClean="0">
                <a:latin typeface="Calibri"/>
                <a:cs typeface="Calibri"/>
              </a:rPr>
              <a:t>al</a:t>
            </a:r>
            <a:r>
              <a:rPr sz="1300" spc="-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de</a:t>
            </a:r>
            <a:r>
              <a:rPr sz="1300" spc="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los a</a:t>
            </a:r>
            <a:r>
              <a:rPr sz="1300" spc="4" dirty="0" smtClean="0">
                <a:latin typeface="Calibri"/>
                <a:cs typeface="Calibri"/>
              </a:rPr>
              <a:t>ñ</a:t>
            </a:r>
            <a:r>
              <a:rPr sz="1300" spc="0" dirty="0" smtClean="0">
                <a:latin typeface="Calibri"/>
                <a:cs typeface="Calibri"/>
              </a:rPr>
              <a:t>os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s</a:t>
            </a:r>
            <a:r>
              <a:rPr sz="1300" spc="-9" dirty="0" smtClean="0">
                <a:latin typeface="Calibri"/>
                <a:cs typeface="Calibri"/>
              </a:rPr>
              <a:t>e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4" dirty="0" smtClean="0">
                <a:latin typeface="Calibri"/>
                <a:cs typeface="Calibri"/>
              </a:rPr>
              <a:t>n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19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-9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n</a:t>
            </a:r>
            <a:r>
              <a:rPr sz="1300" spc="-19" dirty="0" smtClean="0">
                <a:latin typeface="Calibri"/>
                <a:cs typeface="Calibri"/>
              </a:rPr>
              <a:t>z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1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on</a:t>
            </a:r>
            <a:r>
              <a:rPr sz="1300" spc="-37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la c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f</a:t>
            </a: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1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de</a:t>
            </a:r>
            <a:r>
              <a:rPr sz="1300" spc="-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2</a:t>
            </a:r>
            <a:r>
              <a:rPr sz="1300" spc="4" dirty="0" smtClean="0">
                <a:latin typeface="Calibri"/>
                <a:cs typeface="Calibri"/>
              </a:rPr>
              <a:t>3</a:t>
            </a:r>
            <a:r>
              <a:rPr sz="1300" spc="0" dirty="0" smtClean="0">
                <a:latin typeface="Calibri"/>
                <a:cs typeface="Calibri"/>
              </a:rPr>
              <a:t>8.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-89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amb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én</a:t>
            </a:r>
            <a:r>
              <a:rPr sz="1300" spc="-3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se</a:t>
            </a:r>
            <a:r>
              <a:rPr sz="1300" spc="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d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-9" dirty="0" smtClean="0">
                <a:latin typeface="Calibri"/>
                <a:cs typeface="Calibri"/>
              </a:rPr>
              <a:t>v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-1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sifi</a:t>
            </a:r>
            <a:r>
              <a:rPr sz="1300" spc="-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ó</a:t>
            </a:r>
            <a:r>
              <a:rPr sz="1300" spc="-3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la o</a:t>
            </a:r>
            <a:r>
              <a:rPr sz="1300" spc="-34" dirty="0" smtClean="0">
                <a:latin typeface="Calibri"/>
                <a:cs typeface="Calibri"/>
              </a:rPr>
              <a:t>f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a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u</a:t>
            </a:r>
            <a:r>
              <a:rPr sz="1300" spc="-4" dirty="0" smtClean="0">
                <a:latin typeface="Calibri"/>
                <a:cs typeface="Calibri"/>
              </a:rPr>
              <a:t>c</a:t>
            </a:r>
            <a:r>
              <a:rPr sz="1300" spc="-9" dirty="0" smtClean="0">
                <a:latin typeface="Calibri"/>
                <a:cs typeface="Calibri"/>
              </a:rPr>
              <a:t>a</a:t>
            </a:r>
            <a:r>
              <a:rPr sz="1300" spc="0" dirty="0" smtClean="0">
                <a:latin typeface="Calibri"/>
                <a:cs typeface="Calibri"/>
              </a:rPr>
              <a:t>ti</a:t>
            </a:r>
            <a:r>
              <a:rPr sz="1300" spc="-19" dirty="0" smtClean="0">
                <a:latin typeface="Calibri"/>
                <a:cs typeface="Calibri"/>
              </a:rPr>
              <a:t>v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31" dirty="0" smtClean="0">
                <a:latin typeface="Calibri"/>
                <a:cs typeface="Calibri"/>
              </a:rPr>
              <a:t> </a:t>
            </a:r>
            <a:r>
              <a:rPr sz="1300" spc="-9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on</a:t>
            </a:r>
            <a:r>
              <a:rPr sz="1300" spc="-14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la a</a:t>
            </a:r>
            <a:r>
              <a:rPr sz="1300" spc="4" dirty="0" smtClean="0">
                <a:latin typeface="Calibri"/>
                <a:cs typeface="Calibri"/>
              </a:rPr>
              <a:t>p</a:t>
            </a:r>
            <a:r>
              <a:rPr sz="1300" spc="0" dirty="0" smtClean="0">
                <a:latin typeface="Calibri"/>
                <a:cs typeface="Calibri"/>
              </a:rPr>
              <a:t>e</a:t>
            </a:r>
            <a:r>
              <a:rPr sz="1300" spc="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tu</a:t>
            </a: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35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de</a:t>
            </a:r>
            <a:r>
              <a:rPr sz="1300" spc="6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los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-9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ol</a:t>
            </a:r>
            <a:r>
              <a:rPr sz="1300" spc="4" dirty="0" smtClean="0">
                <a:latin typeface="Calibri"/>
                <a:cs typeface="Calibri"/>
              </a:rPr>
              <a:t>e</a:t>
            </a:r>
            <a:r>
              <a:rPr sz="1300" spc="0" dirty="0" smtClean="0">
                <a:latin typeface="Calibri"/>
                <a:cs typeface="Calibri"/>
              </a:rPr>
              <a:t>gi</a:t>
            </a:r>
            <a:r>
              <a:rPr sz="1300" spc="4" dirty="0" smtClean="0">
                <a:latin typeface="Calibri"/>
                <a:cs typeface="Calibri"/>
              </a:rPr>
              <a:t>o</a:t>
            </a:r>
            <a:r>
              <a:rPr sz="1300" spc="0" dirty="0" smtClean="0">
                <a:latin typeface="Calibri"/>
                <a:cs typeface="Calibri"/>
              </a:rPr>
              <a:t>s</a:t>
            </a:r>
            <a:r>
              <a:rPr sz="1300" spc="-42" dirty="0" smtClean="0">
                <a:latin typeface="Calibri"/>
                <a:cs typeface="Calibri"/>
              </a:rPr>
              <a:t> </a:t>
            </a:r>
            <a:r>
              <a:rPr sz="1300" spc="-14" dirty="0" smtClean="0">
                <a:latin typeface="Calibri"/>
                <a:cs typeface="Calibri"/>
              </a:rPr>
              <a:t>t</a:t>
            </a:r>
            <a:r>
              <a:rPr sz="1300" spc="0" dirty="0" smtClean="0">
                <a:latin typeface="Calibri"/>
                <a:cs typeface="Calibri"/>
              </a:rPr>
              <a:t>é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n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-9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os</a:t>
            </a:r>
            <a:r>
              <a:rPr sz="1300" spc="-18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q</a:t>
            </a:r>
            <a:r>
              <a:rPr sz="1300" spc="4" dirty="0" smtClean="0">
                <a:latin typeface="Calibri"/>
                <a:cs typeface="Calibri"/>
              </a:rPr>
              <a:t>u</a:t>
            </a:r>
            <a:r>
              <a:rPr sz="1300" spc="0" dirty="0" smtClean="0">
                <a:latin typeface="Calibri"/>
                <a:cs typeface="Calibri"/>
              </a:rPr>
              <a:t>e b</a:t>
            </a:r>
            <a:r>
              <a:rPr sz="1300" spc="4" dirty="0" smtClean="0">
                <a:latin typeface="Calibri"/>
                <a:cs typeface="Calibri"/>
              </a:rPr>
              <a:t>u</a:t>
            </a:r>
            <a:r>
              <a:rPr sz="1300" spc="0" dirty="0" smtClean="0">
                <a:latin typeface="Calibri"/>
                <a:cs typeface="Calibri"/>
              </a:rPr>
              <a:t>s</a:t>
            </a:r>
            <a:r>
              <a:rPr sz="1300" spc="-9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-14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on </a:t>
            </a:r>
            <a:endParaRPr sz="1300">
              <a:latin typeface="Calibri"/>
              <a:cs typeface="Calibri"/>
            </a:endParaRPr>
          </a:p>
          <a:p>
            <a:pPr marL="12700" marR="117664">
              <a:lnSpc>
                <a:spcPts val="1586"/>
              </a:lnSpc>
            </a:pPr>
            <a:r>
              <a:rPr sz="1300" spc="0" dirty="0" smtClean="0">
                <a:latin typeface="Calibri"/>
                <a:cs typeface="Calibri"/>
              </a:rPr>
              <a:t>v</a:t>
            </a:r>
            <a:r>
              <a:rPr sz="1300" spc="4" dirty="0" smtClean="0">
                <a:latin typeface="Calibri"/>
                <a:cs typeface="Calibri"/>
              </a:rPr>
              <a:t>i</a:t>
            </a:r>
            <a:r>
              <a:rPr sz="1300" spc="0" dirty="0" smtClean="0">
                <a:latin typeface="Calibri"/>
                <a:cs typeface="Calibri"/>
              </a:rPr>
              <a:t>n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u</a:t>
            </a:r>
            <a:r>
              <a:rPr sz="1300" spc="4" dirty="0" smtClean="0">
                <a:latin typeface="Calibri"/>
                <a:cs typeface="Calibri"/>
              </a:rPr>
              <a:t>l</a:t>
            </a:r>
            <a:r>
              <a:rPr sz="1300" spc="0" dirty="0" smtClean="0">
                <a:latin typeface="Calibri"/>
                <a:cs typeface="Calibri"/>
              </a:rPr>
              <a:t>ar</a:t>
            </a:r>
            <a:r>
              <a:rPr sz="1300" spc="-41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la e</a:t>
            </a:r>
            <a:r>
              <a:rPr sz="1300" spc="4" dirty="0" smtClean="0">
                <a:latin typeface="Calibri"/>
                <a:cs typeface="Calibri"/>
              </a:rPr>
              <a:t>d</a:t>
            </a:r>
            <a:r>
              <a:rPr sz="1300" spc="0" dirty="0" smtClean="0">
                <a:latin typeface="Calibri"/>
                <a:cs typeface="Calibri"/>
              </a:rPr>
              <a:t>u</a:t>
            </a:r>
            <a:r>
              <a:rPr sz="1300" spc="-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c</a:t>
            </a:r>
            <a:r>
              <a:rPr sz="1300" spc="0" dirty="0" smtClean="0">
                <a:latin typeface="Calibri"/>
                <a:cs typeface="Calibri"/>
              </a:rPr>
              <a:t>ión</a:t>
            </a:r>
            <a:r>
              <a:rPr sz="1300" spc="-33" dirty="0" smtClean="0">
                <a:latin typeface="Calibri"/>
                <a:cs typeface="Calibri"/>
              </a:rPr>
              <a:t> </a:t>
            </a:r>
            <a:r>
              <a:rPr sz="1300" spc="0" dirty="0" smtClean="0">
                <a:latin typeface="Calibri"/>
                <a:cs typeface="Calibri"/>
              </a:rPr>
              <a:t>al t</a:t>
            </a:r>
            <a:r>
              <a:rPr sz="1300" spc="-19" dirty="0" smtClean="0">
                <a:latin typeface="Calibri"/>
                <a:cs typeface="Calibri"/>
              </a:rPr>
              <a:t>r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b</a:t>
            </a:r>
            <a:r>
              <a:rPr sz="1300" spc="0" dirty="0" smtClean="0">
                <a:latin typeface="Calibri"/>
                <a:cs typeface="Calibri"/>
              </a:rPr>
              <a:t>a</a:t>
            </a:r>
            <a:r>
              <a:rPr sz="1300" spc="4" dirty="0" smtClean="0">
                <a:latin typeface="Calibri"/>
                <a:cs typeface="Calibri"/>
              </a:rPr>
              <a:t>j</a:t>
            </a:r>
            <a:r>
              <a:rPr sz="1300" spc="0" dirty="0" smtClean="0">
                <a:latin typeface="Calibri"/>
                <a:cs typeface="Calibri"/>
              </a:rPr>
              <a:t>o.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394" y="2343584"/>
            <a:ext cx="163424" cy="157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2488"/>
              </a:lnSpc>
            </a:pPr>
            <a:r>
              <a:rPr sz="10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0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2277" y="1982431"/>
            <a:ext cx="2679700" cy="4333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54551" y="417954"/>
            <a:ext cx="165651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X</a:t>
            </a:r>
            <a:r>
              <a:rPr sz="3375" spc="-100" baseline="1275" dirty="0" smtClean="0">
                <a:latin typeface="Trebuchet MS"/>
                <a:cs typeface="Trebuchet MS"/>
              </a:rPr>
              <a:t>P</a:t>
            </a:r>
            <a:r>
              <a:rPr sz="3375" spc="150" baseline="1275" dirty="0" smtClean="0">
                <a:latin typeface="Trebuchet MS"/>
                <a:cs typeface="Trebuchet MS"/>
              </a:rPr>
              <a:t>AN</a:t>
            </a:r>
            <a:r>
              <a:rPr sz="3375" spc="154" baseline="1275" dirty="0" smtClean="0">
                <a:latin typeface="Trebuchet MS"/>
                <a:cs typeface="Trebuchet MS"/>
              </a:rPr>
              <a:t>SIÓ</a:t>
            </a:r>
            <a:r>
              <a:rPr sz="3375" spc="0" baseline="1275" dirty="0" smtClean="0">
                <a:latin typeface="Trebuchet MS"/>
                <a:cs typeface="Trebuchet MS"/>
              </a:rPr>
              <a:t>N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7593" y="417954"/>
            <a:ext cx="2766709" cy="80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3375" spc="159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E</a:t>
            </a:r>
            <a:r>
              <a:rPr sz="3375" spc="496" baseline="1275" dirty="0" smtClean="0">
                <a:latin typeface="Trebuchet MS"/>
                <a:cs typeface="Trebuchet MS"/>
              </a:rPr>
              <a:t> </a:t>
            </a:r>
            <a:r>
              <a:rPr sz="3375" spc="159" baseline="1275" dirty="0" smtClean="0">
                <a:latin typeface="Trebuchet MS"/>
                <a:cs typeface="Trebuchet MS"/>
              </a:rPr>
              <a:t>L</a:t>
            </a:r>
            <a:r>
              <a:rPr sz="3375" spc="0" baseline="1275" dirty="0" smtClean="0">
                <a:latin typeface="Trebuchet MS"/>
                <a:cs typeface="Trebuchet MS"/>
              </a:rPr>
              <a:t>A</a:t>
            </a:r>
            <a:r>
              <a:rPr sz="3375" spc="372" baseline="1275" dirty="0" smtClean="0">
                <a:latin typeface="Trebuchet MS"/>
                <a:cs typeface="Trebuchet MS"/>
              </a:rPr>
              <a:t> </a:t>
            </a:r>
            <a:r>
              <a:rPr sz="4200" spc="200" baseline="1025" dirty="0" smtClean="0">
                <a:latin typeface="Trebuchet MS"/>
                <a:cs typeface="Trebuchet MS"/>
              </a:rPr>
              <a:t>C</a:t>
            </a:r>
            <a:r>
              <a:rPr sz="3375" spc="154" baseline="1275" dirty="0" smtClean="0">
                <a:latin typeface="Trebuchet MS"/>
                <a:cs typeface="Trebuchet MS"/>
              </a:rPr>
              <a:t>OB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59" baseline="1275" dirty="0" smtClean="0">
                <a:latin typeface="Trebuchet MS"/>
                <a:cs typeface="Trebuchet MS"/>
              </a:rPr>
              <a:t>R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0" baseline="1275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  <a:p>
            <a:pPr marL="1109980" marR="14343">
              <a:lnSpc>
                <a:spcPct val="96761"/>
              </a:lnSpc>
            </a:pPr>
            <a:r>
              <a:rPr sz="2800" spc="209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U</a:t>
            </a:r>
            <a:r>
              <a:rPr sz="2250" spc="154" dirty="0" smtClean="0">
                <a:latin typeface="Trebuchet MS"/>
                <a:cs typeface="Trebuchet MS"/>
              </a:rPr>
              <a:t>C</a:t>
            </a:r>
            <a:r>
              <a:rPr sz="2250" spc="-64" dirty="0" smtClean="0">
                <a:latin typeface="Trebuchet MS"/>
                <a:cs typeface="Trebuchet MS"/>
              </a:rPr>
              <a:t>A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I</a:t>
            </a:r>
            <a:r>
              <a:rPr sz="2250" spc="-69" dirty="0" smtClean="0">
                <a:latin typeface="Trebuchet MS"/>
                <a:cs typeface="Trebuchet MS"/>
              </a:rPr>
              <a:t>V</a:t>
            </a:r>
            <a:r>
              <a:rPr sz="2250" spc="0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42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2041677"/>
            <a:ext cx="8057249" cy="385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pe</a:t>
            </a:r>
            <a:r>
              <a:rPr sz="3300" spc="-4" baseline="2482" dirty="0" smtClean="0">
                <a:latin typeface="Calibri"/>
                <a:cs typeface="Calibri"/>
              </a:rPr>
              <a:t>ñ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por </a:t>
            </a:r>
            <a:r>
              <a:rPr sz="3300" spc="-39" baseline="2482" dirty="0" smtClean="0">
                <a:latin typeface="Calibri"/>
                <a:cs typeface="Calibri"/>
              </a:rPr>
              <a:t>e</a:t>
            </a:r>
            <a:r>
              <a:rPr sz="3300" spc="4" baseline="2482" dirty="0" smtClean="0">
                <a:latin typeface="Calibri"/>
                <a:cs typeface="Calibri"/>
              </a:rPr>
              <a:t>x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4" baseline="2482" dirty="0" smtClean="0">
                <a:latin typeface="Calibri"/>
                <a:cs typeface="Calibri"/>
              </a:rPr>
              <a:t>d</a:t>
            </a:r>
            <a:r>
              <a:rPr sz="3300" spc="0" baseline="2482" dirty="0" smtClean="0">
                <a:latin typeface="Calibri"/>
                <a:cs typeface="Calibri"/>
              </a:rPr>
              <a:t>er</a:t>
            </a:r>
            <a:r>
              <a:rPr sz="3300" spc="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ed</a:t>
            </a: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ación en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 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erri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orio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acional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375"/>
              </a:lnSpc>
              <a:spcBef>
                <a:spcPts val="1"/>
              </a:spcBef>
            </a:pP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ambién</a:t>
            </a:r>
            <a:r>
              <a:rPr sz="3300" spc="-7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ab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5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du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ación</a:t>
            </a:r>
            <a:r>
              <a:rPr sz="3300" spc="-9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superi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</a:t>
            </a:r>
            <a:r>
              <a:rPr sz="3300" spc="-7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públ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a;</a:t>
            </a:r>
            <a:r>
              <a:rPr sz="3300" spc="-7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por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eje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pl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5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1</a:t>
            </a:r>
            <a:r>
              <a:rPr sz="3300" spc="0" baseline="2482" dirty="0" smtClean="0">
                <a:latin typeface="Calibri"/>
                <a:cs typeface="Calibri"/>
              </a:rPr>
              <a:t>971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eó</a:t>
            </a:r>
            <a:r>
              <a:rPr sz="3300" spc="-1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46" baseline="2482" dirty="0" smtClean="0">
                <a:latin typeface="Calibri"/>
                <a:cs typeface="Calibri"/>
              </a:rPr>
              <a:t> </a:t>
            </a:r>
            <a:r>
              <a:rPr sz="3300" spc="-19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lógi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9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Ri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a;</a:t>
            </a:r>
            <a:r>
              <a:rPr sz="3300" spc="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1</a:t>
            </a:r>
            <a:r>
              <a:rPr sz="3300" spc="0" baseline="2482" dirty="0" smtClean="0">
                <a:latin typeface="Calibri"/>
                <a:cs typeface="Calibri"/>
              </a:rPr>
              <a:t>97</a:t>
            </a:r>
            <a:r>
              <a:rPr sz="3300" spc="9" baseline="2482" dirty="0" smtClean="0">
                <a:latin typeface="Calibri"/>
                <a:cs typeface="Calibri"/>
              </a:rPr>
              <a:t>3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5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0" baseline="2482" dirty="0" smtClean="0">
                <a:latin typeface="Calibri"/>
                <a:cs typeface="Calibri"/>
              </a:rPr>
              <a:t>ni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sid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d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Nacional</a:t>
            </a:r>
            <a:r>
              <a:rPr sz="3300" spc="-8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Au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noma</a:t>
            </a:r>
            <a:r>
              <a:rPr sz="3300" spc="-8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0" baseline="2482" dirty="0" smtClean="0">
                <a:latin typeface="Calibri"/>
                <a:cs typeface="Calibri"/>
              </a:rPr>
              <a:t>ni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sid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d</a:t>
            </a:r>
            <a:r>
              <a:rPr sz="3300" spc="-12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4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 Di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ancia</a:t>
            </a:r>
            <a:r>
              <a:rPr sz="3300" spc="-9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1</a:t>
            </a:r>
            <a:r>
              <a:rPr sz="3300" spc="0" baseline="2482" dirty="0" smtClean="0">
                <a:latin typeface="Calibri"/>
                <a:cs typeface="Calibri"/>
              </a:rPr>
              <a:t>97</a:t>
            </a:r>
            <a:r>
              <a:rPr sz="3300" spc="9" baseline="2482" dirty="0" smtClean="0">
                <a:latin typeface="Calibri"/>
                <a:cs typeface="Calibri"/>
              </a:rPr>
              <a:t>7</a:t>
            </a:r>
            <a:r>
              <a:rPr sz="3300" spc="0" baseline="2482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Además,</a:t>
            </a:r>
            <a:r>
              <a:rPr sz="3300" spc="-67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edia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25" baseline="2482" dirty="0" smtClean="0">
                <a:latin typeface="Calibri"/>
                <a:cs typeface="Calibri"/>
              </a:rPr>
              <a:t>re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rma</a:t>
            </a:r>
            <a:r>
              <a:rPr sz="3300" spc="-6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del</a:t>
            </a:r>
            <a:r>
              <a:rPr sz="3300" spc="-27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rtí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ulo</a:t>
            </a:r>
            <a:r>
              <a:rPr sz="3300" spc="-4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84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4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380"/>
              </a:lnSpc>
              <a:spcBef>
                <a:spcPts val="0"/>
              </a:spcBef>
            </a:pPr>
            <a:r>
              <a:rPr sz="3300" spc="-4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olíti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a,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 1975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 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-14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 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3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enseñan</a:t>
            </a:r>
            <a:r>
              <a:rPr sz="3300" spc="-44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8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superior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públi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8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misma</a:t>
            </a:r>
            <a:r>
              <a:rPr sz="3300" spc="-5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indep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nden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ia</a:t>
            </a:r>
            <a:r>
              <a:rPr sz="3300" spc="-12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desempeño</a:t>
            </a:r>
            <a:r>
              <a:rPr sz="3300" spc="-7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us</a:t>
            </a:r>
            <a:r>
              <a:rPr sz="3300" spc="-2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funciones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375"/>
              </a:lnSpc>
            </a:pP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-34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ada</a:t>
            </a:r>
            <a:r>
              <a:rPr sz="3300" spc="-9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0" baseline="2482" dirty="0" smtClean="0">
                <a:latin typeface="Calibri"/>
                <a:cs typeface="Calibri"/>
              </a:rPr>
              <a:t>ni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sid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d</a:t>
            </a:r>
            <a:r>
              <a:rPr sz="3300" spc="-12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Ri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  <a:spcBef>
                <a:spcPts val="1612"/>
              </a:spcBef>
            </a:pPr>
            <a:r>
              <a:rPr sz="2200" spc="-44" dirty="0" smtClean="0">
                <a:latin typeface="Calibri"/>
                <a:cs typeface="Calibri"/>
              </a:rPr>
              <a:t>P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6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su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des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r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ll</a:t>
            </a:r>
            <a:r>
              <a:rPr sz="2200" spc="-2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1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ceso</a:t>
            </a:r>
            <a:r>
              <a:rPr sz="2200" spc="-7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indu</a:t>
            </a:r>
            <a:r>
              <a:rPr sz="2200" spc="-25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trial,</a:t>
            </a:r>
            <a:r>
              <a:rPr sz="2200" spc="-9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agili</a:t>
            </a:r>
            <a:r>
              <a:rPr sz="2200" spc="-39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ado</a:t>
            </a:r>
            <a:r>
              <a:rPr sz="2200" spc="-8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por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-4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nc</a:t>
            </a:r>
            <a:r>
              <a:rPr sz="2200" spc="-4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usi</a:t>
            </a:r>
            <a:r>
              <a:rPr sz="2200" spc="9" dirty="0" smtClean="0">
                <a:latin typeface="Calibri"/>
                <a:cs typeface="Calibri"/>
              </a:rPr>
              <a:t>ó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9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C</a:t>
            </a:r>
            <a:r>
              <a:rPr sz="2200" spc="9" dirty="0" smtClean="0">
                <a:latin typeface="Calibri"/>
                <a:cs typeface="Calibri"/>
              </a:rPr>
              <a:t>o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5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Ri</a:t>
            </a:r>
            <a:r>
              <a:rPr sz="2200" spc="-3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 en</a:t>
            </a:r>
            <a:r>
              <a:rPr sz="2200" spc="-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Me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ado</a:t>
            </a:r>
            <a:r>
              <a:rPr sz="2200" spc="-5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C</a:t>
            </a:r>
            <a:r>
              <a:rPr sz="2200" spc="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mún</a:t>
            </a:r>
            <a:r>
              <a:rPr sz="2200" spc="-63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ameri</a:t>
            </a:r>
            <a:r>
              <a:rPr sz="2200" spc="-25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an</a:t>
            </a:r>
            <a:r>
              <a:rPr sz="2200" spc="-2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130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equería</a:t>
            </a:r>
            <a:r>
              <a:rPr sz="2200" spc="-9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no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ob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alifi</a:t>
            </a:r>
            <a:r>
              <a:rPr sz="2200" spc="-25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ada,</a:t>
            </a:r>
            <a:r>
              <a:rPr sz="2200" spc="-4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labor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que fue</a:t>
            </a:r>
            <a:r>
              <a:rPr sz="2200" spc="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en</a:t>
            </a:r>
            <a:r>
              <a:rPr sz="2200" spc="-3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omendada</a:t>
            </a:r>
            <a:r>
              <a:rPr sz="2200" spc="-95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25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ti</a:t>
            </a:r>
            <a:r>
              <a:rPr sz="2200" spc="-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u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2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Na</a:t>
            </a:r>
            <a:r>
              <a:rPr sz="2200" spc="-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ional de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Ap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endi</a:t>
            </a:r>
            <a:r>
              <a:rPr sz="2200" spc="-44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j</a:t>
            </a:r>
            <a:r>
              <a:rPr sz="2200" spc="0" dirty="0" smtClean="0">
                <a:latin typeface="Calibri"/>
                <a:cs typeface="Calibri"/>
              </a:rPr>
              <a:t>e,</a:t>
            </a:r>
            <a:r>
              <a:rPr sz="2200" spc="-12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fundado</a:t>
            </a:r>
            <a:r>
              <a:rPr sz="2200" spc="-7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en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ño</a:t>
            </a:r>
            <a:r>
              <a:rPr sz="2200" spc="-3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1</a:t>
            </a:r>
            <a:r>
              <a:rPr sz="2200" spc="4" dirty="0" smtClean="0">
                <a:latin typeface="Calibri"/>
                <a:cs typeface="Calibri"/>
              </a:rPr>
              <a:t>9</a:t>
            </a:r>
            <a:r>
              <a:rPr sz="2200" spc="0" dirty="0" smtClean="0">
                <a:latin typeface="Calibri"/>
                <a:cs typeface="Calibri"/>
              </a:rPr>
              <a:t>65</a:t>
            </a:r>
            <a:r>
              <a:rPr sz="2200" spc="-44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mo</a:t>
            </a:r>
            <a:r>
              <a:rPr sz="2200" spc="-2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una</a:t>
            </a:r>
            <a:r>
              <a:rPr sz="2200" spc="-4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in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ti</a:t>
            </a:r>
            <a:r>
              <a:rPr sz="2200" spc="-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uc</a:t>
            </a:r>
            <a:r>
              <a:rPr sz="2200" spc="-4" dirty="0" smtClean="0">
                <a:latin typeface="Calibri"/>
                <a:cs typeface="Calibri"/>
              </a:rPr>
              <a:t>i</a:t>
            </a:r>
            <a:r>
              <a:rPr sz="2200" spc="4" dirty="0" smtClean="0">
                <a:latin typeface="Calibri"/>
                <a:cs typeface="Calibri"/>
              </a:rPr>
              <a:t>ó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7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au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ó</a:t>
            </a:r>
            <a:r>
              <a:rPr sz="2200" spc="0" dirty="0" smtClean="0">
                <a:latin typeface="Calibri"/>
                <a:cs typeface="Calibri"/>
              </a:rPr>
              <a:t>nom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069378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712495"/>
            <a:ext cx="258613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54551" y="417954"/>
            <a:ext cx="165651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X</a:t>
            </a:r>
            <a:r>
              <a:rPr sz="3375" spc="-100" baseline="1275" dirty="0" smtClean="0">
                <a:latin typeface="Trebuchet MS"/>
                <a:cs typeface="Trebuchet MS"/>
              </a:rPr>
              <a:t>P</a:t>
            </a:r>
            <a:r>
              <a:rPr sz="3375" spc="150" baseline="1275" dirty="0" smtClean="0">
                <a:latin typeface="Trebuchet MS"/>
                <a:cs typeface="Trebuchet MS"/>
              </a:rPr>
              <a:t>AN</a:t>
            </a:r>
            <a:r>
              <a:rPr sz="3375" spc="154" baseline="1275" dirty="0" smtClean="0">
                <a:latin typeface="Trebuchet MS"/>
                <a:cs typeface="Trebuchet MS"/>
              </a:rPr>
              <a:t>SIÓ</a:t>
            </a:r>
            <a:r>
              <a:rPr sz="3375" spc="0" baseline="1275" dirty="0" smtClean="0">
                <a:latin typeface="Trebuchet MS"/>
                <a:cs typeface="Trebuchet MS"/>
              </a:rPr>
              <a:t>N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7593" y="417954"/>
            <a:ext cx="2766709" cy="807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3375" spc="159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E</a:t>
            </a:r>
            <a:r>
              <a:rPr sz="3375" spc="496" baseline="1275" dirty="0" smtClean="0">
                <a:latin typeface="Trebuchet MS"/>
                <a:cs typeface="Trebuchet MS"/>
              </a:rPr>
              <a:t> </a:t>
            </a:r>
            <a:r>
              <a:rPr sz="3375" spc="159" baseline="1275" dirty="0" smtClean="0">
                <a:latin typeface="Trebuchet MS"/>
                <a:cs typeface="Trebuchet MS"/>
              </a:rPr>
              <a:t>L</a:t>
            </a:r>
            <a:r>
              <a:rPr sz="3375" spc="0" baseline="1275" dirty="0" smtClean="0">
                <a:latin typeface="Trebuchet MS"/>
                <a:cs typeface="Trebuchet MS"/>
              </a:rPr>
              <a:t>A</a:t>
            </a:r>
            <a:r>
              <a:rPr sz="3375" spc="372" baseline="1275" dirty="0" smtClean="0">
                <a:latin typeface="Trebuchet MS"/>
                <a:cs typeface="Trebuchet MS"/>
              </a:rPr>
              <a:t> </a:t>
            </a:r>
            <a:r>
              <a:rPr sz="4200" spc="200" baseline="1025" dirty="0" smtClean="0">
                <a:latin typeface="Trebuchet MS"/>
                <a:cs typeface="Trebuchet MS"/>
              </a:rPr>
              <a:t>C</a:t>
            </a:r>
            <a:r>
              <a:rPr sz="3375" spc="154" baseline="1275" dirty="0" smtClean="0">
                <a:latin typeface="Trebuchet MS"/>
                <a:cs typeface="Trebuchet MS"/>
              </a:rPr>
              <a:t>OB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59" baseline="1275" dirty="0" smtClean="0">
                <a:latin typeface="Trebuchet MS"/>
                <a:cs typeface="Trebuchet MS"/>
              </a:rPr>
              <a:t>R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0" baseline="1275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  <a:p>
            <a:pPr marL="1109980" marR="14343">
              <a:lnSpc>
                <a:spcPct val="96761"/>
              </a:lnSpc>
            </a:pPr>
            <a:r>
              <a:rPr sz="2800" spc="209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U</a:t>
            </a:r>
            <a:r>
              <a:rPr sz="2250" spc="154" dirty="0" smtClean="0">
                <a:latin typeface="Trebuchet MS"/>
                <a:cs typeface="Trebuchet MS"/>
              </a:rPr>
              <a:t>C</a:t>
            </a:r>
            <a:r>
              <a:rPr sz="2250" spc="-64" dirty="0" smtClean="0">
                <a:latin typeface="Trebuchet MS"/>
                <a:cs typeface="Trebuchet MS"/>
              </a:rPr>
              <a:t>A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I</a:t>
            </a:r>
            <a:r>
              <a:rPr sz="2250" spc="-69" dirty="0" smtClean="0">
                <a:latin typeface="Trebuchet MS"/>
                <a:cs typeface="Trebuchet MS"/>
              </a:rPr>
              <a:t>V</a:t>
            </a:r>
            <a:r>
              <a:rPr sz="2250" spc="0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43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2041677"/>
            <a:ext cx="8059390" cy="385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79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desar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ollo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ed</a:t>
            </a: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25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4" baseline="2482" dirty="0" smtClean="0">
                <a:latin typeface="Calibri"/>
                <a:cs typeface="Calibri"/>
              </a:rPr>
              <a:t>d</a:t>
            </a:r>
            <a:r>
              <a:rPr sz="3300" spc="0" baseline="2482" dirty="0" smtClean="0">
                <a:latin typeface="Calibri"/>
                <a:cs typeface="Calibri"/>
              </a:rPr>
              <a:t>ido por 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l 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ado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8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8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virtió</a:t>
            </a:r>
            <a:r>
              <a:rPr sz="3300" spc="-3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375"/>
              </a:lnSpc>
              <a:spcBef>
                <a:spcPts val="1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edu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ación</a:t>
            </a:r>
            <a:r>
              <a:rPr sz="3300" spc="-10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uno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princi</a:t>
            </a:r>
            <a:r>
              <a:rPr sz="3300" spc="-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ales</a:t>
            </a:r>
            <a:r>
              <a:rPr sz="3300" spc="-10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me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ani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mos</a:t>
            </a:r>
            <a:r>
              <a:rPr sz="3300" spc="-8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movilidad</a:t>
            </a:r>
            <a:r>
              <a:rPr sz="3300" spc="-10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cial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pues,</a:t>
            </a:r>
            <a:r>
              <a:rPr sz="3300" spc="-4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xpandir</a:t>
            </a:r>
            <a:r>
              <a:rPr sz="3300" spc="-9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5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er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edu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34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5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públi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a,</a:t>
            </a:r>
            <a:r>
              <a:rPr sz="3300" spc="-7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 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pi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ió</a:t>
            </a:r>
            <a:r>
              <a:rPr sz="3300" spc="-8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m</a:t>
            </a:r>
            <a:r>
              <a:rPr sz="3300" spc="-34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y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acc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so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pobl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ción</a:t>
            </a:r>
            <a:r>
              <a:rPr sz="3300" spc="-10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edu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ación</a:t>
            </a:r>
            <a:r>
              <a:rPr sz="3300" spc="-9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empl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5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mejor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375"/>
              </a:lnSpc>
            </a:pP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emun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ad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s,</a:t>
            </a:r>
            <a:r>
              <a:rPr sz="3300" spc="-13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g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acias</a:t>
            </a:r>
            <a:r>
              <a:rPr sz="3300" spc="-6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cuales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habi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-8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amplia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1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sus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latin typeface="Calibri"/>
                <a:cs typeface="Calibri"/>
              </a:rPr>
              <a:t>po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ibi</a:t>
            </a:r>
            <a:r>
              <a:rPr sz="3300" spc="-4" baseline="2482" dirty="0" smtClean="0">
                <a:latin typeface="Calibri"/>
                <a:cs typeface="Calibri"/>
              </a:rPr>
              <a:t>l</a:t>
            </a:r>
            <a:r>
              <a:rPr sz="3300" spc="0" baseline="2482" dirty="0" smtClean="0">
                <a:latin typeface="Calibri"/>
                <a:cs typeface="Calibri"/>
              </a:rPr>
              <a:t>idades</a:t>
            </a:r>
            <a:r>
              <a:rPr sz="3300" spc="-7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j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ar su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alidad</a:t>
            </a:r>
            <a:r>
              <a:rPr sz="3300" spc="-6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vida,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ealidad</a:t>
            </a:r>
            <a:r>
              <a:rPr sz="3300" spc="-2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ada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por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impulso</a:t>
            </a:r>
            <a:r>
              <a:rPr sz="3300" spc="-7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dado</a:t>
            </a:r>
            <a:r>
              <a:rPr sz="3300" spc="-4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bertu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6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médi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a,</a:t>
            </a:r>
            <a:r>
              <a:rPr sz="3300" spc="-6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</a:t>
            </a:r>
            <a:r>
              <a:rPr sz="3300" spc="-29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y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</a:t>
            </a:r>
            <a:r>
              <a:rPr sz="3300" spc="-5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acc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so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ele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tri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idad</a:t>
            </a:r>
            <a:r>
              <a:rPr sz="3300" spc="-8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agua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able;</a:t>
            </a:r>
            <a:r>
              <a:rPr sz="3300" spc="-7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polít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5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ri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9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pue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9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por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Gobiern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8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</a:t>
            </a:r>
            <a:r>
              <a:rPr sz="3300" spc="-29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y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</a:t>
            </a:r>
            <a:r>
              <a:rPr sz="3300" spc="-5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eso</a:t>
            </a:r>
            <a:r>
              <a:rPr sz="3300" spc="-4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édi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4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4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vivienda</a:t>
            </a:r>
            <a:r>
              <a:rPr sz="3300" spc="-9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des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r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llo</a:t>
            </a:r>
            <a:r>
              <a:rPr sz="3300" spc="-10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29" baseline="2482" dirty="0" smtClean="0">
                <a:latin typeface="Calibri"/>
                <a:cs typeface="Calibri"/>
              </a:rPr>
              <a:t>y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5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du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25" baseline="2482" dirty="0" smtClean="0">
                <a:latin typeface="Calibri"/>
                <a:cs typeface="Calibri"/>
              </a:rPr>
              <a:t>v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s.</a:t>
            </a:r>
            <a:endParaRPr sz="2200">
              <a:latin typeface="Calibri"/>
              <a:cs typeface="Calibri"/>
            </a:endParaRPr>
          </a:p>
          <a:p>
            <a:pPr marL="12700" marR="239366">
              <a:lnSpc>
                <a:spcPts val="2380"/>
              </a:lnSpc>
              <a:spcBef>
                <a:spcPts val="1684"/>
              </a:spcBef>
            </a:pPr>
            <a:r>
              <a:rPr sz="2200" spc="0" dirty="0" smtClean="0">
                <a:latin typeface="Calibri"/>
                <a:cs typeface="Calibri"/>
              </a:rPr>
              <a:t>G</a:t>
            </a:r>
            <a:r>
              <a:rPr sz="2200" spc="-50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acias</a:t>
            </a:r>
            <a:r>
              <a:rPr sz="2200" spc="-7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políti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8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cial</a:t>
            </a:r>
            <a:r>
              <a:rPr sz="2200" spc="-5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del</a:t>
            </a:r>
            <a:r>
              <a:rPr sz="2200" spc="-2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ado</a:t>
            </a:r>
            <a:r>
              <a:rPr sz="2200" spc="-47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-18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3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ís</a:t>
            </a:r>
            <a:r>
              <a:rPr sz="2200" spc="-35" dirty="0" smtClean="0">
                <a:latin typeface="Calibri"/>
                <a:cs typeface="Calibri"/>
              </a:rPr>
              <a:t> </a:t>
            </a:r>
            <a:r>
              <a:rPr sz="2200" spc="-3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xperi</a:t>
            </a:r>
            <a:r>
              <a:rPr sz="2200" spc="-4" dirty="0" smtClean="0">
                <a:latin typeface="Calibri"/>
                <a:cs typeface="Calibri"/>
              </a:rPr>
              <a:t>m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ó</a:t>
            </a:r>
            <a:r>
              <a:rPr sz="2200" spc="-7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un p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ceso</a:t>
            </a:r>
            <a:r>
              <a:rPr sz="2200" spc="-8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-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vilidad</a:t>
            </a:r>
            <a:r>
              <a:rPr sz="2200" spc="-9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cial</a:t>
            </a:r>
            <a:r>
              <a:rPr sz="2200" spc="-6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ce</a:t>
            </a:r>
            <a:r>
              <a:rPr sz="2200" spc="-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e,</a:t>
            </a:r>
            <a:r>
              <a:rPr sz="2200" spc="-8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las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</a:t>
            </a:r>
            <a:r>
              <a:rPr sz="2200" spc="-4" dirty="0" smtClean="0">
                <a:latin typeface="Calibri"/>
                <a:cs typeface="Calibri"/>
              </a:rPr>
              <a:t>é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ad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6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1</a:t>
            </a:r>
            <a:r>
              <a:rPr sz="2200" spc="0" dirty="0" smtClean="0">
                <a:latin typeface="Calibri"/>
                <a:cs typeface="Calibri"/>
              </a:rPr>
              <a:t>950</a:t>
            </a:r>
            <a:r>
              <a:rPr sz="2200" spc="-3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069378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5316380"/>
            <a:ext cx="258613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04" y="5892114"/>
            <a:ext cx="70471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 smtClean="0">
                <a:latin typeface="Calibri"/>
                <a:cs typeface="Calibri"/>
              </a:rPr>
              <a:t>1970.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7620" y="1717548"/>
            <a:ext cx="1845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7667" y="500062"/>
            <a:ext cx="7071741" cy="5857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1317" y="493712"/>
            <a:ext cx="7084441" cy="5870575"/>
          </a:xfrm>
          <a:custGeom>
            <a:avLst/>
            <a:gdLst/>
            <a:ahLst/>
            <a:cxnLst/>
            <a:rect l="l" t="t" r="r" b="b"/>
            <a:pathLst>
              <a:path w="7084441" h="5870575">
                <a:moveTo>
                  <a:pt x="0" y="5870575"/>
                </a:moveTo>
                <a:lnTo>
                  <a:pt x="7084441" y="5870575"/>
                </a:lnTo>
                <a:lnTo>
                  <a:pt x="7084441" y="0"/>
                </a:lnTo>
                <a:lnTo>
                  <a:pt x="0" y="0"/>
                </a:lnTo>
                <a:lnTo>
                  <a:pt x="0" y="5870575"/>
                </a:lnTo>
                <a:close/>
              </a:path>
            </a:pathLst>
          </a:custGeom>
          <a:ln w="12700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44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01317" y="493712"/>
            <a:ext cx="7084441" cy="587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7620" y="1717548"/>
            <a:ext cx="1845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9676" y="548703"/>
            <a:ext cx="6912736" cy="5494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3326" y="542353"/>
            <a:ext cx="6925436" cy="5507609"/>
          </a:xfrm>
          <a:custGeom>
            <a:avLst/>
            <a:gdLst/>
            <a:ahLst/>
            <a:cxnLst/>
            <a:rect l="l" t="t" r="r" b="b"/>
            <a:pathLst>
              <a:path w="6925436" h="5507609">
                <a:moveTo>
                  <a:pt x="0" y="5507609"/>
                </a:moveTo>
                <a:lnTo>
                  <a:pt x="6925436" y="5507609"/>
                </a:lnTo>
                <a:lnTo>
                  <a:pt x="6925436" y="0"/>
                </a:lnTo>
                <a:lnTo>
                  <a:pt x="0" y="0"/>
                </a:lnTo>
                <a:lnTo>
                  <a:pt x="0" y="5507609"/>
                </a:lnTo>
                <a:close/>
              </a:path>
            </a:pathLst>
          </a:custGeom>
          <a:ln w="12700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45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73326" y="542353"/>
            <a:ext cx="6925436" cy="5507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1828800" cy="2514600"/>
          </a:xfrm>
          <a:custGeom>
            <a:avLst/>
            <a:gdLst/>
            <a:ahLst/>
            <a:cxnLst/>
            <a:rect l="l" t="t" r="r" b="b"/>
            <a:pathLst>
              <a:path w="1828800" h="2514600">
                <a:moveTo>
                  <a:pt x="0" y="2514600"/>
                </a:moveTo>
                <a:lnTo>
                  <a:pt x="1828800" y="2514600"/>
                </a:lnTo>
                <a:lnTo>
                  <a:pt x="18288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343400"/>
            <a:ext cx="1828800" cy="2514598"/>
          </a:xfrm>
          <a:custGeom>
            <a:avLst/>
            <a:gdLst/>
            <a:ahLst/>
            <a:cxnLst/>
            <a:rect l="l" t="t" r="r" b="b"/>
            <a:pathLst>
              <a:path w="1828800" h="2514598">
                <a:moveTo>
                  <a:pt x="1828800" y="0"/>
                </a:moveTo>
                <a:lnTo>
                  <a:pt x="0" y="0"/>
                </a:lnTo>
                <a:lnTo>
                  <a:pt x="0" y="2514598"/>
                </a:lnTo>
                <a:lnTo>
                  <a:pt x="1828800" y="2514598"/>
                </a:lnTo>
                <a:lnTo>
                  <a:pt x="1828800" y="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514600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1828800"/>
                </a:moveTo>
                <a:lnTo>
                  <a:pt x="1828800" y="1828800"/>
                </a:lnTo>
                <a:lnTo>
                  <a:pt x="18288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9656" y="4384548"/>
            <a:ext cx="7331964" cy="184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8800" y="2514600"/>
            <a:ext cx="7315200" cy="18288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1828800"/>
                </a:moveTo>
                <a:lnTo>
                  <a:pt x="7315200" y="1828800"/>
                </a:lnTo>
                <a:lnTo>
                  <a:pt x="73152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83994" y="2728698"/>
            <a:ext cx="56727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204" dirty="0" smtClean="0">
                <a:latin typeface="Trebuchet MS"/>
                <a:cs typeface="Trebuchet MS"/>
              </a:rPr>
              <a:t>L</a:t>
            </a:r>
            <a:r>
              <a:rPr sz="4275" spc="0" baseline="1007" dirty="0" smtClean="0">
                <a:latin typeface="Trebuchet MS"/>
                <a:cs typeface="Trebuchet MS"/>
              </a:rPr>
              <a:t>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9502" y="2728698"/>
            <a:ext cx="126225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200" dirty="0" smtClean="0">
                <a:latin typeface="Trebuchet MS"/>
                <a:cs typeface="Trebuchet MS"/>
              </a:rPr>
              <a:t>S</a:t>
            </a:r>
            <a:r>
              <a:rPr sz="4275" spc="159" baseline="1007" dirty="0" smtClean="0">
                <a:latin typeface="Trebuchet MS"/>
                <a:cs typeface="Trebuchet MS"/>
              </a:rPr>
              <a:t>AL</a:t>
            </a:r>
            <a:r>
              <a:rPr sz="4275" spc="154" baseline="1007" dirty="0" smtClean="0">
                <a:latin typeface="Trebuchet MS"/>
                <a:cs typeface="Trebuchet MS"/>
              </a:rPr>
              <a:t>U</a:t>
            </a:r>
            <a:r>
              <a:rPr sz="4275" spc="0" baseline="1007" dirty="0" smtClean="0">
                <a:latin typeface="Trebuchet MS"/>
                <a:cs typeface="Trebuchet MS"/>
              </a:rPr>
              <a:t>D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3195" y="2728698"/>
            <a:ext cx="180615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204" dirty="0" smtClean="0">
                <a:latin typeface="Trebuchet MS"/>
                <a:cs typeface="Trebuchet MS"/>
              </a:rPr>
              <a:t>D</a:t>
            </a:r>
            <a:r>
              <a:rPr sz="4275" spc="154" baseline="1007" dirty="0" smtClean="0">
                <a:latin typeface="Trebuchet MS"/>
                <a:cs typeface="Trebuchet MS"/>
              </a:rPr>
              <a:t>U</a:t>
            </a:r>
            <a:r>
              <a:rPr sz="4275" spc="159" baseline="1007" dirty="0" smtClean="0">
                <a:latin typeface="Trebuchet MS"/>
                <a:cs typeface="Trebuchet MS"/>
              </a:rPr>
              <a:t>RA</a:t>
            </a:r>
            <a:r>
              <a:rPr sz="4275" spc="150" baseline="1007" dirty="0" smtClean="0">
                <a:latin typeface="Trebuchet MS"/>
                <a:cs typeface="Trebuchet MS"/>
              </a:rPr>
              <a:t>NT</a:t>
            </a:r>
            <a:r>
              <a:rPr sz="4275" spc="0" baseline="1007" dirty="0" smtClean="0">
                <a:latin typeface="Trebuchet MS"/>
                <a:cs typeface="Trebuchet MS"/>
              </a:rPr>
              <a:t>E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0829" y="2728698"/>
            <a:ext cx="55045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209" dirty="0" smtClean="0">
                <a:latin typeface="Trebuchet MS"/>
                <a:cs typeface="Trebuchet MS"/>
              </a:rPr>
              <a:t>E</a:t>
            </a:r>
            <a:r>
              <a:rPr sz="4275" spc="0" baseline="1007" dirty="0" smtClean="0">
                <a:latin typeface="Trebuchet MS"/>
                <a:cs typeface="Trebuchet MS"/>
              </a:rPr>
              <a:t>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7193" y="2728698"/>
            <a:ext cx="148258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209" dirty="0" smtClean="0">
                <a:latin typeface="Trebuchet MS"/>
                <a:cs typeface="Trebuchet MS"/>
              </a:rPr>
              <a:t>E</a:t>
            </a:r>
            <a:r>
              <a:rPr sz="4275" spc="144" baseline="1007" dirty="0" smtClean="0">
                <a:latin typeface="Trebuchet MS"/>
                <a:cs typeface="Trebuchet MS"/>
              </a:rPr>
              <a:t>S</a:t>
            </a:r>
            <a:r>
              <a:rPr sz="4275" spc="-125" baseline="1007" dirty="0" smtClean="0">
                <a:latin typeface="Trebuchet MS"/>
                <a:cs typeface="Trebuchet MS"/>
              </a:rPr>
              <a:t>T</a:t>
            </a:r>
            <a:r>
              <a:rPr sz="4275" spc="159" baseline="1007" dirty="0" smtClean="0">
                <a:latin typeface="Trebuchet MS"/>
                <a:cs typeface="Trebuchet MS"/>
              </a:rPr>
              <a:t>A</a:t>
            </a:r>
            <a:r>
              <a:rPr sz="4275" spc="150" baseline="1007" dirty="0" smtClean="0">
                <a:latin typeface="Trebuchet MS"/>
                <a:cs typeface="Trebuchet MS"/>
              </a:rPr>
              <a:t>D</a:t>
            </a:r>
            <a:r>
              <a:rPr sz="4275" spc="0" baseline="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3994" y="3277338"/>
            <a:ext cx="153094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204" dirty="0" smtClean="0">
                <a:latin typeface="Trebuchet MS"/>
                <a:cs typeface="Trebuchet MS"/>
              </a:rPr>
              <a:t>G</a:t>
            </a:r>
            <a:r>
              <a:rPr sz="4275" spc="159" baseline="1007" dirty="0" smtClean="0">
                <a:latin typeface="Trebuchet MS"/>
                <a:cs typeface="Trebuchet MS"/>
              </a:rPr>
              <a:t>E</a:t>
            </a:r>
            <a:r>
              <a:rPr sz="4275" spc="144" baseline="1007" dirty="0" smtClean="0">
                <a:latin typeface="Trebuchet MS"/>
                <a:cs typeface="Trebuchet MS"/>
              </a:rPr>
              <a:t>S</a:t>
            </a:r>
            <a:r>
              <a:rPr sz="4275" spc="0" baseline="1007" dirty="0" smtClean="0">
                <a:latin typeface="Trebuchet MS"/>
                <a:cs typeface="Trebuchet MS"/>
              </a:rPr>
              <a:t>T</a:t>
            </a:r>
            <a:r>
              <a:rPr sz="4275" spc="150" baseline="1007" dirty="0" smtClean="0">
                <a:latin typeface="Trebuchet MS"/>
                <a:cs typeface="Trebuchet MS"/>
              </a:rPr>
              <a:t>O</a:t>
            </a:r>
            <a:r>
              <a:rPr sz="4275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1802" y="6472149"/>
            <a:ext cx="1514166" cy="41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0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endParaRPr sz="700" dirty="0">
              <a:latin typeface="Trebuchet MS"/>
              <a:cs typeface="Trebuchet MS"/>
            </a:endParaRPr>
          </a:p>
          <a:p>
            <a:pPr marL="12700" marR="23412">
              <a:lnSpc>
                <a:spcPct val="99954"/>
              </a:lnSpc>
            </a:pP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04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r>
              <a:rPr sz="700" spc="79" dirty="0" smtClean="0">
                <a:latin typeface="Trebuchet MS"/>
                <a:cs typeface="Trebuchet MS"/>
              </a:rPr>
              <a:t> </a:t>
            </a: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79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6520" y="6609309"/>
            <a:ext cx="16151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-4" dirty="0" smtClean="0">
                <a:latin typeface="Trebuchet MS"/>
                <a:cs typeface="Trebuchet MS"/>
              </a:rPr>
              <a:t>46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4226" y="6609309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16579" y="631321"/>
            <a:ext cx="187052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405" baseline="1275" dirty="0" smtClean="0">
                <a:latin typeface="Trebuchet MS"/>
                <a:cs typeface="Trebuchet MS"/>
              </a:rPr>
              <a:t> </a:t>
            </a:r>
            <a:r>
              <a:rPr sz="4200" spc="204" baseline="1025" dirty="0" smtClean="0">
                <a:latin typeface="Trebuchet MS"/>
                <a:cs typeface="Trebuchet MS"/>
              </a:rPr>
              <a:t>R</a:t>
            </a:r>
            <a:r>
              <a:rPr sz="3375" spc="150" baseline="1275" dirty="0" smtClean="0">
                <a:latin typeface="Trebuchet MS"/>
                <a:cs typeface="Trebuchet MS"/>
              </a:rPr>
              <a:t>ÉGI</a:t>
            </a:r>
            <a:r>
              <a:rPr sz="3375" spc="154" baseline="1275" dirty="0" smtClean="0">
                <a:latin typeface="Trebuchet MS"/>
                <a:cs typeface="Trebuchet MS"/>
              </a:rPr>
              <a:t>M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N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1457" y="631321"/>
            <a:ext cx="307851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404" baseline="1275" dirty="0" smtClean="0">
                <a:latin typeface="Trebuchet MS"/>
                <a:cs typeface="Trebuchet MS"/>
              </a:rPr>
              <a:t> </a:t>
            </a:r>
            <a:r>
              <a:rPr sz="4200" spc="200" baseline="1025" dirty="0" smtClean="0">
                <a:latin typeface="Trebuchet MS"/>
                <a:cs typeface="Trebuchet MS"/>
              </a:rPr>
              <a:t>S</a:t>
            </a:r>
            <a:r>
              <a:rPr sz="3375" spc="150" baseline="1275" dirty="0" smtClean="0">
                <a:latin typeface="Trebuchet MS"/>
                <a:cs typeface="Trebuchet MS"/>
              </a:rPr>
              <a:t>EGU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r>
              <a:rPr sz="3375" spc="472" baseline="1275" dirty="0" smtClean="0">
                <a:latin typeface="Trebuchet MS"/>
                <a:cs typeface="Trebuchet MS"/>
              </a:rPr>
              <a:t> </a:t>
            </a:r>
            <a:r>
              <a:rPr sz="4200" spc="200" baseline="1025" dirty="0" smtClean="0">
                <a:latin typeface="Trebuchet MS"/>
                <a:cs typeface="Trebuchet MS"/>
              </a:rPr>
              <a:t>S</a:t>
            </a:r>
            <a:r>
              <a:rPr sz="3375" spc="154" baseline="1275" dirty="0" smtClean="0">
                <a:latin typeface="Trebuchet MS"/>
                <a:cs typeface="Trebuchet MS"/>
              </a:rPr>
              <a:t>OC</a:t>
            </a:r>
            <a:r>
              <a:rPr sz="3375" spc="150" baseline="1275" dirty="0" smtClean="0">
                <a:latin typeface="Trebuchet MS"/>
                <a:cs typeface="Trebuchet MS"/>
              </a:rPr>
              <a:t>IA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47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2075205"/>
            <a:ext cx="8296173" cy="1310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2625" spc="0" baseline="3432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625" spc="0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</a:t>
            </a:r>
            <a:r>
              <a:rPr sz="2625" spc="277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j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amie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si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-19" baseline="2482" dirty="0" smtClean="0">
                <a:latin typeface="Calibri"/>
                <a:cs typeface="Calibri"/>
              </a:rPr>
              <a:t>á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2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las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ondic</a:t>
            </a:r>
            <a:r>
              <a:rPr sz="3300" spc="-9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ones</a:t>
            </a:r>
            <a:r>
              <a:rPr sz="3300" spc="-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ni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arias</a:t>
            </a:r>
            <a:r>
              <a:rPr sz="3300" spc="-9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 de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lud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pobl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ción,</a:t>
            </a:r>
            <a:r>
              <a:rPr sz="3300" spc="-10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fue</a:t>
            </a:r>
            <a:r>
              <a:rPr sz="3300" spc="-29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3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bj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25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5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pri</a:t>
            </a:r>
            <a:r>
              <a:rPr sz="3300" spc="-4" baseline="1241" dirty="0" smtClean="0">
                <a:latin typeface="Calibri"/>
                <a:cs typeface="Calibri"/>
              </a:rPr>
              <a:t>m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dial</a:t>
            </a:r>
            <a:r>
              <a:rPr sz="3300" spc="-11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47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8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ello</a:t>
            </a:r>
            <a:r>
              <a:rPr sz="3300" spc="-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puso</a:t>
            </a:r>
            <a:r>
              <a:rPr sz="3300" spc="-3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ácti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7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una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políti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6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alud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incluía</a:t>
            </a:r>
            <a:r>
              <a:rPr sz="3300" spc="-7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med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ci</a:t>
            </a:r>
            <a:r>
              <a:rPr sz="3300" spc="-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470204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34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8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cu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34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a,</a:t>
            </a:r>
            <a:r>
              <a:rPr sz="3300" spc="-64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4" baseline="1241" dirty="0" smtClean="0">
                <a:latin typeface="Calibri"/>
                <a:cs typeface="Calibri"/>
              </a:rPr>
              <a:t>u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3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-19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7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2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5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ema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3416554"/>
            <a:ext cx="16617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Nacional</a:t>
            </a:r>
            <a:r>
              <a:rPr sz="3300" spc="-8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6275" y="3416554"/>
            <a:ext cx="215773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Salud,</a:t>
            </a:r>
            <a:r>
              <a:rPr sz="3300" spc="-69" baseline="2482" dirty="0" smtClean="0">
                <a:latin typeface="Calibri"/>
                <a:cs typeface="Calibri"/>
              </a:rPr>
              <a:t> 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rmali</a:t>
            </a:r>
            <a:r>
              <a:rPr sz="3300" spc="-34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ado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1552" y="3416554"/>
            <a:ext cx="373771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1</a:t>
            </a:r>
            <a:r>
              <a:rPr sz="3300" spc="0" baseline="2482" dirty="0" smtClean="0">
                <a:latin typeface="Calibri"/>
                <a:cs typeface="Calibri"/>
              </a:rPr>
              <a:t>97</a:t>
            </a:r>
            <a:r>
              <a:rPr sz="3300" spc="9" baseline="2482" dirty="0" smtClean="0">
                <a:latin typeface="Calibri"/>
                <a:cs typeface="Calibri"/>
              </a:rPr>
              <a:t>0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59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lan</a:t>
            </a:r>
            <a:r>
              <a:rPr sz="3300" spc="-5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Nacional</a:t>
            </a:r>
            <a:r>
              <a:rPr sz="3300" spc="-7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04" y="3751859"/>
            <a:ext cx="75722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Salud.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16579" y="631321"/>
            <a:ext cx="187052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405" baseline="1275" dirty="0" smtClean="0">
                <a:latin typeface="Trebuchet MS"/>
                <a:cs typeface="Trebuchet MS"/>
              </a:rPr>
              <a:t> </a:t>
            </a:r>
            <a:r>
              <a:rPr sz="4200" spc="204" baseline="1025" dirty="0" smtClean="0">
                <a:latin typeface="Trebuchet MS"/>
                <a:cs typeface="Trebuchet MS"/>
              </a:rPr>
              <a:t>R</a:t>
            </a:r>
            <a:r>
              <a:rPr sz="3375" spc="150" baseline="1275" dirty="0" smtClean="0">
                <a:latin typeface="Trebuchet MS"/>
                <a:cs typeface="Trebuchet MS"/>
              </a:rPr>
              <a:t>ÉGI</a:t>
            </a:r>
            <a:r>
              <a:rPr sz="3375" spc="154" baseline="1275" dirty="0" smtClean="0">
                <a:latin typeface="Trebuchet MS"/>
                <a:cs typeface="Trebuchet MS"/>
              </a:rPr>
              <a:t>M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N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1457" y="631321"/>
            <a:ext cx="189476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404" baseline="1275" dirty="0" smtClean="0">
                <a:latin typeface="Trebuchet MS"/>
                <a:cs typeface="Trebuchet MS"/>
              </a:rPr>
              <a:t> </a:t>
            </a:r>
            <a:r>
              <a:rPr sz="4200" spc="200" baseline="1025" dirty="0" smtClean="0">
                <a:latin typeface="Trebuchet MS"/>
                <a:cs typeface="Trebuchet MS"/>
              </a:rPr>
              <a:t>S</a:t>
            </a:r>
            <a:r>
              <a:rPr sz="3375" spc="150" baseline="1275" dirty="0" smtClean="0">
                <a:latin typeface="Trebuchet MS"/>
                <a:cs typeface="Trebuchet MS"/>
              </a:rPr>
              <a:t>EGU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32370" y="631321"/>
            <a:ext cx="110760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0" baseline="1025" dirty="0" smtClean="0">
                <a:latin typeface="Trebuchet MS"/>
                <a:cs typeface="Trebuchet MS"/>
              </a:rPr>
              <a:t>S</a:t>
            </a:r>
            <a:r>
              <a:rPr sz="3375" spc="154" baseline="1275" dirty="0" smtClean="0">
                <a:latin typeface="Trebuchet MS"/>
                <a:cs typeface="Trebuchet MS"/>
              </a:rPr>
              <a:t>OC</a:t>
            </a:r>
            <a:r>
              <a:rPr sz="3375" spc="150" baseline="1275" dirty="0" smtClean="0">
                <a:latin typeface="Trebuchet MS"/>
                <a:cs typeface="Trebuchet MS"/>
              </a:rPr>
              <a:t>IA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48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" y="2038629"/>
            <a:ext cx="7601995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400" spc="0" baseline="3754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400" spc="0" baseline="3623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 </a:t>
            </a:r>
            <a:r>
              <a:rPr sz="2400" spc="165" baseline="3623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acciones más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-14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25" baseline="2730" dirty="0" smtClean="0">
                <a:latin typeface="Calibri"/>
                <a:cs typeface="Calibri"/>
              </a:rPr>
              <a:t>nt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des</a:t>
            </a:r>
            <a:r>
              <a:rPr sz="3000" spc="-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r</a:t>
            </a:r>
            <a:r>
              <a:rPr sz="3000" spc="-4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4" baseline="2730" dirty="0" smtClean="0">
                <a:latin typeface="Calibri"/>
                <a:cs typeface="Calibri"/>
              </a:rPr>
              <a:t>a</a:t>
            </a:r>
            <a:r>
              <a:rPr sz="3000" spc="0" baseline="2730" dirty="0" smtClean="0">
                <a:latin typeface="Calibri"/>
                <a:cs typeface="Calibri"/>
              </a:rPr>
              <a:t>das</a:t>
            </a:r>
            <a:r>
              <a:rPr sz="3000" spc="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por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ado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-4" baseline="2730" dirty="0" smtClean="0">
                <a:latin typeface="Calibri"/>
                <a:cs typeface="Calibri"/>
              </a:rPr>
              <a:t>G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17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2313178"/>
            <a:ext cx="105462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-25" baseline="2730" dirty="0" smtClean="0">
                <a:latin typeface="Calibri"/>
                <a:cs typeface="Calibri"/>
              </a:rPr>
              <a:t>st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4904" y="2815716"/>
            <a:ext cx="7446932" cy="15694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6118">
              <a:lnSpc>
                <a:spcPts val="2030"/>
              </a:lnSpc>
              <a:spcBef>
                <a:spcPts val="101"/>
              </a:spcBef>
            </a:pPr>
            <a:r>
              <a:rPr sz="2850" spc="0" baseline="2874" dirty="0" smtClean="0">
                <a:latin typeface="Calibri"/>
                <a:cs typeface="Calibri"/>
              </a:rPr>
              <a:t>Un</a:t>
            </a:r>
            <a:r>
              <a:rPr sz="2850" spc="-9" baseline="2874" dirty="0" smtClean="0">
                <a:latin typeface="Calibri"/>
                <a:cs typeface="Calibri"/>
              </a:rPr>
              <a:t>i</a:t>
            </a:r>
            <a:r>
              <a:rPr sz="2850" spc="-29" baseline="2874" dirty="0" smtClean="0">
                <a:latin typeface="Calibri"/>
                <a:cs typeface="Calibri"/>
              </a:rPr>
              <a:t>v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s</a:t>
            </a:r>
            <a:r>
              <a:rPr sz="2850" spc="4" baseline="2874" dirty="0" smtClean="0">
                <a:latin typeface="Calibri"/>
                <a:cs typeface="Calibri"/>
              </a:rPr>
              <a:t>a</a:t>
            </a:r>
            <a:r>
              <a:rPr sz="2850" spc="0" baseline="2874" dirty="0" smtClean="0">
                <a:latin typeface="Calibri"/>
                <a:cs typeface="Calibri"/>
              </a:rPr>
              <a:t>l</a:t>
            </a:r>
            <a:r>
              <a:rPr sz="2850" spc="-4" baseline="2874" dirty="0" smtClean="0">
                <a:latin typeface="Calibri"/>
                <a:cs typeface="Calibri"/>
              </a:rPr>
              <a:t>i</a:t>
            </a:r>
            <a:r>
              <a:rPr sz="2850" spc="-39" baseline="2874" dirty="0" smtClean="0">
                <a:latin typeface="Calibri"/>
                <a:cs typeface="Calibri"/>
              </a:rPr>
              <a:t>z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4" baseline="2874" dirty="0" smtClean="0">
                <a:latin typeface="Calibri"/>
                <a:cs typeface="Calibri"/>
              </a:rPr>
              <a:t>ci</a:t>
            </a:r>
            <a:r>
              <a:rPr sz="2850" spc="0" baseline="2874" dirty="0" smtClean="0">
                <a:latin typeface="Calibri"/>
                <a:cs typeface="Calibri"/>
              </a:rPr>
              <a:t>ón</a:t>
            </a:r>
            <a:r>
              <a:rPr sz="2850" spc="-82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del</a:t>
            </a:r>
            <a:r>
              <a:rPr sz="2850" spc="-8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</a:t>
            </a:r>
            <a:r>
              <a:rPr sz="2850" spc="4" baseline="2874" dirty="0" smtClean="0">
                <a:latin typeface="Calibri"/>
                <a:cs typeface="Calibri"/>
              </a:rPr>
              <a:t>e</a:t>
            </a:r>
            <a:r>
              <a:rPr sz="2850" spc="0" baseline="2874" dirty="0" smtClean="0">
                <a:latin typeface="Calibri"/>
                <a:cs typeface="Calibri"/>
              </a:rPr>
              <a:t>gu</a:t>
            </a:r>
            <a:r>
              <a:rPr sz="2850" spc="-39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42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social.</a:t>
            </a:r>
            <a:r>
              <a:rPr sz="2850" spc="-48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Me</a:t>
            </a:r>
            <a:r>
              <a:rPr sz="2850" spc="4" baseline="2874" dirty="0" smtClean="0">
                <a:latin typeface="Calibri"/>
                <a:cs typeface="Calibri"/>
              </a:rPr>
              <a:t>d</a:t>
            </a:r>
            <a:r>
              <a:rPr sz="2850" spc="0" baseline="2874" dirty="0" smtClean="0">
                <a:latin typeface="Calibri"/>
                <a:cs typeface="Calibri"/>
              </a:rPr>
              <a:t>ia</a:t>
            </a:r>
            <a:r>
              <a:rPr sz="2850" spc="-9" baseline="2874" dirty="0" smtClean="0">
                <a:latin typeface="Calibri"/>
                <a:cs typeface="Calibri"/>
              </a:rPr>
              <a:t>n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r>
              <a:rPr sz="2850" spc="-5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una</a:t>
            </a:r>
            <a:r>
              <a:rPr sz="2850" spc="-29" baseline="2874" dirty="0" smtClean="0">
                <a:latin typeface="Calibri"/>
                <a:cs typeface="Calibri"/>
              </a:rPr>
              <a:t> </a:t>
            </a:r>
            <a:r>
              <a:rPr sz="2850" spc="-25" baseline="2874" dirty="0" smtClean="0">
                <a:latin typeface="Calibri"/>
                <a:cs typeface="Calibri"/>
              </a:rPr>
              <a:t>r</a:t>
            </a:r>
            <a:r>
              <a:rPr sz="2850" spc="-4" baseline="2874" dirty="0" smtClean="0">
                <a:latin typeface="Calibri"/>
                <a:cs typeface="Calibri"/>
              </a:rPr>
              <a:t>e</a:t>
            </a:r>
            <a:r>
              <a:rPr sz="2850" spc="-39" baseline="2874" dirty="0" smtClean="0">
                <a:latin typeface="Calibri"/>
                <a:cs typeface="Calibri"/>
              </a:rPr>
              <a:t>f</a:t>
            </a:r>
            <a:r>
              <a:rPr sz="2850" spc="0" baseline="2874" dirty="0" smtClean="0">
                <a:latin typeface="Calibri"/>
                <a:cs typeface="Calibri"/>
              </a:rPr>
              <a:t>or</a:t>
            </a:r>
            <a:r>
              <a:rPr sz="2850" spc="-4" baseline="2874" dirty="0" smtClean="0">
                <a:latin typeface="Calibri"/>
                <a:cs typeface="Calibri"/>
              </a:rPr>
              <a:t>m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57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9" baseline="2874" dirty="0" smtClean="0">
                <a:latin typeface="Calibri"/>
                <a:cs typeface="Calibri"/>
              </a:rPr>
              <a:t> l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C</a:t>
            </a:r>
            <a:r>
              <a:rPr sz="2850" spc="-4" baseline="2874" dirty="0" smtClean="0">
                <a:latin typeface="Calibri"/>
                <a:cs typeface="Calibri"/>
              </a:rPr>
              <a:t>o</a:t>
            </a:r>
            <a:r>
              <a:rPr sz="2850" spc="0" baseline="2874" dirty="0" smtClean="0">
                <a:latin typeface="Calibri"/>
                <a:cs typeface="Calibri"/>
              </a:rPr>
              <a:t>n</a:t>
            </a:r>
            <a:r>
              <a:rPr sz="2850" spc="-19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tituci</a:t>
            </a:r>
            <a:r>
              <a:rPr sz="2850" spc="-4" baseline="2874" dirty="0" smtClean="0">
                <a:latin typeface="Calibri"/>
                <a:cs typeface="Calibri"/>
              </a:rPr>
              <a:t>ó</a:t>
            </a:r>
            <a:r>
              <a:rPr sz="2850" spc="0" baseline="2874" dirty="0" smtClean="0">
                <a:latin typeface="Calibri"/>
                <a:cs typeface="Calibri"/>
              </a:rPr>
              <a:t>n</a:t>
            </a:r>
            <a:endParaRPr sz="1900">
              <a:latin typeface="Calibri"/>
              <a:cs typeface="Calibri"/>
            </a:endParaRPr>
          </a:p>
          <a:p>
            <a:pPr marL="12700" marR="36118">
              <a:lnSpc>
                <a:spcPts val="2050"/>
              </a:lnSpc>
              <a:spcBef>
                <a:spcPts val="1"/>
              </a:spcBef>
            </a:pPr>
            <a:r>
              <a:rPr sz="2850" spc="-29" baseline="2874" dirty="0" smtClean="0">
                <a:latin typeface="Calibri"/>
                <a:cs typeface="Calibri"/>
              </a:rPr>
              <a:t>P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4" baseline="2874" dirty="0" smtClean="0">
                <a:latin typeface="Calibri"/>
                <a:cs typeface="Calibri"/>
              </a:rPr>
              <a:t>l</a:t>
            </a:r>
            <a:r>
              <a:rPr sz="2850" spc="0" baseline="2874" dirty="0" smtClean="0">
                <a:latin typeface="Calibri"/>
                <a:cs typeface="Calibri"/>
              </a:rPr>
              <a:t>ít</a:t>
            </a:r>
            <a:r>
              <a:rPr sz="2850" spc="-4" baseline="2874" dirty="0" smtClean="0">
                <a:latin typeface="Calibri"/>
                <a:cs typeface="Calibri"/>
              </a:rPr>
              <a:t>i</a:t>
            </a:r>
            <a:r>
              <a:rPr sz="2850" spc="-9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3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se</a:t>
            </a:r>
            <a:r>
              <a:rPr sz="2850" spc="-1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i</a:t>
            </a:r>
            <a:r>
              <a:rPr sz="2850" spc="-4" baseline="2874" dirty="0" smtClean="0">
                <a:latin typeface="Calibri"/>
                <a:cs typeface="Calibri"/>
              </a:rPr>
              <a:t>m</a:t>
            </a:r>
            <a:r>
              <a:rPr sz="2850" spc="0" baseline="2874" dirty="0" smtClean="0">
                <a:latin typeface="Calibri"/>
                <a:cs typeface="Calibri"/>
              </a:rPr>
              <a:t>pleme</a:t>
            </a:r>
            <a:r>
              <a:rPr sz="2850" spc="-9" baseline="2874" dirty="0" smtClean="0">
                <a:latin typeface="Calibri"/>
                <a:cs typeface="Calibri"/>
              </a:rPr>
              <a:t>n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67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el</a:t>
            </a:r>
            <a:r>
              <a:rPr sz="2850" spc="-1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princip</a:t>
            </a:r>
            <a:r>
              <a:rPr sz="2850" spc="-4" baseline="2874" dirty="0" smtClean="0">
                <a:latin typeface="Calibri"/>
                <a:cs typeface="Calibri"/>
              </a:rPr>
              <a:t>i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47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uni</a:t>
            </a:r>
            <a:r>
              <a:rPr sz="2850" spc="-29" baseline="2874" dirty="0" smtClean="0">
                <a:latin typeface="Calibri"/>
                <a:cs typeface="Calibri"/>
              </a:rPr>
              <a:t>v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s</a:t>
            </a:r>
            <a:r>
              <a:rPr sz="2850" spc="4" baseline="2874" dirty="0" smtClean="0">
                <a:latin typeface="Calibri"/>
                <a:cs typeface="Calibri"/>
              </a:rPr>
              <a:t>a</a:t>
            </a:r>
            <a:r>
              <a:rPr sz="2850" spc="0" baseline="2874" dirty="0" smtClean="0">
                <a:latin typeface="Calibri"/>
                <a:cs typeface="Calibri"/>
              </a:rPr>
              <a:t>l</a:t>
            </a:r>
            <a:r>
              <a:rPr sz="2850" spc="-4" baseline="2874" dirty="0" smtClean="0">
                <a:latin typeface="Calibri"/>
                <a:cs typeface="Calibri"/>
              </a:rPr>
              <a:t>i</a:t>
            </a:r>
            <a:r>
              <a:rPr sz="2850" spc="-39" baseline="2874" dirty="0" smtClean="0">
                <a:latin typeface="Calibri"/>
                <a:cs typeface="Calibri"/>
              </a:rPr>
              <a:t>z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4" baseline="2874" dirty="0" smtClean="0">
                <a:latin typeface="Calibri"/>
                <a:cs typeface="Calibri"/>
              </a:rPr>
              <a:t>ci</a:t>
            </a:r>
            <a:r>
              <a:rPr sz="2850" spc="0" baseline="2874" dirty="0" smtClean="0">
                <a:latin typeface="Calibri"/>
                <a:cs typeface="Calibri"/>
              </a:rPr>
              <a:t>ón</a:t>
            </a:r>
            <a:r>
              <a:rPr sz="2850" spc="-80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del</a:t>
            </a:r>
            <a:r>
              <a:rPr sz="2850" spc="-8" baseline="2874" dirty="0" smtClean="0">
                <a:latin typeface="Calibri"/>
                <a:cs typeface="Calibri"/>
              </a:rPr>
              <a:t> 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egu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33" baseline="2874" dirty="0" smtClean="0">
                <a:latin typeface="Calibri"/>
                <a:cs typeface="Calibri"/>
              </a:rPr>
              <a:t> 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ocial;</a:t>
            </a:r>
            <a:endParaRPr sz="1900">
              <a:latin typeface="Calibri"/>
              <a:cs typeface="Calibri"/>
            </a:endParaRPr>
          </a:p>
          <a:p>
            <a:pPr marL="12700" marR="36118">
              <a:lnSpc>
                <a:spcPts val="2050"/>
              </a:lnSpc>
            </a:pPr>
            <a:r>
              <a:rPr sz="2850" spc="0" baseline="2874" dirty="0" smtClean="0">
                <a:latin typeface="Calibri"/>
                <a:cs typeface="Calibri"/>
              </a:rPr>
              <a:t>he</a:t>
            </a:r>
            <a:r>
              <a:rPr sz="2850" spc="4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ho</a:t>
            </a:r>
            <a:r>
              <a:rPr sz="2850" spc="-62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g</a:t>
            </a:r>
            <a:r>
              <a:rPr sz="2850" spc="-39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an</a:t>
            </a:r>
            <a:r>
              <a:rPr sz="2850" spc="-19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t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c</a:t>
            </a:r>
            <a:r>
              <a:rPr sz="2850" spc="4" baseline="2874" dirty="0" smtClean="0">
                <a:latin typeface="Calibri"/>
                <a:cs typeface="Calibri"/>
              </a:rPr>
              <a:t>e</a:t>
            </a:r>
            <a:r>
              <a:rPr sz="2850" spc="0" baseline="2874" dirty="0" smtClean="0">
                <a:latin typeface="Calibri"/>
                <a:cs typeface="Calibri"/>
              </a:rPr>
              <a:t>nden</a:t>
            </a:r>
            <a:r>
              <a:rPr sz="2850" spc="4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ia,</a:t>
            </a:r>
            <a:r>
              <a:rPr sz="2850" spc="-89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pues</a:t>
            </a:r>
            <a:r>
              <a:rPr sz="2850" spc="-3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i</a:t>
            </a:r>
            <a:r>
              <a:rPr sz="2850" spc="-4" baseline="2874" dirty="0" smtClean="0">
                <a:latin typeface="Calibri"/>
                <a:cs typeface="Calibri"/>
              </a:rPr>
              <a:t>m</a:t>
            </a:r>
            <a:r>
              <a:rPr sz="2850" spc="0" baseline="2874" dirty="0" smtClean="0">
                <a:latin typeface="Calibri"/>
                <a:cs typeface="Calibri"/>
              </a:rPr>
              <a:t>pulsó</a:t>
            </a:r>
            <a:r>
              <a:rPr sz="2850" spc="-5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la</a:t>
            </a:r>
            <a:r>
              <a:rPr sz="2850" spc="-13" baseline="2874" dirty="0" smtClean="0">
                <a:latin typeface="Calibri"/>
                <a:cs typeface="Calibri"/>
              </a:rPr>
              <a:t> </a:t>
            </a:r>
            <a:r>
              <a:rPr sz="2850" spc="-14" baseline="2874" dirty="0" smtClean="0">
                <a:latin typeface="Calibri"/>
                <a:cs typeface="Calibri"/>
              </a:rPr>
              <a:t>e</a:t>
            </a:r>
            <a:r>
              <a:rPr sz="2850" spc="0" baseline="2874" dirty="0" smtClean="0">
                <a:latin typeface="Calibri"/>
                <a:cs typeface="Calibri"/>
              </a:rPr>
              <a:t>x</a:t>
            </a:r>
            <a:r>
              <a:rPr sz="2850" spc="-29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en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i</a:t>
            </a:r>
            <a:r>
              <a:rPr sz="2850" spc="-4" baseline="2874" dirty="0" smtClean="0">
                <a:latin typeface="Calibri"/>
                <a:cs typeface="Calibri"/>
              </a:rPr>
              <a:t>ó</a:t>
            </a:r>
            <a:r>
              <a:rPr sz="2850" spc="0" baseline="2874" dirty="0" smtClean="0">
                <a:latin typeface="Calibri"/>
                <a:cs typeface="Calibri"/>
              </a:rPr>
              <a:t>n</a:t>
            </a:r>
            <a:r>
              <a:rPr sz="2850" spc="-50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l</a:t>
            </a:r>
            <a:r>
              <a:rPr sz="2850" spc="-4" baseline="2874" dirty="0" smtClean="0">
                <a:latin typeface="Calibri"/>
                <a:cs typeface="Calibri"/>
              </a:rPr>
              <a:t>o</a:t>
            </a:r>
            <a:r>
              <a:rPr sz="2850" spc="0" baseline="2874" dirty="0" smtClean="0">
                <a:latin typeface="Calibri"/>
                <a:cs typeface="Calibri"/>
              </a:rPr>
              <a:t>s</a:t>
            </a:r>
            <a:r>
              <a:rPr sz="2850" spc="-21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</a:t>
            </a:r>
            <a:r>
              <a:rPr sz="2850" spc="4" baseline="2874" dirty="0" smtClean="0">
                <a:latin typeface="Calibri"/>
                <a:cs typeface="Calibri"/>
              </a:rPr>
              <a:t>e</a:t>
            </a:r>
            <a:r>
              <a:rPr sz="2850" spc="9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v</a:t>
            </a:r>
            <a:r>
              <a:rPr sz="2850" spc="-9" baseline="2874" dirty="0" smtClean="0">
                <a:latin typeface="Calibri"/>
                <a:cs typeface="Calibri"/>
              </a:rPr>
              <a:t>i</a:t>
            </a:r>
            <a:r>
              <a:rPr sz="2850" spc="0" baseline="2874" dirty="0" smtClean="0">
                <a:latin typeface="Calibri"/>
                <a:cs typeface="Calibri"/>
              </a:rPr>
              <a:t>cios</a:t>
            </a:r>
            <a:endParaRPr sz="1900">
              <a:latin typeface="Calibri"/>
              <a:cs typeface="Calibri"/>
            </a:endParaRPr>
          </a:p>
          <a:p>
            <a:pPr marL="12700" marR="36118">
              <a:lnSpc>
                <a:spcPts val="2055"/>
              </a:lnSpc>
              <a:spcBef>
                <a:spcPts val="0"/>
              </a:spcBef>
            </a:pPr>
            <a:r>
              <a:rPr sz="2850" spc="0" baseline="2874" dirty="0" smtClean="0">
                <a:latin typeface="Calibri"/>
                <a:cs typeface="Calibri"/>
              </a:rPr>
              <a:t>méd</a:t>
            </a:r>
            <a:r>
              <a:rPr sz="2850" spc="-4" baseline="2874" dirty="0" smtClean="0">
                <a:latin typeface="Calibri"/>
                <a:cs typeface="Calibri"/>
              </a:rPr>
              <a:t>i</a:t>
            </a:r>
            <a:r>
              <a:rPr sz="2850" spc="-9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os</a:t>
            </a:r>
            <a:r>
              <a:rPr sz="2850" spc="-32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inc</a:t>
            </a:r>
            <a:r>
              <a:rPr sz="2850" spc="-9" baseline="2874" dirty="0" smtClean="0">
                <a:latin typeface="Calibri"/>
                <a:cs typeface="Calibri"/>
              </a:rPr>
              <a:t>l</a:t>
            </a:r>
            <a:r>
              <a:rPr sz="2850" spc="0" baseline="2874" dirty="0" smtClean="0">
                <a:latin typeface="Calibri"/>
                <a:cs typeface="Calibri"/>
              </a:rPr>
              <a:t>ui</a:t>
            </a:r>
            <a:r>
              <a:rPr sz="2850" spc="-4" baseline="2874" dirty="0" smtClean="0">
                <a:latin typeface="Calibri"/>
                <a:cs typeface="Calibri"/>
              </a:rPr>
              <a:t>d</a:t>
            </a:r>
            <a:r>
              <a:rPr sz="2850" spc="0" baseline="2874" dirty="0" smtClean="0">
                <a:latin typeface="Calibri"/>
                <a:cs typeface="Calibri"/>
              </a:rPr>
              <a:t>os</a:t>
            </a:r>
            <a:r>
              <a:rPr sz="2850" spc="-7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9" baseline="2874" dirty="0" smtClean="0">
                <a:latin typeface="Calibri"/>
                <a:cs typeface="Calibri"/>
              </a:rPr>
              <a:t>n</a:t>
            </a:r>
            <a:r>
              <a:rPr sz="2850" spc="0" baseline="2874" dirty="0" smtClean="0">
                <a:latin typeface="Calibri"/>
                <a:cs typeface="Calibri"/>
              </a:rPr>
              <a:t>t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o del </a:t>
            </a:r>
            <a:r>
              <a:rPr sz="2850" spc="-25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ég</a:t>
            </a:r>
            <a:r>
              <a:rPr sz="2850" spc="-4" baseline="2874" dirty="0" smtClean="0">
                <a:latin typeface="Calibri"/>
                <a:cs typeface="Calibri"/>
              </a:rPr>
              <a:t>i</a:t>
            </a:r>
            <a:r>
              <a:rPr sz="2850" spc="0" baseline="2874" dirty="0" smtClean="0">
                <a:latin typeface="Calibri"/>
                <a:cs typeface="Calibri"/>
              </a:rPr>
              <a:t>men</a:t>
            </a:r>
            <a:r>
              <a:rPr sz="2850" spc="2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 E</a:t>
            </a:r>
            <a:r>
              <a:rPr sz="2850" spc="-9" baseline="2874" dirty="0" smtClean="0">
                <a:latin typeface="Calibri"/>
                <a:cs typeface="Calibri"/>
              </a:rPr>
              <a:t>n</a:t>
            </a:r>
            <a:r>
              <a:rPr sz="2850" spc="-50" baseline="2874" dirty="0" smtClean="0">
                <a:latin typeface="Calibri"/>
                <a:cs typeface="Calibri"/>
              </a:rPr>
              <a:t>f</a:t>
            </a:r>
            <a:r>
              <a:rPr sz="2850" spc="0" baseline="2874" dirty="0" smtClean="0">
                <a:latin typeface="Calibri"/>
                <a:cs typeface="Calibri"/>
              </a:rPr>
              <a:t>ermedad</a:t>
            </a:r>
            <a:r>
              <a:rPr sz="2850" spc="-15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y </a:t>
            </a:r>
            <a:r>
              <a:rPr sz="2850" spc="-9" baseline="2874" dirty="0" smtClean="0">
                <a:latin typeface="Calibri"/>
                <a:cs typeface="Calibri"/>
              </a:rPr>
              <a:t>Ma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erni</a:t>
            </a:r>
            <a:r>
              <a:rPr sz="2850" spc="-4" baseline="2874" dirty="0" smtClean="0">
                <a:latin typeface="Calibri"/>
                <a:cs typeface="Calibri"/>
              </a:rPr>
              <a:t>d</a:t>
            </a:r>
            <a:r>
              <a:rPr sz="2850" spc="0" baseline="2874" dirty="0" smtClean="0">
                <a:latin typeface="Calibri"/>
                <a:cs typeface="Calibri"/>
              </a:rPr>
              <a:t>ad</a:t>
            </a:r>
            <a:r>
              <a:rPr sz="2850" spc="-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pa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odas</a:t>
            </a:r>
            <a:r>
              <a:rPr sz="2850" spc="-36" baseline="2874" dirty="0" smtClean="0">
                <a:latin typeface="Calibri"/>
                <a:cs typeface="Calibri"/>
              </a:rPr>
              <a:t> </a:t>
            </a:r>
            <a:r>
              <a:rPr sz="2850" spc="-9" baseline="2874" dirty="0" smtClean="0">
                <a:latin typeface="Calibri"/>
                <a:cs typeface="Calibri"/>
              </a:rPr>
              <a:t>l</a:t>
            </a:r>
            <a:r>
              <a:rPr sz="2850" spc="0" baseline="2874" dirty="0" smtClean="0">
                <a:latin typeface="Calibri"/>
                <a:cs typeface="Calibri"/>
              </a:rPr>
              <a:t>as</a:t>
            </a:r>
            <a:r>
              <a:rPr sz="2850" spc="-1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</a:t>
            </a:r>
            <a:r>
              <a:rPr sz="2850" spc="4" baseline="2874" dirty="0" smtClean="0">
                <a:latin typeface="Calibri"/>
                <a:cs typeface="Calibri"/>
              </a:rPr>
              <a:t>e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sonas</a:t>
            </a:r>
            <a:r>
              <a:rPr sz="2850" spc="-69" baseline="2874" dirty="0" smtClean="0">
                <a:latin typeface="Calibri"/>
                <a:cs typeface="Calibri"/>
              </a:rPr>
              <a:t> </a:t>
            </a:r>
            <a:r>
              <a:rPr sz="2850" spc="4" baseline="2874" dirty="0" smtClean="0">
                <a:latin typeface="Calibri"/>
                <a:cs typeface="Calibri"/>
              </a:rPr>
              <a:t>a</a:t>
            </a:r>
            <a:r>
              <a:rPr sz="2850" spc="0" baseline="2874" dirty="0" smtClean="0">
                <a:latin typeface="Calibri"/>
                <a:cs typeface="Calibri"/>
              </a:rPr>
              <a:t>s</a:t>
            </a:r>
            <a:r>
              <a:rPr sz="2850" spc="4" baseline="2874" dirty="0" smtClean="0">
                <a:latin typeface="Calibri"/>
                <a:cs typeface="Calibri"/>
              </a:rPr>
              <a:t>a</a:t>
            </a:r>
            <a:r>
              <a:rPr sz="2850" spc="0" baseline="2874" dirty="0" smtClean="0">
                <a:latin typeface="Calibri"/>
                <a:cs typeface="Calibri"/>
              </a:rPr>
              <a:t>lar</a:t>
            </a:r>
            <a:r>
              <a:rPr sz="2850" spc="-4" baseline="2874" dirty="0" smtClean="0">
                <a:latin typeface="Calibri"/>
                <a:cs typeface="Calibri"/>
              </a:rPr>
              <a:t>i</a:t>
            </a:r>
            <a:r>
              <a:rPr sz="2850" spc="0" baseline="2874" dirty="0" smtClean="0">
                <a:latin typeface="Calibri"/>
                <a:cs typeface="Calibri"/>
              </a:rPr>
              <a:t>ad</a:t>
            </a:r>
            <a:r>
              <a:rPr sz="2850" spc="4" baseline="2874" dirty="0" smtClean="0">
                <a:latin typeface="Calibri"/>
                <a:cs typeface="Calibri"/>
              </a:rPr>
              <a:t>a</a:t>
            </a:r>
            <a:r>
              <a:rPr sz="2850" spc="0" baseline="2874" dirty="0" smtClean="0">
                <a:latin typeface="Calibri"/>
                <a:cs typeface="Calibri"/>
              </a:rPr>
              <a:t>s</a:t>
            </a:r>
            <a:r>
              <a:rPr sz="2850" spc="-85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y</a:t>
            </a:r>
            <a:r>
              <a:rPr sz="2850" spc="-8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19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las</a:t>
            </a:r>
            <a:r>
              <a:rPr sz="2850" spc="-20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y</a:t>
            </a:r>
            <a:r>
              <a:rPr sz="2850" spc="-8" baseline="2874" dirty="0" smtClean="0">
                <a:latin typeface="Calibri"/>
                <a:cs typeface="Calibri"/>
              </a:rPr>
              <a:t> </a:t>
            </a:r>
            <a:r>
              <a:rPr sz="2850" spc="-4" baseline="2874" dirty="0" smtClean="0">
                <a:latin typeface="Calibri"/>
                <a:cs typeface="Calibri"/>
              </a:rPr>
              <a:t>l</a:t>
            </a:r>
            <a:r>
              <a:rPr sz="2850" spc="0" baseline="2874" dirty="0" smtClean="0">
                <a:latin typeface="Calibri"/>
                <a:cs typeface="Calibri"/>
              </a:rPr>
              <a:t>os</a:t>
            </a:r>
            <a:r>
              <a:rPr sz="2850" spc="-17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t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ab</a:t>
            </a:r>
            <a:r>
              <a:rPr sz="2850" spc="4" baseline="2874" dirty="0" smtClean="0">
                <a:latin typeface="Calibri"/>
                <a:cs typeface="Calibri"/>
              </a:rPr>
              <a:t>a</a:t>
            </a:r>
            <a:r>
              <a:rPr sz="2850" spc="0" baseline="2874" dirty="0" smtClean="0">
                <a:latin typeface="Calibri"/>
                <a:cs typeface="Calibri"/>
              </a:rPr>
              <a:t>j</a:t>
            </a:r>
            <a:r>
              <a:rPr sz="2850" spc="4" baseline="2874" dirty="0" smtClean="0">
                <a:latin typeface="Calibri"/>
                <a:cs typeface="Calibri"/>
              </a:rPr>
              <a:t>a</a:t>
            </a:r>
            <a:r>
              <a:rPr sz="2850" spc="0" baseline="2874" dirty="0" smtClean="0">
                <a:latin typeface="Calibri"/>
                <a:cs typeface="Calibri"/>
              </a:rPr>
              <a:t>do</a:t>
            </a:r>
            <a:r>
              <a:rPr sz="2850" spc="-29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es</a:t>
            </a:r>
            <a:r>
              <a:rPr sz="2850" spc="-85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indep</a:t>
            </a:r>
            <a:r>
              <a:rPr sz="2850" spc="9" baseline="2874" dirty="0" smtClean="0">
                <a:latin typeface="Calibri"/>
                <a:cs typeface="Calibri"/>
              </a:rPr>
              <a:t>e</a:t>
            </a:r>
            <a:r>
              <a:rPr sz="2850" spc="0" baseline="2874" dirty="0" smtClean="0">
                <a:latin typeface="Calibri"/>
                <a:cs typeface="Calibri"/>
              </a:rPr>
              <a:t>ndie</a:t>
            </a:r>
            <a:r>
              <a:rPr sz="2850" spc="-9" baseline="2874" dirty="0" smtClean="0">
                <a:latin typeface="Calibri"/>
                <a:cs typeface="Calibri"/>
              </a:rPr>
              <a:t>n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es</a:t>
            </a:r>
            <a:r>
              <a:rPr sz="2850" spc="-8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que</a:t>
            </a:r>
            <a:endParaRPr sz="1900">
              <a:latin typeface="Calibri"/>
              <a:cs typeface="Calibri"/>
            </a:endParaRPr>
          </a:p>
          <a:p>
            <a:pPr marL="12700" marR="36118">
              <a:lnSpc>
                <a:spcPts val="2050"/>
              </a:lnSpc>
            </a:pP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r>
              <a:rPr sz="2850" spc="4" baseline="2874" dirty="0" smtClean="0">
                <a:latin typeface="Calibri"/>
                <a:cs typeface="Calibri"/>
              </a:rPr>
              <a:t>a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an</a:t>
            </a:r>
            <a:r>
              <a:rPr sz="2850" spc="-70" baseline="2874" dirty="0" smtClean="0">
                <a:latin typeface="Calibri"/>
                <a:cs typeface="Calibri"/>
              </a:rPr>
              <a:t> </a:t>
            </a:r>
            <a:r>
              <a:rPr sz="2850" spc="-39" baseline="2874" dirty="0" smtClean="0">
                <a:latin typeface="Calibri"/>
                <a:cs typeface="Calibri"/>
              </a:rPr>
              <a:t>f</a:t>
            </a:r>
            <a:r>
              <a:rPr sz="2850" spc="0" baseline="2874" dirty="0" smtClean="0">
                <a:latin typeface="Calibri"/>
                <a:cs typeface="Calibri"/>
              </a:rPr>
              <a:t>or</a:t>
            </a:r>
            <a:r>
              <a:rPr sz="2850" spc="-4" baseline="2874" dirty="0" smtClean="0">
                <a:latin typeface="Calibri"/>
                <a:cs typeface="Calibri"/>
              </a:rPr>
              <a:t>m</a:t>
            </a:r>
            <a:r>
              <a:rPr sz="2850" spc="0" baseline="2874" dirty="0" smtClean="0">
                <a:latin typeface="Calibri"/>
                <a:cs typeface="Calibri"/>
              </a:rPr>
              <a:t>ar</a:t>
            </a:r>
            <a:r>
              <a:rPr sz="2850" spc="-53" baseline="2874" dirty="0" smtClean="0">
                <a:latin typeface="Calibri"/>
                <a:cs typeface="Calibri"/>
              </a:rPr>
              <a:t> </a:t>
            </a:r>
            <a:r>
              <a:rPr sz="2850" spc="4" baseline="2874" dirty="0" smtClean="0">
                <a:latin typeface="Calibri"/>
                <a:cs typeface="Calibri"/>
              </a:rPr>
              <a:t>p</a:t>
            </a:r>
            <a:r>
              <a:rPr sz="2850" spc="0" baseline="2874" dirty="0" smtClean="0">
                <a:latin typeface="Calibri"/>
                <a:cs typeface="Calibri"/>
              </a:rPr>
              <a:t>ar</a:t>
            </a:r>
            <a:r>
              <a:rPr sz="2850" spc="-19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e</a:t>
            </a:r>
            <a:r>
              <a:rPr sz="2850" spc="-3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del</a:t>
            </a:r>
            <a:r>
              <a:rPr sz="2850" spc="-8" baseline="2874" dirty="0" smtClean="0">
                <a:latin typeface="Calibri"/>
                <a:cs typeface="Calibri"/>
              </a:rPr>
              <a:t> </a:t>
            </a:r>
            <a:r>
              <a:rPr sz="2850" spc="-25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égi</a:t>
            </a:r>
            <a:r>
              <a:rPr sz="2850" spc="-4" baseline="2874" dirty="0" smtClean="0">
                <a:latin typeface="Calibri"/>
                <a:cs typeface="Calibri"/>
              </a:rPr>
              <a:t>m</a:t>
            </a:r>
            <a:r>
              <a:rPr sz="2850" spc="0" baseline="2874" dirty="0" smtClean="0">
                <a:latin typeface="Calibri"/>
                <a:cs typeface="Calibri"/>
              </a:rPr>
              <a:t>en.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2839548"/>
            <a:ext cx="226883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769F11"/>
                </a:solidFill>
                <a:latin typeface="Wingdings"/>
                <a:cs typeface="Wingdings"/>
              </a:rPr>
              <a:t>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904" y="4608195"/>
            <a:ext cx="7481036" cy="1308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6164">
              <a:lnSpc>
                <a:spcPts val="2030"/>
              </a:lnSpc>
              <a:spcBef>
                <a:spcPts val="101"/>
              </a:spcBef>
            </a:pPr>
            <a:r>
              <a:rPr sz="2850" spc="0" baseline="2874" dirty="0" smtClean="0">
                <a:latin typeface="Calibri"/>
                <a:cs typeface="Calibri"/>
              </a:rPr>
              <a:t>La</a:t>
            </a:r>
            <a:r>
              <a:rPr sz="2850" spc="-2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Caja</a:t>
            </a:r>
            <a:r>
              <a:rPr sz="2850" spc="-32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C</a:t>
            </a:r>
            <a:r>
              <a:rPr sz="2850" spc="-4" baseline="2874" dirty="0" smtClean="0">
                <a:latin typeface="Calibri"/>
                <a:cs typeface="Calibri"/>
              </a:rPr>
              <a:t>o</a:t>
            </a:r>
            <a:r>
              <a:rPr sz="2850" spc="-19" baseline="2874" dirty="0" smtClean="0">
                <a:latin typeface="Calibri"/>
                <a:cs typeface="Calibri"/>
              </a:rPr>
              <a:t>s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arricense</a:t>
            </a:r>
            <a:r>
              <a:rPr sz="2850" spc="-7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egu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33" baseline="2874" dirty="0" smtClean="0">
                <a:latin typeface="Calibri"/>
                <a:cs typeface="Calibri"/>
              </a:rPr>
              <a:t> 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ocial</a:t>
            </a:r>
            <a:r>
              <a:rPr sz="2850" spc="-4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asumió</a:t>
            </a:r>
            <a:r>
              <a:rPr sz="2850" spc="-55" baseline="2874" dirty="0" smtClean="0">
                <a:latin typeface="Calibri"/>
                <a:cs typeface="Calibri"/>
              </a:rPr>
              <a:t> </a:t>
            </a:r>
            <a:r>
              <a:rPr sz="2850" spc="-4" baseline="2874" dirty="0" smtClean="0">
                <a:latin typeface="Calibri"/>
                <a:cs typeface="Calibri"/>
              </a:rPr>
              <a:t>l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</a:t>
            </a:r>
            <a:r>
              <a:rPr sz="2850" spc="-39" baseline="2874" dirty="0" smtClean="0">
                <a:latin typeface="Calibri"/>
                <a:cs typeface="Calibri"/>
              </a:rPr>
              <a:t>r</a:t>
            </a:r>
            <a:r>
              <a:rPr sz="2850" spc="-14" baseline="2874" dirty="0" smtClean="0">
                <a:latin typeface="Calibri"/>
                <a:cs typeface="Calibri"/>
              </a:rPr>
              <a:t>o</a:t>
            </a:r>
            <a:r>
              <a:rPr sz="2850" spc="0" baseline="2874" dirty="0" smtClean="0">
                <a:latin typeface="Calibri"/>
                <a:cs typeface="Calibri"/>
              </a:rPr>
              <a:t>v</a:t>
            </a:r>
            <a:r>
              <a:rPr sz="2850" spc="-9" baseline="2874" dirty="0" smtClean="0">
                <a:latin typeface="Calibri"/>
                <a:cs typeface="Calibri"/>
              </a:rPr>
              <a:t>i</a:t>
            </a:r>
            <a:r>
              <a:rPr sz="2850" spc="0" baseline="2874" dirty="0" smtClean="0">
                <a:latin typeface="Calibri"/>
                <a:cs typeface="Calibri"/>
              </a:rPr>
              <a:t>sión</a:t>
            </a:r>
            <a:r>
              <a:rPr sz="2850" spc="-3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</a:t>
            </a:r>
            <a:r>
              <a:rPr sz="2850" spc="4" baseline="2874" dirty="0" smtClean="0">
                <a:latin typeface="Calibri"/>
                <a:cs typeface="Calibri"/>
              </a:rPr>
              <a:t>e</a:t>
            </a:r>
            <a:r>
              <a:rPr sz="2850" spc="9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v</a:t>
            </a:r>
            <a:r>
              <a:rPr sz="2850" spc="-9" baseline="2874" dirty="0" smtClean="0">
                <a:latin typeface="Calibri"/>
                <a:cs typeface="Calibri"/>
              </a:rPr>
              <a:t>i</a:t>
            </a:r>
            <a:r>
              <a:rPr sz="2850" spc="0" baseline="2874" dirty="0" smtClean="0">
                <a:latin typeface="Calibri"/>
                <a:cs typeface="Calibri"/>
              </a:rPr>
              <a:t>cios</a:t>
            </a:r>
            <a:endParaRPr sz="1900">
              <a:latin typeface="Calibri"/>
              <a:cs typeface="Calibri"/>
            </a:endParaRPr>
          </a:p>
          <a:p>
            <a:pPr marL="12700" marR="36164">
              <a:lnSpc>
                <a:spcPts val="2050"/>
              </a:lnSpc>
              <a:spcBef>
                <a:spcPts val="1"/>
              </a:spcBef>
            </a:pPr>
            <a:r>
              <a:rPr sz="2850" spc="0" baseline="2874" dirty="0" smtClean="0">
                <a:latin typeface="Calibri"/>
                <a:cs typeface="Calibri"/>
              </a:rPr>
              <a:t>médi</a:t>
            </a:r>
            <a:r>
              <a:rPr sz="2850" spc="-9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os</a:t>
            </a:r>
            <a:r>
              <a:rPr sz="2850" spc="-7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9" baseline="2874" dirty="0" smtClean="0">
                <a:latin typeface="Calibri"/>
                <a:cs typeface="Calibri"/>
              </a:rPr>
              <a:t> l</a:t>
            </a:r>
            <a:r>
              <a:rPr sz="2850" spc="0" baseline="2874" dirty="0" smtClean="0">
                <a:latin typeface="Calibri"/>
                <a:cs typeface="Calibri"/>
              </a:rPr>
              <a:t>as</a:t>
            </a:r>
            <a:r>
              <a:rPr sz="2850" spc="-21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pe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sonas</a:t>
            </a:r>
            <a:r>
              <a:rPr sz="2850" spc="-69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qu</a:t>
            </a:r>
            <a:r>
              <a:rPr sz="2850" spc="4" baseline="2874" dirty="0" smtClean="0">
                <a:latin typeface="Calibri"/>
                <a:cs typeface="Calibri"/>
              </a:rPr>
              <a:t>e</a:t>
            </a:r>
            <a:r>
              <a:rPr sz="2850" spc="0" baseline="2874" dirty="0" smtClean="0">
                <a:latin typeface="Calibri"/>
                <a:cs typeface="Calibri"/>
              </a:rPr>
              <a:t>,</a:t>
            </a:r>
            <a:r>
              <a:rPr sz="2850" spc="-2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por</a:t>
            </a:r>
            <a:r>
              <a:rPr sz="2850" spc="-1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su</a:t>
            </a:r>
            <a:r>
              <a:rPr sz="2850" spc="-17" baseline="2874" dirty="0" smtClean="0">
                <a:latin typeface="Calibri"/>
                <a:cs typeface="Calibri"/>
              </a:rPr>
              <a:t> </a:t>
            </a:r>
            <a:r>
              <a:rPr sz="2850" spc="-14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ond</a:t>
            </a:r>
            <a:r>
              <a:rPr sz="2850" spc="-4" baseline="2874" dirty="0" smtClean="0">
                <a:latin typeface="Calibri"/>
                <a:cs typeface="Calibri"/>
              </a:rPr>
              <a:t>i</a:t>
            </a:r>
            <a:r>
              <a:rPr sz="2850" spc="0" baseline="2874" dirty="0" smtClean="0">
                <a:latin typeface="Calibri"/>
                <a:cs typeface="Calibri"/>
              </a:rPr>
              <a:t>ción</a:t>
            </a:r>
            <a:r>
              <a:rPr sz="2850" spc="-6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pob</a:t>
            </a:r>
            <a:r>
              <a:rPr sz="2850" spc="-29" baseline="2874" dirty="0" smtClean="0">
                <a:latin typeface="Calibri"/>
                <a:cs typeface="Calibri"/>
              </a:rPr>
              <a:t>r</a:t>
            </a:r>
            <a:r>
              <a:rPr sz="2850" spc="-19" baseline="2874" dirty="0" smtClean="0">
                <a:latin typeface="Calibri"/>
                <a:cs typeface="Calibri"/>
              </a:rPr>
              <a:t>e</a:t>
            </a:r>
            <a:r>
              <a:rPr sz="2850" spc="-39" baseline="2874" dirty="0" smtClean="0">
                <a:latin typeface="Calibri"/>
                <a:cs typeface="Calibri"/>
              </a:rPr>
              <a:t>z</a:t>
            </a:r>
            <a:r>
              <a:rPr sz="2850" spc="0" baseline="2874" dirty="0" smtClean="0">
                <a:latin typeface="Calibri"/>
                <a:cs typeface="Calibri"/>
              </a:rPr>
              <a:t>a,</a:t>
            </a:r>
            <a:r>
              <a:rPr sz="2850" spc="-42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no</a:t>
            </a:r>
            <a:r>
              <a:rPr sz="2850" spc="-19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pudie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an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  <a:spcBef>
                <a:spcPts val="0"/>
              </a:spcBef>
            </a:pPr>
            <a:r>
              <a:rPr sz="2850" spc="-9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ot</a:t>
            </a:r>
            <a:r>
              <a:rPr sz="2850" spc="-9" baseline="2874" dirty="0" smtClean="0">
                <a:latin typeface="Calibri"/>
                <a:cs typeface="Calibri"/>
              </a:rPr>
              <a:t>i</a:t>
            </a:r>
            <a:r>
              <a:rPr sz="2850" spc="-39" baseline="2874" dirty="0" smtClean="0">
                <a:latin typeface="Calibri"/>
                <a:cs typeface="Calibri"/>
              </a:rPr>
              <a:t>z</a:t>
            </a:r>
            <a:r>
              <a:rPr sz="2850" spc="0" baseline="2874" dirty="0" smtClean="0">
                <a:latin typeface="Calibri"/>
                <a:cs typeface="Calibri"/>
              </a:rPr>
              <a:t>ar</a:t>
            </a:r>
            <a:r>
              <a:rPr sz="2850" spc="-2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pa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34" baseline="2874" dirty="0" smtClean="0">
                <a:latin typeface="Calibri"/>
                <a:cs typeface="Calibri"/>
              </a:rPr>
              <a:t> </a:t>
            </a:r>
            <a:r>
              <a:rPr sz="2850" spc="4" baseline="2874" dirty="0" smtClean="0">
                <a:latin typeface="Calibri"/>
                <a:cs typeface="Calibri"/>
              </a:rPr>
              <a:t>e</a:t>
            </a:r>
            <a:r>
              <a:rPr sz="2850" spc="0" baseline="2874" dirty="0" smtClean="0">
                <a:latin typeface="Calibri"/>
                <a:cs typeface="Calibri"/>
              </a:rPr>
              <a:t>l Segu</a:t>
            </a:r>
            <a:r>
              <a:rPr sz="2850" spc="-39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o Social, </a:t>
            </a:r>
            <a:r>
              <a:rPr sz="2850" spc="-39" baseline="2874" dirty="0" smtClean="0">
                <a:latin typeface="Calibri"/>
                <a:cs typeface="Calibri"/>
              </a:rPr>
              <a:t>g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9" baseline="2874" dirty="0" smtClean="0">
                <a:latin typeface="Calibri"/>
                <a:cs typeface="Calibri"/>
              </a:rPr>
              <a:t>n</a:t>
            </a:r>
            <a:r>
              <a:rPr sz="2850" spc="0" baseline="2874" dirty="0" smtClean="0">
                <a:latin typeface="Calibri"/>
                <a:cs typeface="Calibri"/>
              </a:rPr>
              <a:t>ti</a:t>
            </a:r>
            <a:r>
              <a:rPr sz="2850" spc="-44" baseline="2874" dirty="0" smtClean="0">
                <a:latin typeface="Calibri"/>
                <a:cs typeface="Calibri"/>
              </a:rPr>
              <a:t>z</a:t>
            </a:r>
            <a:r>
              <a:rPr sz="2850" spc="0" baseline="2874" dirty="0" smtClean="0">
                <a:latin typeface="Calibri"/>
                <a:cs typeface="Calibri"/>
              </a:rPr>
              <a:t>ando</a:t>
            </a:r>
            <a:r>
              <a:rPr sz="2850" spc="-4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así</a:t>
            </a:r>
            <a:r>
              <a:rPr sz="2850" spc="-20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el de</a:t>
            </a:r>
            <a:r>
              <a:rPr sz="2850" spc="-19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echo humano</a:t>
            </a:r>
            <a:r>
              <a:rPr sz="2850" spc="-6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la</a:t>
            </a:r>
            <a:r>
              <a:rPr sz="2850" spc="-1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salud.</a:t>
            </a:r>
            <a:endParaRPr sz="1900">
              <a:latin typeface="Calibri"/>
              <a:cs typeface="Calibri"/>
            </a:endParaRPr>
          </a:p>
          <a:p>
            <a:pPr marL="12700" marR="36164">
              <a:lnSpc>
                <a:spcPts val="2050"/>
              </a:lnSpc>
            </a:pPr>
            <a:r>
              <a:rPr sz="2850" spc="-29" baseline="2874" dirty="0" smtClean="0">
                <a:latin typeface="Calibri"/>
                <a:cs typeface="Calibri"/>
              </a:rPr>
              <a:t>P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5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l</a:t>
            </a:r>
            <a:r>
              <a:rPr sz="2850" spc="-4" baseline="2874" dirty="0" smtClean="0">
                <a:latin typeface="Calibri"/>
                <a:cs typeface="Calibri"/>
              </a:rPr>
              <a:t>le</a:t>
            </a:r>
            <a:r>
              <a:rPr sz="2850" spc="-29" baseline="2874" dirty="0" smtClean="0">
                <a:latin typeface="Calibri"/>
                <a:cs typeface="Calibri"/>
              </a:rPr>
              <a:t>v</a:t>
            </a:r>
            <a:r>
              <a:rPr sz="2850" spc="0" baseline="2874" dirty="0" smtClean="0">
                <a:latin typeface="Calibri"/>
                <a:cs typeface="Calibri"/>
              </a:rPr>
              <a:t>ar</a:t>
            </a:r>
            <a:r>
              <a:rPr sz="2850" spc="-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9" baseline="2874" dirty="0" smtClean="0">
                <a:latin typeface="Calibri"/>
                <a:cs typeface="Calibri"/>
              </a:rPr>
              <a:t> </a:t>
            </a:r>
            <a:r>
              <a:rPr sz="2850" spc="-14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abo</a:t>
            </a:r>
            <a:r>
              <a:rPr sz="2850" spc="-37" baseline="2874" dirty="0" smtClean="0">
                <a:latin typeface="Calibri"/>
                <a:cs typeface="Calibri"/>
              </a:rPr>
              <a:t> </a:t>
            </a:r>
            <a:r>
              <a:rPr sz="2850" spc="4" baseline="2874" dirty="0" smtClean="0">
                <a:latin typeface="Calibri"/>
                <a:cs typeface="Calibri"/>
              </a:rPr>
              <a:t>e</a:t>
            </a:r>
            <a:r>
              <a:rPr sz="2850" spc="-19" baseline="2874" dirty="0" smtClean="0">
                <a:latin typeface="Calibri"/>
                <a:cs typeface="Calibri"/>
              </a:rPr>
              <a:t>s</a:t>
            </a:r>
            <a:r>
              <a:rPr sz="2850" spc="-25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25" baseline="2874" dirty="0" smtClean="0">
                <a:latin typeface="Calibri"/>
                <a:cs typeface="Calibri"/>
              </a:rPr>
              <a:t> </a:t>
            </a:r>
            <a:r>
              <a:rPr sz="2850" spc="-9" baseline="2874" dirty="0" smtClean="0">
                <a:latin typeface="Calibri"/>
                <a:cs typeface="Calibri"/>
              </a:rPr>
              <a:t>l</a:t>
            </a:r>
            <a:r>
              <a:rPr sz="2850" spc="0" baseline="2874" dirty="0" smtClean="0">
                <a:latin typeface="Calibri"/>
                <a:cs typeface="Calibri"/>
              </a:rPr>
              <a:t>abo</a:t>
            </a:r>
            <a:r>
              <a:rPr sz="2850" spc="-169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,</a:t>
            </a:r>
            <a:r>
              <a:rPr sz="2850" spc="-20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9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partir</a:t>
            </a:r>
            <a:r>
              <a:rPr sz="2850" spc="-37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1973,</a:t>
            </a:r>
            <a:r>
              <a:rPr sz="2850" spc="-4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se</a:t>
            </a:r>
            <a:r>
              <a:rPr sz="2850" spc="-1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in</a:t>
            </a:r>
            <a:r>
              <a:rPr sz="2850" spc="-4" baseline="2874" dirty="0" smtClean="0">
                <a:latin typeface="Calibri"/>
                <a:cs typeface="Calibri"/>
              </a:rPr>
              <a:t>i</a:t>
            </a:r>
            <a:r>
              <a:rPr sz="2850" spc="0" baseline="2874" dirty="0" smtClean="0">
                <a:latin typeface="Calibri"/>
                <a:cs typeface="Calibri"/>
              </a:rPr>
              <a:t>ció</a:t>
            </a:r>
            <a:r>
              <a:rPr sz="2850" spc="-36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el</a:t>
            </a:r>
            <a:r>
              <a:rPr sz="2850" spc="-1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t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pa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67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l</a:t>
            </a:r>
            <a:r>
              <a:rPr sz="2850" spc="-4" baseline="2874" dirty="0" smtClean="0">
                <a:latin typeface="Calibri"/>
                <a:cs typeface="Calibri"/>
              </a:rPr>
              <a:t>o</a:t>
            </a:r>
            <a:r>
              <a:rPr sz="2850" spc="0" baseline="2874" dirty="0" smtClean="0">
                <a:latin typeface="Calibri"/>
                <a:cs typeface="Calibri"/>
              </a:rPr>
              <a:t>s</a:t>
            </a:r>
            <a:endParaRPr sz="1900">
              <a:latin typeface="Calibri"/>
              <a:cs typeface="Calibri"/>
            </a:endParaRPr>
          </a:p>
          <a:p>
            <a:pPr marL="12700" marR="36164">
              <a:lnSpc>
                <a:spcPts val="2050"/>
              </a:lnSpc>
            </a:pPr>
            <a:r>
              <a:rPr sz="2850" spc="0" baseline="2874" dirty="0" smtClean="0">
                <a:latin typeface="Calibri"/>
                <a:cs typeface="Calibri"/>
              </a:rPr>
              <a:t>hospi</a:t>
            </a:r>
            <a:r>
              <a:rPr sz="2850" spc="-29" baseline="2874" dirty="0" smtClean="0">
                <a:latin typeface="Calibri"/>
                <a:cs typeface="Calibri"/>
              </a:rPr>
              <a:t>t</a:t>
            </a:r>
            <a:r>
              <a:rPr sz="2850" spc="0" baseline="2874" dirty="0" smtClean="0">
                <a:latin typeface="Calibri"/>
                <a:cs typeface="Calibri"/>
              </a:rPr>
              <a:t>ales</a:t>
            </a:r>
            <a:r>
              <a:rPr sz="2850" spc="-7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9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la</a:t>
            </a:r>
            <a:r>
              <a:rPr sz="2850" spc="-1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Ca</a:t>
            </a:r>
            <a:r>
              <a:rPr sz="2850" spc="4" baseline="2874" dirty="0" smtClean="0">
                <a:latin typeface="Calibri"/>
                <a:cs typeface="Calibri"/>
              </a:rPr>
              <a:t>j</a:t>
            </a:r>
            <a:r>
              <a:rPr sz="2850" spc="0" baseline="2874" dirty="0" smtClean="0">
                <a:latin typeface="Calibri"/>
                <a:cs typeface="Calibri"/>
              </a:rPr>
              <a:t>a</a:t>
            </a:r>
            <a:r>
              <a:rPr sz="2850" spc="-32" baseline="2874" dirty="0" smtClean="0">
                <a:latin typeface="Calibri"/>
                <a:cs typeface="Calibri"/>
              </a:rPr>
              <a:t> </a:t>
            </a:r>
            <a:r>
              <a:rPr sz="2850" spc="-9" baseline="2874" dirty="0" smtClean="0">
                <a:latin typeface="Calibri"/>
                <a:cs typeface="Calibri"/>
              </a:rPr>
              <a:t>C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25" baseline="2874" dirty="0" smtClean="0">
                <a:latin typeface="Calibri"/>
                <a:cs typeface="Calibri"/>
              </a:rPr>
              <a:t>st</a:t>
            </a:r>
            <a:r>
              <a:rPr sz="2850" spc="0" baseline="2874" dirty="0" smtClean="0">
                <a:latin typeface="Calibri"/>
                <a:cs typeface="Calibri"/>
              </a:rPr>
              <a:t>arricense</a:t>
            </a:r>
            <a:r>
              <a:rPr sz="2850" spc="-73" baseline="2874" dirty="0" smtClean="0">
                <a:latin typeface="Calibri"/>
                <a:cs typeface="Calibri"/>
              </a:rPr>
              <a:t> </a:t>
            </a:r>
            <a:r>
              <a:rPr sz="2850" spc="0" baseline="2874" dirty="0" smtClean="0">
                <a:latin typeface="Calibri"/>
                <a:cs typeface="Calibri"/>
              </a:rPr>
              <a:t>de</a:t>
            </a:r>
            <a:r>
              <a:rPr sz="2850" spc="-14" baseline="2874" dirty="0" smtClean="0">
                <a:latin typeface="Calibri"/>
                <a:cs typeface="Calibri"/>
              </a:rPr>
              <a:t> 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egu</a:t>
            </a:r>
            <a:r>
              <a:rPr sz="2850" spc="-34" baseline="2874" dirty="0" smtClean="0">
                <a:latin typeface="Calibri"/>
                <a:cs typeface="Calibri"/>
              </a:rPr>
              <a:t>r</a:t>
            </a:r>
            <a:r>
              <a:rPr sz="2850" spc="0" baseline="2874" dirty="0" smtClean="0">
                <a:latin typeface="Calibri"/>
                <a:cs typeface="Calibri"/>
              </a:rPr>
              <a:t>o</a:t>
            </a:r>
            <a:r>
              <a:rPr sz="2850" spc="-33" baseline="2874" dirty="0" smtClean="0">
                <a:latin typeface="Calibri"/>
                <a:cs typeface="Calibri"/>
              </a:rPr>
              <a:t> </a:t>
            </a:r>
            <a:r>
              <a:rPr sz="2850" spc="4" baseline="2874" dirty="0" smtClean="0">
                <a:latin typeface="Calibri"/>
                <a:cs typeface="Calibri"/>
              </a:rPr>
              <a:t>S</a:t>
            </a:r>
            <a:r>
              <a:rPr sz="2850" spc="0" baseline="2874" dirty="0" smtClean="0">
                <a:latin typeface="Calibri"/>
                <a:cs typeface="Calibri"/>
              </a:rPr>
              <a:t>ocial.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04" y="4632026"/>
            <a:ext cx="226883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769F11"/>
                </a:solidFill>
                <a:latin typeface="Wingdings"/>
                <a:cs typeface="Wingdings"/>
              </a:rPr>
              <a:t>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26079" y="631321"/>
            <a:ext cx="224527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405" baseline="1275" dirty="0" smtClean="0">
                <a:latin typeface="Trebuchet MS"/>
                <a:cs typeface="Trebuchet MS"/>
              </a:rPr>
              <a:t> </a:t>
            </a:r>
            <a:r>
              <a:rPr sz="4200" spc="200" baseline="1025" dirty="0" smtClean="0">
                <a:latin typeface="Trebuchet MS"/>
                <a:cs typeface="Trebuchet MS"/>
              </a:rPr>
              <a:t>M</a:t>
            </a:r>
            <a:r>
              <a:rPr sz="3375" spc="150" baseline="1275" dirty="0" smtClean="0">
                <a:latin typeface="Trebuchet MS"/>
                <a:cs typeface="Trebuchet MS"/>
              </a:rPr>
              <a:t>INI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8909" y="631321"/>
            <a:ext cx="15056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3375" spc="159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E</a:t>
            </a:r>
            <a:r>
              <a:rPr sz="3375" spc="491" baseline="1275" dirty="0" smtClean="0">
                <a:latin typeface="Trebuchet MS"/>
                <a:cs typeface="Trebuchet MS"/>
              </a:rPr>
              <a:t> </a:t>
            </a:r>
            <a:r>
              <a:rPr sz="4200" spc="200" baseline="1025" dirty="0" smtClean="0">
                <a:latin typeface="Trebuchet MS"/>
                <a:cs typeface="Trebuchet MS"/>
              </a:rPr>
              <a:t>S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L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0" baseline="1275" dirty="0" smtClean="0">
                <a:latin typeface="Trebuchet MS"/>
                <a:cs typeface="Trebuchet MS"/>
              </a:rPr>
              <a:t>D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31202" y="631321"/>
            <a:ext cx="130949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P</a:t>
            </a:r>
            <a:r>
              <a:rPr sz="3375" spc="150" baseline="1275" dirty="0" smtClean="0">
                <a:latin typeface="Trebuchet MS"/>
                <a:cs typeface="Trebuchet MS"/>
              </a:rPr>
              <a:t>Ú</a:t>
            </a:r>
            <a:r>
              <a:rPr sz="3375" spc="154" baseline="1275" dirty="0" smtClean="0">
                <a:latin typeface="Trebuchet MS"/>
                <a:cs typeface="Trebuchet MS"/>
              </a:rPr>
              <a:t>BL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C</a:t>
            </a:r>
            <a:r>
              <a:rPr sz="3375" spc="0" baseline="1275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49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200" y="2075205"/>
            <a:ext cx="8299003" cy="1645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64831" algn="ctr">
              <a:lnSpc>
                <a:spcPts val="2340"/>
              </a:lnSpc>
              <a:spcBef>
                <a:spcPts val="117"/>
              </a:spcBef>
            </a:pPr>
            <a:r>
              <a:rPr sz="2625" spc="0" baseline="3432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625" spc="0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</a:t>
            </a:r>
            <a:r>
              <a:rPr sz="2625" spc="277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ini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erio de Salud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(</a:t>
            </a:r>
            <a:r>
              <a:rPr sz="3300" spc="-1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ini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erio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Salubridad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Públi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ha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4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1973)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emp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endió</a:t>
            </a:r>
            <a:r>
              <a:rPr sz="3300" spc="-9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ac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iones</a:t>
            </a:r>
            <a:r>
              <a:rPr sz="3300" spc="-7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34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7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1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neamie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8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ambie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7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g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amas</a:t>
            </a:r>
            <a:r>
              <a:rPr sz="3300" spc="-10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1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trini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ació</a:t>
            </a:r>
            <a:r>
              <a:rPr sz="3300" spc="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109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acunación,</a:t>
            </a:r>
            <a:r>
              <a:rPr sz="3300" spc="-131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ap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ci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ación</a:t>
            </a:r>
            <a:r>
              <a:rPr sz="3300" spc="-9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rmas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higi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ne,</a:t>
            </a:r>
            <a:r>
              <a:rPr sz="3300" spc="-7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aseo</a:t>
            </a:r>
            <a:r>
              <a:rPr sz="3300" spc="-2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nutri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ión;</a:t>
            </a:r>
            <a:r>
              <a:rPr sz="3300" spc="-10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acc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nes</a:t>
            </a:r>
            <a:r>
              <a:rPr sz="3300" spc="-66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-25" baseline="1241" dirty="0" smtClean="0">
                <a:latin typeface="Calibri"/>
                <a:cs typeface="Calibri"/>
              </a:rPr>
              <a:t>e</a:t>
            </a:r>
            <a:r>
              <a:rPr sz="3300" spc="-44" baseline="1241" dirty="0" smtClean="0">
                <a:latin typeface="Calibri"/>
                <a:cs typeface="Calibri"/>
              </a:rPr>
              <a:t>f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34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ad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9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4" baseline="1241" dirty="0" smtClean="0">
                <a:latin typeface="Calibri"/>
                <a:cs typeface="Calibri"/>
              </a:rPr>
              <a:t>é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ada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1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19</a:t>
            </a:r>
            <a:r>
              <a:rPr sz="3300" spc="9" baseline="1241" dirty="0" smtClean="0">
                <a:latin typeface="Calibri"/>
                <a:cs typeface="Calibri"/>
              </a:rPr>
              <a:t>7</a:t>
            </a:r>
            <a:r>
              <a:rPr sz="3300" spc="0" baseline="1241" dirty="0" smtClean="0">
                <a:latin typeface="Calibri"/>
                <a:cs typeface="Calibri"/>
              </a:rPr>
              <a:t>0,</a:t>
            </a:r>
            <a:endParaRPr sz="2200">
              <a:latin typeface="Calibri"/>
              <a:cs typeface="Calibri"/>
            </a:endParaRPr>
          </a:p>
          <a:p>
            <a:pPr marL="470204">
              <a:lnSpc>
                <a:spcPts val="2640"/>
              </a:lnSpc>
            </a:pP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eación</a:t>
            </a:r>
            <a:r>
              <a:rPr sz="3300" spc="-8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g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amas</a:t>
            </a:r>
            <a:r>
              <a:rPr sz="3300" spc="-10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Salud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Ru</a:t>
            </a:r>
            <a:r>
              <a:rPr sz="3300" spc="-5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3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Salud</a:t>
            </a:r>
            <a:r>
              <a:rPr sz="3300" spc="-4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muni</a:t>
            </a:r>
            <a:r>
              <a:rPr sz="3300" spc="-3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ari</a:t>
            </a:r>
            <a:r>
              <a:rPr sz="3300" spc="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704" y="3751859"/>
            <a:ext cx="702269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pa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3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uales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ormó</a:t>
            </a:r>
            <a:r>
              <a:rPr sz="3300" spc="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pe</a:t>
            </a:r>
            <a:r>
              <a:rPr sz="3300" spc="-3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nal</a:t>
            </a:r>
            <a:r>
              <a:rPr sz="3300" spc="-6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auxil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ar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omo</a:t>
            </a:r>
            <a:r>
              <a:rPr sz="3300" spc="2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Asi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09738" y="3751859"/>
            <a:ext cx="1035464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de Salud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4087368"/>
            <a:ext cx="84105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Ru</a:t>
            </a:r>
            <a:r>
              <a:rPr sz="3300" spc="-5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6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5496" y="4087368"/>
            <a:ext cx="3873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los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1426" y="4087368"/>
            <a:ext cx="12186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Asi</a:t>
            </a:r>
            <a:r>
              <a:rPr sz="3300" spc="-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8789" y="4087368"/>
            <a:ext cx="346161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lud</a:t>
            </a:r>
            <a:r>
              <a:rPr sz="3300" spc="-4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muni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aria</a:t>
            </a:r>
            <a:r>
              <a:rPr sz="3300" spc="-1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Urbana.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828800" cy="2514600"/>
          </a:xfrm>
          <a:custGeom>
            <a:avLst/>
            <a:gdLst/>
            <a:ahLst/>
            <a:cxnLst/>
            <a:rect l="l" t="t" r="r" b="b"/>
            <a:pathLst>
              <a:path w="1828800" h="2514600">
                <a:moveTo>
                  <a:pt x="0" y="2514600"/>
                </a:moveTo>
                <a:lnTo>
                  <a:pt x="1828800" y="2514600"/>
                </a:lnTo>
                <a:lnTo>
                  <a:pt x="18288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343400"/>
            <a:ext cx="1828800" cy="2514598"/>
          </a:xfrm>
          <a:custGeom>
            <a:avLst/>
            <a:gdLst/>
            <a:ahLst/>
            <a:cxnLst/>
            <a:rect l="l" t="t" r="r" b="b"/>
            <a:pathLst>
              <a:path w="1828800" h="2514598">
                <a:moveTo>
                  <a:pt x="1828800" y="0"/>
                </a:moveTo>
                <a:lnTo>
                  <a:pt x="0" y="0"/>
                </a:lnTo>
                <a:lnTo>
                  <a:pt x="0" y="2514598"/>
                </a:lnTo>
                <a:lnTo>
                  <a:pt x="1828800" y="2514598"/>
                </a:lnTo>
                <a:lnTo>
                  <a:pt x="1828800" y="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514600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1828800"/>
                </a:moveTo>
                <a:lnTo>
                  <a:pt x="1828800" y="1828800"/>
                </a:lnTo>
                <a:lnTo>
                  <a:pt x="18288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19656" y="4384548"/>
            <a:ext cx="7331964" cy="184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2514600"/>
            <a:ext cx="7315200" cy="18288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1828800"/>
                </a:moveTo>
                <a:lnTo>
                  <a:pt x="7315200" y="1828800"/>
                </a:lnTo>
                <a:lnTo>
                  <a:pt x="73152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83994" y="3012343"/>
            <a:ext cx="500577" cy="752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9801">
              <a:lnSpc>
                <a:spcPts val="2785"/>
              </a:lnSpc>
              <a:spcBef>
                <a:spcPts val="139"/>
              </a:spcBef>
            </a:pPr>
            <a:r>
              <a:rPr sz="2600" b="1" dirty="0" smtClean="0">
                <a:latin typeface="Trebuchet MS"/>
                <a:cs typeface="Trebuchet MS"/>
              </a:rPr>
              <a:t>E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L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96761"/>
              </a:lnSpc>
            </a:pPr>
            <a:r>
              <a:rPr sz="2600" b="1" dirty="0" smtClean="0">
                <a:latin typeface="Trebuchet MS"/>
                <a:cs typeface="Trebuchet MS"/>
              </a:rPr>
              <a:t>D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4780" y="3012343"/>
            <a:ext cx="5450238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5"/>
              </a:lnSpc>
              <a:spcBef>
                <a:spcPts val="139"/>
              </a:spcBef>
            </a:pPr>
            <a:r>
              <a:rPr sz="2600" b="1" dirty="0" smtClean="0">
                <a:latin typeface="Trebuchet MS"/>
                <a:cs typeface="Trebuchet MS"/>
              </a:rPr>
              <a:t>E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-44" dirty="0" smtClean="0">
                <a:latin typeface="Trebuchet MS"/>
                <a:cs typeface="Trebuchet MS"/>
              </a:rPr>
              <a:t>T</a:t>
            </a:r>
            <a:r>
              <a:rPr sz="2600" b="1" spc="0" dirty="0" smtClean="0">
                <a:latin typeface="Trebuchet MS"/>
                <a:cs typeface="Trebuchet MS"/>
              </a:rPr>
              <a:t>A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D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r>
              <a:rPr sz="2600" b="1" spc="407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G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44" dirty="0" smtClean="0">
                <a:latin typeface="Trebuchet MS"/>
                <a:cs typeface="Trebuchet MS"/>
              </a:rPr>
              <a:t>T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R</a:t>
            </a:r>
            <a:r>
              <a:rPr sz="2600" b="1" spc="29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Y</a:t>
            </a:r>
            <a:r>
              <a:rPr sz="2600" b="1" spc="35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L</a:t>
            </a:r>
            <a:r>
              <a:rPr sz="2600" b="1" spc="28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P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R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C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89" dirty="0" smtClean="0">
                <a:latin typeface="Trebuchet MS"/>
                <a:cs typeface="Trebuchet MS"/>
              </a:rPr>
              <a:t>S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7441" y="3408583"/>
            <a:ext cx="2357711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5"/>
              </a:lnSpc>
              <a:spcBef>
                <a:spcPts val="139"/>
              </a:spcBef>
            </a:pPr>
            <a:r>
              <a:rPr sz="2600" b="1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U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T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T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189" dirty="0" smtClean="0">
                <a:latin typeface="Trebuchet MS"/>
                <a:cs typeface="Trebuchet MS"/>
              </a:rPr>
              <a:t>U</a:t>
            </a:r>
            <a:r>
              <a:rPr sz="2600" b="1" spc="194" dirty="0" smtClean="0">
                <a:latin typeface="Trebuchet MS"/>
                <a:cs typeface="Trebuchet MS"/>
              </a:rPr>
              <a:t>C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O</a:t>
            </a:r>
            <a:r>
              <a:rPr sz="2600" b="1" spc="0" dirty="0" smtClean="0">
                <a:latin typeface="Trebuchet MS"/>
                <a:cs typeface="Trebuchet MS"/>
              </a:rPr>
              <a:t>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4507" y="3408583"/>
            <a:ext cx="500577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5"/>
              </a:lnSpc>
              <a:spcBef>
                <a:spcPts val="139"/>
              </a:spcBef>
            </a:pPr>
            <a:r>
              <a:rPr sz="2600" b="1" dirty="0" smtClean="0">
                <a:latin typeface="Trebuchet MS"/>
                <a:cs typeface="Trebuchet MS"/>
              </a:rPr>
              <a:t>D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9608" y="3408583"/>
            <a:ext cx="2816651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5"/>
              </a:lnSpc>
              <a:spcBef>
                <a:spcPts val="139"/>
              </a:spcBef>
            </a:pPr>
            <a:r>
              <a:rPr sz="2600" b="1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M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P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0" dirty="0" smtClean="0">
                <a:latin typeface="Trebuchet MS"/>
                <a:cs typeface="Trebuchet MS"/>
              </a:rPr>
              <a:t>O</a:t>
            </a:r>
            <a:r>
              <a:rPr sz="2600" b="1" spc="-575" dirty="0" smtClean="0">
                <a:latin typeface="Trebuchet MS"/>
                <a:cs typeface="Trebuchet MS"/>
              </a:rPr>
              <a:t> </a:t>
            </a:r>
            <a:r>
              <a:rPr sz="2600" b="1" spc="100" dirty="0" smtClean="0">
                <a:latin typeface="Trebuchet MS"/>
                <a:cs typeface="Trebuchet MS"/>
              </a:rPr>
              <a:t>R</a:t>
            </a:r>
            <a:r>
              <a:rPr sz="2600" b="1" spc="-44" dirty="0" smtClean="0">
                <a:latin typeface="Trebuchet MS"/>
                <a:cs typeface="Trebuchet MS"/>
              </a:rPr>
              <a:t>T</a:t>
            </a:r>
            <a:r>
              <a:rPr sz="2600" b="1" spc="0" dirty="0" smtClean="0">
                <a:latin typeface="Trebuchet MS"/>
                <a:cs typeface="Trebuchet MS"/>
              </a:rPr>
              <a:t>A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C</a:t>
            </a:r>
            <a:r>
              <a:rPr sz="2600" b="1" spc="0" dirty="0" smtClean="0">
                <a:latin typeface="Trebuchet MS"/>
                <a:cs typeface="Trebuchet MS"/>
              </a:rPr>
              <a:t>I</a:t>
            </a:r>
            <a:r>
              <a:rPr sz="2600" b="1" spc="-584" dirty="0" smtClean="0">
                <a:latin typeface="Trebuchet MS"/>
                <a:cs typeface="Trebuchet MS"/>
              </a:rPr>
              <a:t> </a:t>
            </a:r>
            <a:r>
              <a:rPr sz="2600" b="1" spc="194" dirty="0" smtClean="0">
                <a:latin typeface="Trebuchet MS"/>
                <a:cs typeface="Trebuchet MS"/>
              </a:rPr>
              <a:t>O</a:t>
            </a:r>
            <a:r>
              <a:rPr sz="2600" b="1" spc="0" dirty="0" smtClean="0">
                <a:latin typeface="Trebuchet MS"/>
                <a:cs typeface="Trebuchet MS"/>
              </a:rPr>
              <a:t>N</a:t>
            </a:r>
            <a:r>
              <a:rPr sz="2600" b="1" spc="-579" dirty="0" smtClean="0">
                <a:latin typeface="Trebuchet MS"/>
                <a:cs typeface="Trebuchet MS"/>
              </a:rPr>
              <a:t> </a:t>
            </a:r>
            <a:r>
              <a:rPr sz="2600" b="1" spc="184" dirty="0" smtClean="0">
                <a:latin typeface="Trebuchet MS"/>
                <a:cs typeface="Trebuchet MS"/>
              </a:rPr>
              <a:t>E</a:t>
            </a:r>
            <a:r>
              <a:rPr sz="2600" b="1" spc="0" dirty="0" smtClean="0">
                <a:latin typeface="Trebuchet MS"/>
                <a:cs typeface="Trebuchet MS"/>
              </a:rPr>
              <a:t>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1802" y="6472149"/>
            <a:ext cx="1514166" cy="41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0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endParaRPr sz="700" dirty="0">
              <a:latin typeface="Trebuchet MS"/>
              <a:cs typeface="Trebuchet MS"/>
            </a:endParaRPr>
          </a:p>
          <a:p>
            <a:pPr marL="12700" marR="23412">
              <a:lnSpc>
                <a:spcPct val="99954"/>
              </a:lnSpc>
            </a:pP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04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r>
              <a:rPr sz="700" spc="79" dirty="0" smtClean="0">
                <a:latin typeface="Trebuchet MS"/>
                <a:cs typeface="Trebuchet MS"/>
              </a:rPr>
              <a:t> </a:t>
            </a: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79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07000" y="6609309"/>
            <a:ext cx="10248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4226" y="6609309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26079" y="631321"/>
            <a:ext cx="224527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405" baseline="1275" dirty="0" smtClean="0">
                <a:latin typeface="Trebuchet MS"/>
                <a:cs typeface="Trebuchet MS"/>
              </a:rPr>
              <a:t> </a:t>
            </a:r>
            <a:r>
              <a:rPr sz="4200" spc="200" baseline="1025" dirty="0" smtClean="0">
                <a:latin typeface="Trebuchet MS"/>
                <a:cs typeface="Trebuchet MS"/>
              </a:rPr>
              <a:t>M</a:t>
            </a:r>
            <a:r>
              <a:rPr sz="3375" spc="150" baseline="1275" dirty="0" smtClean="0">
                <a:latin typeface="Trebuchet MS"/>
                <a:cs typeface="Trebuchet MS"/>
              </a:rPr>
              <a:t>INI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8909" y="631321"/>
            <a:ext cx="15056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3375" spc="159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E</a:t>
            </a:r>
            <a:r>
              <a:rPr sz="3375" spc="491" baseline="1275" dirty="0" smtClean="0">
                <a:latin typeface="Trebuchet MS"/>
                <a:cs typeface="Trebuchet MS"/>
              </a:rPr>
              <a:t> </a:t>
            </a:r>
            <a:r>
              <a:rPr sz="4200" spc="200" baseline="1025" dirty="0" smtClean="0">
                <a:latin typeface="Trebuchet MS"/>
                <a:cs typeface="Trebuchet MS"/>
              </a:rPr>
              <a:t>S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L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0" baseline="1275" dirty="0" smtClean="0">
                <a:latin typeface="Trebuchet MS"/>
                <a:cs typeface="Trebuchet MS"/>
              </a:rPr>
              <a:t>D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1202" y="631321"/>
            <a:ext cx="130949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P</a:t>
            </a:r>
            <a:r>
              <a:rPr sz="3375" spc="150" baseline="1275" dirty="0" smtClean="0">
                <a:latin typeface="Trebuchet MS"/>
                <a:cs typeface="Trebuchet MS"/>
              </a:rPr>
              <a:t>Ú</a:t>
            </a:r>
            <a:r>
              <a:rPr sz="3375" spc="154" baseline="1275" dirty="0" smtClean="0">
                <a:latin typeface="Trebuchet MS"/>
                <a:cs typeface="Trebuchet MS"/>
              </a:rPr>
              <a:t>BL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C</a:t>
            </a:r>
            <a:r>
              <a:rPr sz="3375" spc="0" baseline="1275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50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2041677"/>
            <a:ext cx="8036451" cy="385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459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mo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on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ue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esas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ones, 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1950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 1970 y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eac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ón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375"/>
              </a:lnSpc>
              <a:spcBef>
                <a:spcPts val="1"/>
              </a:spcBef>
            </a:pPr>
            <a:r>
              <a:rPr sz="3300" spc="0" baseline="2482" dirty="0" smtClean="0">
                <a:latin typeface="Calibri"/>
                <a:cs typeface="Calibri"/>
              </a:rPr>
              <a:t>del</a:t>
            </a:r>
            <a:r>
              <a:rPr sz="3300" spc="-3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4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ar</a:t>
            </a:r>
            <a:r>
              <a:rPr sz="3300" spc="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ic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nse</a:t>
            </a:r>
            <a:r>
              <a:rPr sz="3300" spc="-1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Acuedu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7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arill</a:t>
            </a:r>
            <a:r>
              <a:rPr sz="3300" spc="9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dos</a:t>
            </a:r>
            <a:r>
              <a:rPr sz="3300" spc="-14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(1961),</a:t>
            </a:r>
            <a:r>
              <a:rPr sz="3300" spc="-6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aume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6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5</a:t>
            </a:r>
            <a:r>
              <a:rPr sz="3300" spc="0" baseline="2482" dirty="0" smtClean="0">
                <a:latin typeface="Calibri"/>
                <a:cs typeface="Calibri"/>
              </a:rPr>
              <a:t>3%</a:t>
            </a:r>
            <a:r>
              <a:rPr sz="3300" spc="-2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75%</a:t>
            </a:r>
            <a:r>
              <a:rPr sz="3300" spc="-3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ce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4" baseline="2482" dirty="0" smtClean="0">
                <a:latin typeface="Calibri"/>
                <a:cs typeface="Calibri"/>
              </a:rPr>
              <a:t>j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8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pobl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ción</a:t>
            </a:r>
            <a:r>
              <a:rPr sz="3300" spc="-107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acc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so</a:t>
            </a:r>
            <a:r>
              <a:rPr sz="3300" spc="-4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agua</a:t>
            </a:r>
            <a:r>
              <a:rPr sz="3300" spc="-5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able;</a:t>
            </a:r>
            <a:r>
              <a:rPr sz="3300" spc="-7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además,</a:t>
            </a:r>
            <a:r>
              <a:rPr sz="3300" spc="-6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pobl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ción</a:t>
            </a:r>
            <a:r>
              <a:rPr sz="3300" spc="-10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que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seía</a:t>
            </a:r>
            <a:r>
              <a:rPr sz="3300" spc="-5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vicio</a:t>
            </a:r>
            <a:r>
              <a:rPr sz="3300" spc="-7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ni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ario</a:t>
            </a:r>
            <a:r>
              <a:rPr sz="3300" spc="-9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trina</a:t>
            </a:r>
            <a:r>
              <a:rPr sz="3300" spc="-7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48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86%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-154" baseline="2482" dirty="0" smtClean="0">
                <a:latin typeface="Calibri"/>
                <a:cs typeface="Calibri"/>
              </a:rPr>
              <a:t>y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g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acias</a:t>
            </a:r>
            <a:r>
              <a:rPr sz="3300" spc="-6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4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ar</a:t>
            </a:r>
            <a:r>
              <a:rPr sz="3300" spc="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ic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nse</a:t>
            </a:r>
            <a:r>
              <a:rPr sz="3300" spc="-1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12700" marR="38459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ri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idad,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 65% de</a:t>
            </a:r>
            <a:r>
              <a:rPr sz="3300" spc="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h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4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edi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on</a:t>
            </a:r>
            <a:r>
              <a:rPr sz="3300" spc="-1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le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tri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idad.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  <a:spcBef>
                <a:spcPts val="1612"/>
              </a:spcBef>
            </a:pPr>
            <a:r>
              <a:rPr sz="2200" spc="0" dirty="0" smtClean="0">
                <a:latin typeface="Calibri"/>
                <a:cs typeface="Calibri"/>
              </a:rPr>
              <a:t>Ju</a:t>
            </a:r>
            <a:r>
              <a:rPr sz="2200" spc="-29" dirty="0" smtClean="0">
                <a:latin typeface="Calibri"/>
                <a:cs typeface="Calibri"/>
              </a:rPr>
              <a:t>nt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41" dirty="0" smtClean="0">
                <a:latin typeface="Calibri"/>
                <a:cs typeface="Calibri"/>
              </a:rPr>
              <a:t> </a:t>
            </a:r>
            <a:r>
              <a:rPr sz="2200" spc="-34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2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los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g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amas</a:t>
            </a:r>
            <a:r>
              <a:rPr sz="2200" spc="-8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1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lud</a:t>
            </a:r>
            <a:r>
              <a:rPr sz="2200" spc="-67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muni</a:t>
            </a:r>
            <a:r>
              <a:rPr sz="2200" spc="-3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aria</a:t>
            </a:r>
            <a:r>
              <a:rPr sz="2200" spc="-8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ru</a:t>
            </a: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al</a:t>
            </a:r>
            <a:r>
              <a:rPr sz="2200" spc="-5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2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po</a:t>
            </a:r>
            <a:r>
              <a:rPr sz="2200" spc="4" dirty="0" smtClean="0">
                <a:latin typeface="Calibri"/>
                <a:cs typeface="Calibri"/>
              </a:rPr>
              <a:t>r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financie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10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del</a:t>
            </a:r>
            <a:r>
              <a:rPr sz="2200" spc="-37" dirty="0" smtClean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F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ndo</a:t>
            </a:r>
            <a:r>
              <a:rPr sz="2200" spc="-5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ar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llo</a:t>
            </a:r>
            <a:r>
              <a:rPr sz="2200" spc="-11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cial</a:t>
            </a:r>
            <a:r>
              <a:rPr sz="2200" spc="-5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Asignaciones</a:t>
            </a:r>
            <a:r>
              <a:rPr sz="2200" spc="-105" dirty="0" smtClean="0">
                <a:latin typeface="Calibri"/>
                <a:cs typeface="Calibri"/>
              </a:rPr>
              <a:t> </a:t>
            </a:r>
            <a:r>
              <a:rPr sz="2200" spc="-64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amilia</a:t>
            </a:r>
            <a:r>
              <a:rPr sz="2200" spc="-1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es</a:t>
            </a:r>
            <a:r>
              <a:rPr sz="2200" spc="-9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se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aume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10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los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ce</a:t>
            </a:r>
            <a:r>
              <a:rPr sz="2200" spc="-2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4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nutrición,</a:t>
            </a:r>
            <a:r>
              <a:rPr sz="2200" spc="-8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los</a:t>
            </a:r>
            <a:r>
              <a:rPr sz="2200" spc="-2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g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amas</a:t>
            </a:r>
            <a:r>
              <a:rPr sz="2200" spc="-8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alime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ación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mple</a:t>
            </a:r>
            <a:r>
              <a:rPr sz="2200" spc="-4" dirty="0" smtClean="0">
                <a:latin typeface="Calibri"/>
                <a:cs typeface="Calibri"/>
              </a:rPr>
              <a:t>m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aria</a:t>
            </a:r>
            <a:r>
              <a:rPr sz="2200" spc="-1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nutrición</a:t>
            </a:r>
            <a:r>
              <a:rPr sz="2200" spc="-8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es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lar</a:t>
            </a:r>
            <a:r>
              <a:rPr sz="2200" spc="-6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los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Ce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4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Salud;</a:t>
            </a:r>
            <a:r>
              <a:rPr sz="2200" spc="-69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ambién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se i</a:t>
            </a:r>
            <a:r>
              <a:rPr sz="2200" spc="-4" dirty="0" smtClean="0">
                <a:latin typeface="Calibri"/>
                <a:cs typeface="Calibri"/>
              </a:rPr>
              <a:t>m</a:t>
            </a:r>
            <a:r>
              <a:rPr sz="2200" spc="0" dirty="0" smtClean="0">
                <a:latin typeface="Calibri"/>
                <a:cs typeface="Calibri"/>
              </a:rPr>
              <a:t>pulsó 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par</a:t>
            </a:r>
            <a:r>
              <a:rPr sz="2200" spc="-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ipa</a:t>
            </a:r>
            <a:r>
              <a:rPr sz="2200" spc="-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ión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 las</a:t>
            </a:r>
            <a:r>
              <a:rPr sz="2200" spc="-3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in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ipi</a:t>
            </a:r>
            <a:r>
              <a:rPr sz="2200" spc="-4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es</a:t>
            </a:r>
            <a:r>
              <a:rPr sz="2200" spc="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ociac</a:t>
            </a:r>
            <a:r>
              <a:rPr sz="2200" spc="-4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ones</a:t>
            </a:r>
            <a:r>
              <a:rPr sz="2200" spc="-7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 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des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r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ll</a:t>
            </a:r>
            <a:r>
              <a:rPr sz="2200" spc="-2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125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munal</a:t>
            </a:r>
            <a:r>
              <a:rPr sz="2200" spc="-6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 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munidad</a:t>
            </a:r>
            <a:r>
              <a:rPr sz="2200" spc="-9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en</a:t>
            </a:r>
            <a:r>
              <a:rPr sz="2200" spc="-1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los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mi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és</a:t>
            </a:r>
            <a:r>
              <a:rPr sz="2200" spc="-5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lud.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069378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108991"/>
            <a:ext cx="258613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26538" y="417954"/>
            <a:ext cx="186899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R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-69" baseline="1275" dirty="0" smtClean="0">
                <a:latin typeface="Trebuchet MS"/>
                <a:cs typeface="Trebuchet MS"/>
              </a:rPr>
              <a:t>L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DO</a:t>
            </a:r>
            <a:r>
              <a:rPr sz="3375" spc="0" baseline="1275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0019" y="474644"/>
            <a:ext cx="105523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D</a:t>
            </a:r>
            <a:r>
              <a:rPr sz="2250" spc="0" dirty="0" smtClean="0">
                <a:latin typeface="Trebuchet MS"/>
                <a:cs typeface="Trebuchet MS"/>
              </a:rPr>
              <a:t>E</a:t>
            </a:r>
            <a:r>
              <a:rPr sz="2250" spc="481" dirty="0" smtClean="0">
                <a:latin typeface="Trebuchet MS"/>
                <a:cs typeface="Trebuchet MS"/>
              </a:rPr>
              <a:t> </a:t>
            </a: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1749" y="474644"/>
            <a:ext cx="3017748" cy="737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43">
              <a:lnSpc>
                <a:spcPts val="2415"/>
              </a:lnSpc>
              <a:spcBef>
                <a:spcPts val="120"/>
              </a:spcBef>
            </a:pPr>
            <a:r>
              <a:rPr sz="2250" spc="150" dirty="0" smtClean="0">
                <a:latin typeface="Trebuchet MS"/>
                <a:cs typeface="Trebuchet MS"/>
              </a:rPr>
              <a:t>P</a:t>
            </a:r>
            <a:r>
              <a:rPr sz="2250" spc="154" dirty="0" smtClean="0">
                <a:latin typeface="Trebuchet MS"/>
                <a:cs typeface="Trebuchet MS"/>
              </a:rPr>
              <a:t>O</a:t>
            </a: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4" dirty="0" smtClean="0">
                <a:latin typeface="Trebuchet MS"/>
                <a:cs typeface="Trebuchet MS"/>
              </a:rPr>
              <a:t>Í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IC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r>
              <a:rPr sz="2250" spc="455" dirty="0" smtClean="0">
                <a:latin typeface="Trebuchet MS"/>
                <a:cs typeface="Trebuchet MS"/>
              </a:rPr>
              <a:t> </a:t>
            </a:r>
            <a:r>
              <a:rPr sz="2250" spc="150" dirty="0" smtClean="0">
                <a:latin typeface="Trebuchet MS"/>
                <a:cs typeface="Trebuchet MS"/>
              </a:rPr>
              <a:t>PÚ</a:t>
            </a:r>
            <a:r>
              <a:rPr sz="2250" spc="154" dirty="0" smtClean="0">
                <a:latin typeface="Trebuchet MS"/>
                <a:cs typeface="Trebuchet MS"/>
              </a:rPr>
              <a:t>B</a:t>
            </a: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4" dirty="0" smtClean="0">
                <a:latin typeface="Trebuchet MS"/>
                <a:cs typeface="Trebuchet MS"/>
              </a:rPr>
              <a:t>IC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  <a:p>
            <a:pPr marL="1570608">
              <a:lnSpc>
                <a:spcPct val="96761"/>
              </a:lnSpc>
              <a:spcBef>
                <a:spcPts val="628"/>
              </a:spcBef>
            </a:pPr>
            <a:r>
              <a:rPr sz="2250" spc="154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N</a:t>
            </a:r>
            <a:r>
              <a:rPr sz="2250" spc="480" dirty="0" smtClean="0">
                <a:latin typeface="Trebuchet MS"/>
                <a:cs typeface="Trebuchet MS"/>
              </a:rPr>
              <a:t> 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0" dirty="0" smtClean="0">
                <a:latin typeface="Trebuchet MS"/>
                <a:cs typeface="Trebuchet MS"/>
              </a:rPr>
              <a:t>U</a:t>
            </a:r>
            <a:r>
              <a:rPr sz="2250" spc="0" dirty="0" smtClean="0">
                <a:latin typeface="Trebuchet MS"/>
                <a:cs typeface="Trebuchet MS"/>
              </a:rPr>
              <a:t>D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51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2041677"/>
            <a:ext cx="8004780" cy="385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¿Cuál</a:t>
            </a:r>
            <a:r>
              <a:rPr sz="3300" spc="-5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fue el </a:t>
            </a:r>
            <a:r>
              <a:rPr sz="3300" spc="-1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esul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ado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ión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del E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ado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 el 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ampo</a:t>
            </a:r>
            <a:r>
              <a:rPr sz="3300" spc="-4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salud?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375"/>
              </a:lnSpc>
              <a:spcBef>
                <a:spcPts val="1"/>
              </a:spcBef>
            </a:pPr>
            <a:r>
              <a:rPr sz="3300" spc="0" baseline="2482" dirty="0" smtClean="0">
                <a:latin typeface="Calibri"/>
                <a:cs typeface="Calibri"/>
              </a:rPr>
              <a:t>Indudable</a:t>
            </a:r>
            <a:r>
              <a:rPr sz="3300" spc="-9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4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que</a:t>
            </a:r>
            <a:r>
              <a:rPr sz="3300" spc="-2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mej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amie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9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alidad</a:t>
            </a:r>
            <a:r>
              <a:rPr sz="3300" spc="-5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ida</a:t>
            </a:r>
            <a:r>
              <a:rPr sz="3300" spc="-5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pobl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ción,</a:t>
            </a:r>
            <a:r>
              <a:rPr sz="3300" spc="-11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b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50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do</a:t>
            </a:r>
            <a:r>
              <a:rPr sz="3300" spc="-2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sec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-64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meno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-58" baseline="2482" dirty="0" smtClean="0">
                <a:latin typeface="Calibri"/>
                <a:cs typeface="Calibri"/>
              </a:rPr>
              <a:t> 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8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lu</a:t>
            </a:r>
            <a:r>
              <a:rPr sz="3300" spc="-39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-8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más</a:t>
            </a:r>
            <a:r>
              <a:rPr sz="3300" spc="-2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alej</a:t>
            </a:r>
            <a:r>
              <a:rPr sz="3300" spc="9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do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8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1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ambién</a:t>
            </a:r>
            <a:r>
              <a:rPr sz="3300" spc="-6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grupos</a:t>
            </a:r>
            <a:r>
              <a:rPr sz="3300" spc="-4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5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edia</a:t>
            </a:r>
            <a:r>
              <a:rPr sz="3300" spc="-5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que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vie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7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eme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ad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1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sus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ibilidades</a:t>
            </a:r>
            <a:r>
              <a:rPr sz="3300" spc="-13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mej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arl</a:t>
            </a:r>
            <a:r>
              <a:rPr sz="3300" spc="9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 marR="215964">
              <a:lnSpc>
                <a:spcPts val="2380"/>
              </a:lnSpc>
              <a:spcBef>
                <a:spcPts val="1683"/>
              </a:spcBef>
            </a:pPr>
            <a:r>
              <a:rPr sz="2200" spc="0" dirty="0" smtClean="0">
                <a:latin typeface="Calibri"/>
                <a:cs typeface="Calibri"/>
              </a:rPr>
              <a:t>D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4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he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hos</a:t>
            </a:r>
            <a:r>
              <a:rPr sz="2200" spc="-21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onc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-14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os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-1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viden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ian</a:t>
            </a:r>
            <a:r>
              <a:rPr sz="2200" spc="-27" dirty="0" smtClean="0">
                <a:latin typeface="Calibri"/>
                <a:cs typeface="Calibri"/>
              </a:rPr>
              <a:t> </a:t>
            </a:r>
            <a:r>
              <a:rPr sz="2200" spc="-4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50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c</a:t>
            </a:r>
            <a:r>
              <a:rPr sz="2200" spc="-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nd</a:t>
            </a:r>
            <a:r>
              <a:rPr sz="2200" spc="-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ia</a:t>
            </a:r>
            <a:r>
              <a:rPr sz="2200" spc="-3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 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labor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-19" dirty="0" smtClean="0">
                <a:latin typeface="Calibri"/>
                <a:cs typeface="Calibri"/>
              </a:rPr>
              <a:t>a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al en</a:t>
            </a:r>
            <a:r>
              <a:rPr sz="2200" spc="-2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ampo</a:t>
            </a:r>
            <a:r>
              <a:rPr sz="2200" spc="-4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lud,</a:t>
            </a:r>
            <a:r>
              <a:rPr sz="2200" spc="-5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4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los</a:t>
            </a:r>
            <a:r>
              <a:rPr sz="2200" spc="-3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31" dirty="0" smtClean="0">
                <a:latin typeface="Calibri"/>
                <a:cs typeface="Calibri"/>
              </a:rPr>
              <a:t> </a:t>
            </a:r>
            <a:r>
              <a:rPr sz="2200" spc="-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aume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4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-39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xpe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-19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ti</a:t>
            </a:r>
            <a:r>
              <a:rPr sz="2200" spc="-3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6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 vida,</a:t>
            </a:r>
            <a:r>
              <a:rPr sz="2200" spc="-6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que</a:t>
            </a:r>
            <a:r>
              <a:rPr sz="2200" spc="-3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3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ace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3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los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ni</a:t>
            </a:r>
            <a:r>
              <a:rPr sz="2200" spc="-25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eles</a:t>
            </a:r>
            <a:r>
              <a:rPr sz="2200" spc="-5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paí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es</a:t>
            </a:r>
            <a:r>
              <a:rPr sz="2200" spc="-5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-29" dirty="0" smtClean="0">
                <a:latin typeface="Calibri"/>
                <a:cs typeface="Calibri"/>
              </a:rPr>
              <a:t>a</a:t>
            </a:r>
            <a:r>
              <a:rPr sz="2200" spc="-19" dirty="0" smtClean="0">
                <a:latin typeface="Calibri"/>
                <a:cs typeface="Calibri"/>
              </a:rPr>
              <a:t>y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r</a:t>
            </a:r>
            <a:r>
              <a:rPr sz="2200" spc="-5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desar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llo e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nómi</a:t>
            </a:r>
            <a:r>
              <a:rPr sz="2200" spc="-25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8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(pasó</a:t>
            </a:r>
            <a:r>
              <a:rPr sz="2200" spc="-4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1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56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añ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5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en</a:t>
            </a:r>
            <a:r>
              <a:rPr sz="2200" spc="-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19</a:t>
            </a:r>
            <a:r>
              <a:rPr sz="2200" spc="9" dirty="0" smtClean="0">
                <a:latin typeface="Calibri"/>
                <a:cs typeface="Calibri"/>
              </a:rPr>
              <a:t>5</a:t>
            </a:r>
            <a:r>
              <a:rPr sz="2200" spc="0" dirty="0" smtClean="0">
                <a:latin typeface="Calibri"/>
                <a:cs typeface="Calibri"/>
              </a:rPr>
              <a:t>0</a:t>
            </a:r>
            <a:r>
              <a:rPr sz="2200" spc="-5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73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añ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4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finales</a:t>
            </a:r>
            <a:r>
              <a:rPr sz="2200" spc="-5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1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los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años</a:t>
            </a:r>
            <a:endParaRPr sz="2200">
              <a:latin typeface="Calibri"/>
              <a:cs typeface="Calibri"/>
            </a:endParaRPr>
          </a:p>
          <a:p>
            <a:pPr marL="12700" marR="323232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70)</a:t>
            </a:r>
            <a:r>
              <a:rPr sz="2200" spc="-4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disminu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ión</a:t>
            </a:r>
            <a:r>
              <a:rPr sz="2200" spc="-10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-4" dirty="0" smtClean="0">
                <a:latin typeface="Calibri"/>
                <a:cs typeface="Calibri"/>
              </a:rPr>
              <a:t>m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r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alidad</a:t>
            </a:r>
            <a:r>
              <a:rPr sz="2200" spc="-9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14" dirty="0" smtClean="0">
                <a:latin typeface="Calibri"/>
                <a:cs typeface="Calibri"/>
              </a:rPr>
              <a:t>n</a:t>
            </a:r>
            <a:r>
              <a:rPr sz="2200" spc="-44" dirty="0" smtClean="0">
                <a:latin typeface="Calibri"/>
                <a:cs typeface="Calibri"/>
              </a:rPr>
              <a:t>f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til</a:t>
            </a:r>
            <a:r>
              <a:rPr sz="2200" spc="-5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que</a:t>
            </a:r>
            <a:r>
              <a:rPr sz="2200" spc="-33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an</a:t>
            </a:r>
            <a:r>
              <a:rPr sz="2200" spc="-34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aba</a:t>
            </a:r>
            <a:r>
              <a:rPr sz="2200" spc="-7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84 </a:t>
            </a:r>
            <a:endParaRPr sz="2200">
              <a:latin typeface="Calibri"/>
              <a:cs typeface="Calibri"/>
            </a:endParaRPr>
          </a:p>
          <a:p>
            <a:pPr marL="12700" marR="323232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d</a:t>
            </a:r>
            <a:r>
              <a:rPr sz="2200" spc="-29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fun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iones por </a:t>
            </a:r>
            <a:r>
              <a:rPr sz="2200" spc="-3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ada</a:t>
            </a:r>
            <a:r>
              <a:rPr sz="2200" spc="-3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-4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l niñas</a:t>
            </a:r>
            <a:r>
              <a:rPr sz="2200" spc="-4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1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9" dirty="0" smtClean="0">
                <a:latin typeface="Calibri"/>
                <a:cs typeface="Calibri"/>
              </a:rPr>
              <a:t>i</a:t>
            </a:r>
            <a:r>
              <a:rPr sz="2200" spc="0" dirty="0" smtClean="0">
                <a:latin typeface="Calibri"/>
                <a:cs typeface="Calibri"/>
              </a:rPr>
              <a:t>ños</a:t>
            </a:r>
            <a:r>
              <a:rPr sz="2200" spc="-31" dirty="0" smtClean="0">
                <a:latin typeface="Calibri"/>
                <a:cs typeface="Calibri"/>
              </a:rPr>
              <a:t> </a:t>
            </a:r>
            <a:r>
              <a:rPr sz="2200" spc="-4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aci</a:t>
            </a:r>
            <a:r>
              <a:rPr sz="2200" spc="-4" dirty="0" smtClean="0">
                <a:latin typeface="Calibri"/>
                <a:cs typeface="Calibri"/>
              </a:rPr>
              <a:t>d</a:t>
            </a:r>
            <a:r>
              <a:rPr sz="2200" spc="0" dirty="0" smtClean="0">
                <a:latin typeface="Calibri"/>
                <a:cs typeface="Calibri"/>
              </a:rPr>
              <a:t>os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vi</a:t>
            </a:r>
            <a:r>
              <a:rPr sz="2200" spc="-19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os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en 195</a:t>
            </a:r>
            <a:r>
              <a:rPr sz="2200" spc="9" dirty="0" smtClean="0">
                <a:latin typeface="Calibri"/>
                <a:cs typeface="Calibri"/>
              </a:rPr>
              <a:t>0</a:t>
            </a:r>
            <a:r>
              <a:rPr sz="2200" spc="0" dirty="0" smtClean="0">
                <a:latin typeface="Calibri"/>
                <a:cs typeface="Calibri"/>
              </a:rPr>
              <a:t>, pa</a:t>
            </a:r>
            <a:r>
              <a:rPr sz="2200" spc="-50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 </a:t>
            </a:r>
            <a:endParaRPr sz="2200">
              <a:latin typeface="Calibri"/>
              <a:cs typeface="Calibri"/>
            </a:endParaRPr>
          </a:p>
          <a:p>
            <a:pPr marL="12700" marR="323232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mo</a:t>
            </a:r>
            <a:r>
              <a:rPr sz="2200" spc="-1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</a:t>
            </a:r>
            <a:r>
              <a:rPr sz="2200" spc="-50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ar</a:t>
            </a:r>
            <a:r>
              <a:rPr sz="2200" spc="-5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finales</a:t>
            </a:r>
            <a:r>
              <a:rPr sz="2200" spc="-5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dé</a:t>
            </a:r>
            <a:r>
              <a:rPr sz="2200" spc="-3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ada</a:t>
            </a:r>
            <a:r>
              <a:rPr sz="2200" spc="-6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1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los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9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a,</a:t>
            </a:r>
            <a:r>
              <a:rPr sz="2200" spc="-3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una</a:t>
            </a:r>
            <a:r>
              <a:rPr sz="2200" spc="-33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4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1</a:t>
            </a:r>
            <a:r>
              <a:rPr sz="2200" spc="0" dirty="0" smtClean="0">
                <a:latin typeface="Calibri"/>
                <a:cs typeface="Calibri"/>
              </a:rPr>
              <a:t>9,</a:t>
            </a:r>
            <a:r>
              <a:rPr sz="2200" spc="9" dirty="0" smtClean="0">
                <a:latin typeface="Calibri"/>
                <a:cs typeface="Calibri"/>
              </a:rPr>
              <a:t>1</a:t>
            </a:r>
            <a:r>
              <a:rPr sz="2200" spc="0" dirty="0" smtClean="0">
                <a:latin typeface="Calibri"/>
                <a:cs typeface="Calibri"/>
              </a:rPr>
              <a:t>/</a:t>
            </a:r>
            <a:r>
              <a:rPr sz="2200" spc="4" dirty="0" smtClean="0">
                <a:latin typeface="Calibri"/>
                <a:cs typeface="Calibri"/>
              </a:rPr>
              <a:t>0</a:t>
            </a:r>
            <a:r>
              <a:rPr sz="2200" spc="0" dirty="0" smtClean="0">
                <a:latin typeface="Calibri"/>
                <a:cs typeface="Calibri"/>
              </a:rPr>
              <a:t>00.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069378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3806992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26538" y="417954"/>
            <a:ext cx="186899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R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-69" baseline="1275" dirty="0" smtClean="0">
                <a:latin typeface="Trebuchet MS"/>
                <a:cs typeface="Trebuchet MS"/>
              </a:rPr>
              <a:t>L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DO</a:t>
            </a:r>
            <a:r>
              <a:rPr sz="3375" spc="0" baseline="1275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70019" y="474644"/>
            <a:ext cx="105523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D</a:t>
            </a:r>
            <a:r>
              <a:rPr sz="2250" spc="0" dirty="0" smtClean="0">
                <a:latin typeface="Trebuchet MS"/>
                <a:cs typeface="Trebuchet MS"/>
              </a:rPr>
              <a:t>E</a:t>
            </a:r>
            <a:r>
              <a:rPr sz="2250" spc="481" dirty="0" smtClean="0">
                <a:latin typeface="Trebuchet MS"/>
                <a:cs typeface="Trebuchet MS"/>
              </a:rPr>
              <a:t> </a:t>
            </a: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1749" y="474644"/>
            <a:ext cx="3017748" cy="737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43">
              <a:lnSpc>
                <a:spcPts val="2415"/>
              </a:lnSpc>
              <a:spcBef>
                <a:spcPts val="120"/>
              </a:spcBef>
            </a:pPr>
            <a:r>
              <a:rPr sz="2250" spc="150" dirty="0" smtClean="0">
                <a:latin typeface="Trebuchet MS"/>
                <a:cs typeface="Trebuchet MS"/>
              </a:rPr>
              <a:t>P</a:t>
            </a:r>
            <a:r>
              <a:rPr sz="2250" spc="154" dirty="0" smtClean="0">
                <a:latin typeface="Trebuchet MS"/>
                <a:cs typeface="Trebuchet MS"/>
              </a:rPr>
              <a:t>O</a:t>
            </a: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4" dirty="0" smtClean="0">
                <a:latin typeface="Trebuchet MS"/>
                <a:cs typeface="Trebuchet MS"/>
              </a:rPr>
              <a:t>Í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IC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r>
              <a:rPr sz="2250" spc="455" dirty="0" smtClean="0">
                <a:latin typeface="Trebuchet MS"/>
                <a:cs typeface="Trebuchet MS"/>
              </a:rPr>
              <a:t> </a:t>
            </a:r>
            <a:r>
              <a:rPr sz="2250" spc="150" dirty="0" smtClean="0">
                <a:latin typeface="Trebuchet MS"/>
                <a:cs typeface="Trebuchet MS"/>
              </a:rPr>
              <a:t>PÚ</a:t>
            </a:r>
            <a:r>
              <a:rPr sz="2250" spc="154" dirty="0" smtClean="0">
                <a:latin typeface="Trebuchet MS"/>
                <a:cs typeface="Trebuchet MS"/>
              </a:rPr>
              <a:t>B</a:t>
            </a: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4" dirty="0" smtClean="0">
                <a:latin typeface="Trebuchet MS"/>
                <a:cs typeface="Trebuchet MS"/>
              </a:rPr>
              <a:t>IC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  <a:p>
            <a:pPr marL="1570608">
              <a:lnSpc>
                <a:spcPct val="96761"/>
              </a:lnSpc>
              <a:spcBef>
                <a:spcPts val="628"/>
              </a:spcBef>
            </a:pPr>
            <a:r>
              <a:rPr sz="2250" spc="154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N</a:t>
            </a:r>
            <a:r>
              <a:rPr sz="2250" spc="480" dirty="0" smtClean="0">
                <a:latin typeface="Trebuchet MS"/>
                <a:cs typeface="Trebuchet MS"/>
              </a:rPr>
              <a:t> 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0" dirty="0" smtClean="0">
                <a:latin typeface="Trebuchet MS"/>
                <a:cs typeface="Trebuchet MS"/>
              </a:rPr>
              <a:t>U</a:t>
            </a:r>
            <a:r>
              <a:rPr sz="2250" spc="0" dirty="0" smtClean="0">
                <a:latin typeface="Trebuchet MS"/>
                <a:cs typeface="Trebuchet MS"/>
              </a:rPr>
              <a:t>D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52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704" y="2015007"/>
            <a:ext cx="8033930" cy="12787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5"/>
              </a:spcBef>
            </a:pP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los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-39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ac</a:t>
            </a:r>
            <a:r>
              <a:rPr sz="1700" spc="-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q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oadyu</a:t>
            </a:r>
            <a:r>
              <a:rPr sz="1700" spc="-25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on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log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de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 d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sminuc</a:t>
            </a:r>
            <a:r>
              <a:rPr sz="1700" spc="-1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ón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de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dad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in</a:t>
            </a:r>
            <a:r>
              <a:rPr sz="1700" spc="-44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9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9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l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s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á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: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9" dirty="0" smtClean="0">
                <a:latin typeface="Calibri"/>
                <a:cs typeface="Calibri"/>
              </a:rPr>
              <a:t>r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ación</a:t>
            </a:r>
            <a:r>
              <a:rPr sz="1700" spc="-4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4" dirty="0" smtClean="0">
                <a:latin typeface="Calibri"/>
                <a:cs typeface="Calibri"/>
              </a:rPr>
              <a:t> m</a:t>
            </a:r>
            <a:r>
              <a:rPr sz="1700" spc="0" dirty="0" smtClean="0">
                <a:latin typeface="Calibri"/>
                <a:cs typeface="Calibri"/>
              </a:rPr>
              <a:t>ala</a:t>
            </a:r>
            <a:r>
              <a:rPr sz="1700" spc="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ia,</a:t>
            </a:r>
            <a:r>
              <a:rPr sz="1700" spc="-2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9" dirty="0" smtClean="0">
                <a:latin typeface="Calibri"/>
                <a:cs typeface="Calibri"/>
              </a:rPr>
              <a:t> 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ont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ol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las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54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9" dirty="0" smtClean="0">
                <a:latin typeface="Calibri"/>
                <a:cs typeface="Calibri"/>
              </a:rPr>
              <a:t>r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in</a:t>
            </a:r>
            <a:r>
              <a:rPr sz="1700" spc="-54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ecto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on</a:t>
            </a:r>
            <a:r>
              <a:rPr sz="1700" spc="-25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ag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as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ian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squ</a:t>
            </a:r>
            <a:r>
              <a:rPr sz="1700" spc="0" dirty="0" smtClean="0">
                <a:latin typeface="Calibri"/>
                <a:cs typeface="Calibri"/>
              </a:rPr>
              <a:t>ema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-25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acu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ació</a:t>
            </a:r>
            <a:r>
              <a:rPr sz="1700" spc="9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,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ont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ol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-9" dirty="0" smtClean="0">
                <a:latin typeface="Calibri"/>
                <a:cs typeface="Calibri"/>
              </a:rPr>
              <a:t>a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al,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s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cimi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n</a:t>
            </a:r>
            <a:r>
              <a:rPr sz="1700" spc="-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cent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os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-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,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ar</a:t>
            </a:r>
            <a:r>
              <a:rPr sz="1700" spc="9" dirty="0" smtClean="0">
                <a:latin typeface="Calibri"/>
                <a:cs typeface="Calibri"/>
              </a:rPr>
              <a:t>i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-9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d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-54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eme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ina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qu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9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ci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ió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n</a:t>
            </a:r>
            <a:r>
              <a:rPr sz="1700" spc="-19" dirty="0" smtClean="0">
                <a:latin typeface="Calibri"/>
                <a:cs typeface="Calibri"/>
              </a:rPr>
              <a:t> r</a:t>
            </a:r>
            <a:r>
              <a:rPr sz="1700" spc="-9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t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 m</a:t>
            </a:r>
            <a:r>
              <a:rPr sz="1700" spc="-14" dirty="0" smtClean="0">
                <a:latin typeface="Calibri"/>
                <a:cs typeface="Calibri"/>
              </a:rPr>
              <a:t>a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9" dirty="0" smtClean="0">
                <a:latin typeface="Calibri"/>
                <a:cs typeface="Calibri"/>
              </a:rPr>
              <a:t>r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9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ad</a:t>
            </a:r>
            <a:r>
              <a:rPr sz="1700" spc="-5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y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ej</a:t>
            </a:r>
            <a:r>
              <a:rPr sz="1700" spc="4" dirty="0" smtClean="0">
                <a:latin typeface="Calibri"/>
                <a:cs typeface="Calibri"/>
              </a:rPr>
              <a:t>o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-4" dirty="0" smtClean="0">
                <a:latin typeface="Calibri"/>
                <a:cs typeface="Calibri"/>
              </a:rPr>
              <a:t>nt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las 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nd</a:t>
            </a:r>
            <a:r>
              <a:rPr sz="1700" spc="0" dirty="0" smtClean="0">
                <a:latin typeface="Calibri"/>
                <a:cs typeface="Calibri"/>
              </a:rPr>
              <a:t>ic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-4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aria</a:t>
            </a:r>
            <a:r>
              <a:rPr sz="1700" spc="-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;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or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ej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-29" dirty="0" smtClean="0">
                <a:latin typeface="Calibri"/>
                <a:cs typeface="Calibri"/>
              </a:rPr>
              <a:t>o</a:t>
            </a:r>
            <a:r>
              <a:rPr sz="1700" spc="0" dirty="0" smtClean="0">
                <a:latin typeface="Calibri"/>
                <a:cs typeface="Calibri"/>
              </a:rPr>
              <a:t>,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9" dirty="0" smtClean="0">
                <a:latin typeface="Calibri"/>
                <a:cs typeface="Calibri"/>
              </a:rPr>
              <a:t>u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9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4" dirty="0" smtClean="0">
                <a:latin typeface="Calibri"/>
                <a:cs typeface="Calibri"/>
              </a:rPr>
              <a:t>s</a:t>
            </a:r>
            <a:r>
              <a:rPr sz="1700" spc="-4" dirty="0" smtClean="0">
                <a:latin typeface="Calibri"/>
                <a:cs typeface="Calibri"/>
              </a:rPr>
              <a:t>t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 ag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le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y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4" dirty="0" smtClean="0">
                <a:latin typeface="Calibri"/>
                <a:cs typeface="Calibri"/>
              </a:rPr>
              <a:t>s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cia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nutr</a:t>
            </a:r>
            <a:r>
              <a:rPr sz="1700" spc="0" dirty="0" smtClean="0">
                <a:latin typeface="Calibri"/>
                <a:cs typeface="Calibri"/>
              </a:rPr>
              <a:t>ic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on</a:t>
            </a:r>
            <a:r>
              <a:rPr sz="1700" spc="-19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l.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2038060"/>
            <a:ext cx="204672" cy="197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5"/>
              </a:lnSpc>
              <a:spcBef>
                <a:spcPts val="74"/>
              </a:spcBef>
            </a:pPr>
            <a:r>
              <a:rPr sz="13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3487801"/>
            <a:ext cx="8030763" cy="1692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5"/>
              </a:spcBef>
            </a:pP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-2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ce</a:t>
            </a:r>
            <a:r>
              <a:rPr sz="1700" spc="4" dirty="0" smtClean="0">
                <a:latin typeface="Calibri"/>
                <a:cs typeface="Calibri"/>
              </a:rPr>
              <a:t>ns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19" dirty="0" smtClean="0">
                <a:latin typeface="Calibri"/>
                <a:cs typeface="Calibri"/>
              </a:rPr>
              <a:t>st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9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4" dirty="0" smtClean="0">
                <a:latin typeface="Calibri"/>
                <a:cs typeface="Calibri"/>
              </a:rPr>
              <a:t> m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9" dirty="0" smtClean="0">
                <a:latin typeface="Calibri"/>
                <a:cs typeface="Calibri"/>
              </a:rPr>
              <a:t>i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ad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in</a:t>
            </a:r>
            <a:r>
              <a:rPr sz="1700" spc="-44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4" dirty="0" smtClean="0">
                <a:latin typeface="Calibri"/>
                <a:cs typeface="Calibri"/>
              </a:rPr>
              <a:t>n</a:t>
            </a:r>
            <a:r>
              <a:rPr sz="1700" spc="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il</a:t>
            </a:r>
            <a:r>
              <a:rPr sz="1700" spc="-3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Co</a:t>
            </a:r>
            <a:r>
              <a:rPr sz="1700" spc="-19" dirty="0" smtClean="0">
                <a:latin typeface="Calibri"/>
                <a:cs typeface="Calibri"/>
              </a:rPr>
              <a:t>st</a:t>
            </a:r>
            <a:r>
              <a:rPr sz="1700" spc="0" dirty="0" smtClean="0">
                <a:latin typeface="Calibri"/>
                <a:cs typeface="Calibri"/>
              </a:rPr>
              <a:t>a Ri</a:t>
            </a:r>
            <a:r>
              <a:rPr sz="1700" spc="-9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a,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fue 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-1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or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P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og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a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alibri"/>
                <a:cs typeface="Calibri"/>
              </a:rPr>
              <a:t>de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las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Nacio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Uni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as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pa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-4" dirty="0" smtClean="0">
                <a:latin typeface="Calibri"/>
                <a:cs typeface="Calibri"/>
              </a:rPr>
              <a:t> 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ar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ol</a:t>
            </a:r>
            <a:r>
              <a:rPr sz="1700" spc="9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(</a:t>
            </a:r>
            <a:r>
              <a:rPr sz="1700" spc="-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NU</a:t>
            </a:r>
            <a:r>
              <a:rPr sz="1700" spc="-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),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un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t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d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4" dirty="0" smtClean="0">
                <a:latin typeface="Calibri"/>
                <a:cs typeface="Calibri"/>
              </a:rPr>
              <a:t>o</a:t>
            </a:r>
            <a:r>
              <a:rPr sz="1700" spc="0" dirty="0" smtClean="0">
                <a:latin typeface="Calibri"/>
                <a:cs typeface="Calibri"/>
              </a:rPr>
              <a:t>b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los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í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d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ces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de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9" dirty="0" smtClean="0">
                <a:latin typeface="Calibri"/>
                <a:cs typeface="Calibri"/>
              </a:rPr>
              <a:t>i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ad</a:t>
            </a:r>
            <a:r>
              <a:rPr sz="1700" spc="-5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in</a:t>
            </a:r>
            <a:r>
              <a:rPr sz="1700" spc="-44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4" dirty="0" smtClean="0">
                <a:latin typeface="Calibri"/>
                <a:cs typeface="Calibri"/>
              </a:rPr>
              <a:t>n</a:t>
            </a:r>
            <a:r>
              <a:rPr sz="1700" spc="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il</a:t>
            </a:r>
            <a:r>
              <a:rPr sz="1700" spc="-3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y</a:t>
            </a:r>
            <a:r>
              <a:rPr sz="1700" spc="4" dirty="0" smtClean="0">
                <a:latin typeface="Calibri"/>
                <a:cs typeface="Calibri"/>
              </a:rPr>
              <a:t> 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-9" dirty="0" smtClean="0">
                <a:latin typeface="Calibri"/>
                <a:cs typeface="Calibri"/>
              </a:rPr>
              <a:t>a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9" dirty="0" smtClean="0">
                <a:latin typeface="Calibri"/>
                <a:cs typeface="Calibri"/>
              </a:rPr>
              <a:t>r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a,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omi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Ex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-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cias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Socia</a:t>
            </a:r>
            <a:r>
              <a:rPr sz="1700" spc="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Ejempla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;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cua</a:t>
            </a:r>
            <a:r>
              <a:rPr sz="1700" spc="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,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4" dirty="0" smtClean="0">
                <a:latin typeface="Calibri"/>
                <a:cs typeface="Calibri"/>
              </a:rPr>
              <a:t>f</a:t>
            </a:r>
            <a:r>
              <a:rPr sz="1700" spc="-9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9" dirty="0" smtClean="0">
                <a:latin typeface="Calibri"/>
                <a:cs typeface="Calibri"/>
              </a:rPr>
              <a:t>z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h</a:t>
            </a:r>
            <a:r>
              <a:rPr sz="1700" spc="0" dirty="0" smtClean="0">
                <a:latin typeface="Calibri"/>
                <a:cs typeface="Calibri"/>
              </a:rPr>
              <a:t>ec</a:t>
            </a:r>
            <a:r>
              <a:rPr sz="1700" spc="4" dirty="0" smtClean="0">
                <a:latin typeface="Calibri"/>
                <a:cs typeface="Calibri"/>
              </a:rPr>
              <a:t>h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2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 </a:t>
            </a:r>
            <a:r>
              <a:rPr sz="1700" spc="4" dirty="0" smtClean="0">
                <a:latin typeface="Calibri"/>
                <a:cs typeface="Calibri"/>
              </a:rPr>
              <a:t>qu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Co</a:t>
            </a:r>
            <a:r>
              <a:rPr sz="1700" spc="-19" dirty="0" smtClean="0">
                <a:latin typeface="Calibri"/>
                <a:cs typeface="Calibri"/>
              </a:rPr>
              <a:t>st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Ri</a:t>
            </a:r>
            <a:r>
              <a:rPr sz="1700" spc="-9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a,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un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aís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ar</a:t>
            </a:r>
            <a:r>
              <a:rPr sz="1700" spc="-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4" dirty="0" smtClean="0">
                <a:latin typeface="Calibri"/>
                <a:cs typeface="Calibri"/>
              </a:rPr>
              <a:t>l</a:t>
            </a:r>
            <a:r>
              <a:rPr sz="1700" spc="-9" dirty="0" smtClean="0">
                <a:latin typeface="Calibri"/>
                <a:cs typeface="Calibri"/>
              </a:rPr>
              <a:t>l</a:t>
            </a:r>
            <a:r>
              <a:rPr sz="1700" spc="-34" dirty="0" smtClean="0">
                <a:latin typeface="Calibri"/>
                <a:cs typeface="Calibri"/>
              </a:rPr>
              <a:t>o</a:t>
            </a:r>
            <a:r>
              <a:rPr sz="1700" spc="0" dirty="0" smtClean="0">
                <a:latin typeface="Calibri"/>
                <a:cs typeface="Calibri"/>
              </a:rPr>
              <a:t>,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-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-25" dirty="0" smtClean="0">
                <a:latin typeface="Calibri"/>
                <a:cs typeface="Calibri"/>
              </a:rPr>
              <a:t>z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a,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 </a:t>
            </a:r>
            <a:r>
              <a:rPr sz="1700" spc="-9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-34" dirty="0" smtClean="0">
                <a:latin typeface="Calibri"/>
                <a:cs typeface="Calibri"/>
              </a:rPr>
              <a:t>o</a:t>
            </a:r>
            <a:r>
              <a:rPr sz="1700" spc="0" dirty="0" smtClean="0">
                <a:latin typeface="Calibri"/>
                <a:cs typeface="Calibri"/>
              </a:rPr>
              <a:t>,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9" dirty="0" smtClean="0">
                <a:latin typeface="Calibri"/>
                <a:cs typeface="Calibri"/>
              </a:rPr>
              <a:t>v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l</a:t>
            </a:r>
            <a:r>
              <a:rPr sz="1700" spc="-9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4" dirty="0" smtClean="0">
                <a:latin typeface="Calibri"/>
                <a:cs typeface="Calibri"/>
              </a:rPr>
              <a:t>o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-5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4" dirty="0" smtClean="0">
                <a:latin typeface="Calibri"/>
                <a:cs typeface="Calibri"/>
              </a:rPr>
              <a:t>o</a:t>
            </a:r>
            <a:r>
              <a:rPr sz="1700" spc="0" dirty="0" smtClean="0">
                <a:latin typeface="Calibri"/>
                <a:cs typeface="Calibri"/>
              </a:rPr>
              <a:t>s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aí</a:t>
            </a:r>
            <a:r>
              <a:rPr sz="1700" spc="9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ar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-9" dirty="0" smtClean="0">
                <a:latin typeface="Calibri"/>
                <a:cs typeface="Calibri"/>
              </a:rPr>
              <a:t>a</a:t>
            </a:r>
            <a:r>
              <a:rPr sz="1700" spc="-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os;</a:t>
            </a:r>
            <a:r>
              <a:rPr sz="1700" spc="-5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emás,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3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Asamb</a:t>
            </a:r>
            <a:r>
              <a:rPr sz="1700" spc="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ea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Mun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ial</a:t>
            </a:r>
            <a:r>
              <a:rPr sz="1700" spc="-50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 </a:t>
            </a:r>
            <a:r>
              <a:rPr sz="1700" spc="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Sal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d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ea</a:t>
            </a:r>
            <a:r>
              <a:rPr sz="1700" spc="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19" dirty="0" smtClean="0">
                <a:latin typeface="Calibri"/>
                <a:cs typeface="Calibri"/>
              </a:rPr>
              <a:t>z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3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1978, 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G</a:t>
            </a:r>
            <a:r>
              <a:rPr sz="1700" spc="9" dirty="0" smtClean="0">
                <a:latin typeface="Calibri"/>
                <a:cs typeface="Calibri"/>
              </a:rPr>
              <a:t>i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b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a,</a:t>
            </a:r>
            <a:r>
              <a:rPr sz="1700" spc="-5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Su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-25" dirty="0" smtClean="0">
                <a:latin typeface="Calibri"/>
                <a:cs typeface="Calibri"/>
              </a:rPr>
              <a:t>z</a:t>
            </a:r>
            <a:r>
              <a:rPr sz="1700" spc="0" dirty="0" smtClean="0">
                <a:latin typeface="Calibri"/>
                <a:cs typeface="Calibri"/>
              </a:rPr>
              <a:t>a,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 </a:t>
            </a:r>
            <a:r>
              <a:rPr sz="1700" spc="-9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fi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ó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qu</a:t>
            </a:r>
            <a:r>
              <a:rPr sz="1700" spc="0" dirty="0" smtClean="0">
                <a:latin typeface="Calibri"/>
                <a:cs typeface="Calibri"/>
              </a:rPr>
              <a:t>e: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"C</a:t>
            </a:r>
            <a:r>
              <a:rPr sz="1700" spc="4" dirty="0" smtClean="0">
                <a:latin typeface="Calibri"/>
                <a:cs typeface="Calibri"/>
              </a:rPr>
              <a:t>o</a:t>
            </a:r>
            <a:r>
              <a:rPr sz="1700" spc="-19" dirty="0" smtClean="0">
                <a:latin typeface="Calibri"/>
                <a:cs typeface="Calibri"/>
              </a:rPr>
              <a:t>st</a:t>
            </a:r>
            <a:r>
              <a:rPr sz="1700" spc="0" dirty="0" smtClean="0">
                <a:latin typeface="Calibri"/>
                <a:cs typeface="Calibri"/>
              </a:rPr>
              <a:t>a Ri</a:t>
            </a:r>
            <a:r>
              <a:rPr sz="1700" spc="-9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 es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un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ación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qu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-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os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emos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ar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4" dirty="0" smtClean="0">
                <a:latin typeface="Calibri"/>
                <a:cs typeface="Calibri"/>
              </a:rPr>
              <a:t>qu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s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á lo</a:t>
            </a:r>
            <a:r>
              <a:rPr sz="1700" spc="4" dirty="0" smtClean="0">
                <a:latin typeface="Calibri"/>
                <a:cs typeface="Calibri"/>
              </a:rPr>
              <a:t>g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-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er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d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in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9" dirty="0" smtClean="0">
                <a:latin typeface="Calibri"/>
                <a:cs typeface="Calibri"/>
              </a:rPr>
              <a:t>q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-9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z</a:t>
            </a:r>
            <a:r>
              <a:rPr sz="1700" spc="-9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,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y</a:t>
            </a:r>
            <a:r>
              <a:rPr sz="1700" spc="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s</a:t>
            </a:r>
            <a:r>
              <a:rPr sz="1700" spc="-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-4" dirty="0" smtClean="0">
                <a:latin typeface="Calibri"/>
                <a:cs typeface="Calibri"/>
              </a:rPr>
              <a:t>g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s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ar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aí</a:t>
            </a:r>
            <a:r>
              <a:rPr sz="1700" spc="9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ar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l</a:t>
            </a:r>
            <a:r>
              <a:rPr sz="1700" spc="4" dirty="0" smtClean="0">
                <a:latin typeface="Calibri"/>
                <a:cs typeface="Calibri"/>
              </a:rPr>
              <a:t>o</a:t>
            </a:r>
            <a:r>
              <a:rPr sz="1700" spc="-9" dirty="0" smtClean="0">
                <a:latin typeface="Calibri"/>
                <a:cs typeface="Calibri"/>
              </a:rPr>
              <a:t>.</a:t>
            </a:r>
            <a:r>
              <a:rPr sz="1700" spc="0" dirty="0" smtClean="0">
                <a:latin typeface="Calibri"/>
                <a:cs typeface="Calibri"/>
              </a:rPr>
              <a:t>"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3510625"/>
            <a:ext cx="204672" cy="197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5"/>
              </a:lnSpc>
              <a:spcBef>
                <a:spcPts val="74"/>
              </a:spcBef>
            </a:pPr>
            <a:r>
              <a:rPr sz="13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5374919"/>
            <a:ext cx="7944849" cy="8637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5"/>
              </a:spcBef>
            </a:pPr>
            <a:r>
              <a:rPr sz="1700" spc="0" dirty="0" smtClean="0">
                <a:latin typeface="Calibri"/>
                <a:cs typeface="Calibri"/>
              </a:rPr>
              <a:t>Los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acie</a:t>
            </a:r>
            <a:r>
              <a:rPr sz="1700" spc="9" dirty="0" smtClean="0">
                <a:latin typeface="Calibri"/>
                <a:cs typeface="Calibri"/>
              </a:rPr>
              <a:t>r</a:t>
            </a:r>
            <a:r>
              <a:rPr sz="1700" spc="-4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os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y</a:t>
            </a:r>
            <a:r>
              <a:rPr sz="1700" spc="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log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os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-9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an</a:t>
            </a:r>
            <a:r>
              <a:rPr sz="1700" spc="-25" dirty="0" smtClean="0">
                <a:latin typeface="Calibri"/>
                <a:cs typeface="Calibri"/>
              </a:rPr>
              <a:t>z</a:t>
            </a:r>
            <a:r>
              <a:rPr sz="1700" spc="0" dirty="0" smtClean="0">
                <a:latin typeface="Calibri"/>
                <a:cs typeface="Calibri"/>
              </a:rPr>
              <a:t>ados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por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las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po</a:t>
            </a:r>
            <a:r>
              <a:rPr sz="1700" spc="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í</a:t>
            </a:r>
            <a:r>
              <a:rPr sz="1700" spc="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9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as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s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-14" dirty="0" smtClean="0">
                <a:latin typeface="Calibri"/>
                <a:cs typeface="Calibri"/>
              </a:rPr>
              <a:t>a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ales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9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po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sa</a:t>
            </a:r>
            <a:r>
              <a:rPr sz="1700" spc="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u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,</a:t>
            </a:r>
            <a:r>
              <a:rPr sz="1700" spc="-3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q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e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4" dirty="0" smtClean="0">
                <a:latin typeface="Calibri"/>
                <a:cs typeface="Calibri"/>
              </a:rPr>
              <a:t>n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ación</a:t>
            </a:r>
            <a:r>
              <a:rPr sz="1700" spc="-3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h</a:t>
            </a:r>
            <a:r>
              <a:rPr sz="1700" spc="0" dirty="0" smtClean="0">
                <a:latin typeface="Calibri"/>
                <a:cs typeface="Calibri"/>
              </a:rPr>
              <a:t>an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9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4" dirty="0" smtClean="0">
                <a:latin typeface="Calibri"/>
                <a:cs typeface="Calibri"/>
              </a:rPr>
              <a:t>on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9" dirty="0" smtClean="0">
                <a:latin typeface="Calibri"/>
                <a:cs typeface="Calibri"/>
              </a:rPr>
              <a:t> 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4" dirty="0" smtClean="0">
                <a:latin typeface="Calibri"/>
                <a:cs typeface="Calibri"/>
              </a:rPr>
              <a:t>und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en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a</a:t>
            </a:r>
            <a:r>
              <a:rPr sz="1700" spc="0" dirty="0" smtClean="0">
                <a:latin typeface="Calibri"/>
                <a:cs typeface="Calibri"/>
              </a:rPr>
              <a:t>fi</a:t>
            </a:r>
            <a:r>
              <a:rPr sz="1700" spc="4" dirty="0" smtClean="0">
                <a:latin typeface="Calibri"/>
                <a:cs typeface="Calibri"/>
              </a:rPr>
              <a:t>r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y</a:t>
            </a:r>
            <a:r>
              <a:rPr sz="1700" spc="4" dirty="0" smtClean="0">
                <a:latin typeface="Calibri"/>
                <a:cs typeface="Calibri"/>
              </a:rPr>
              <a:t> d</a:t>
            </a:r>
            <a:r>
              <a:rPr sz="1700" spc="-9" dirty="0" smtClean="0">
                <a:latin typeface="Calibri"/>
                <a:cs typeface="Calibri"/>
              </a:rPr>
              <a:t>e</a:t>
            </a:r>
            <a:r>
              <a:rPr sz="1700" spc="-50" dirty="0" smtClean="0">
                <a:latin typeface="Calibri"/>
                <a:cs typeface="Calibri"/>
              </a:rPr>
              <a:t>f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nd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-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4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25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-19" dirty="0" smtClean="0">
                <a:latin typeface="Calibri"/>
                <a:cs typeface="Calibri"/>
              </a:rPr>
              <a:t>st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4" dirty="0" smtClean="0">
                <a:latin typeface="Calibri"/>
                <a:cs typeface="Calibri"/>
              </a:rPr>
              <a:t>n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e,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pu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-2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 </a:t>
            </a:r>
            <a:r>
              <a:rPr sz="1700" spc="-14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4" dirty="0" smtClean="0">
                <a:latin typeface="Calibri"/>
                <a:cs typeface="Calibri"/>
              </a:rPr>
              <a:t>l</a:t>
            </a:r>
            <a:r>
              <a:rPr sz="1700" spc="0" dirty="0" smtClean="0">
                <a:latin typeface="Calibri"/>
                <a:cs typeface="Calibri"/>
              </a:rPr>
              <a:t>acio</a:t>
            </a:r>
            <a:r>
              <a:rPr sz="1700" spc="9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an</a:t>
            </a:r>
            <a:r>
              <a:rPr sz="1700" spc="-54" dirty="0" smtClean="0">
                <a:latin typeface="Calibri"/>
                <a:cs typeface="Calibri"/>
              </a:rPr>
              <a:t> 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on</a:t>
            </a:r>
            <a:r>
              <a:rPr sz="1700" spc="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b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4" dirty="0" smtClean="0">
                <a:latin typeface="Calibri"/>
                <a:cs typeface="Calibri"/>
              </a:rPr>
              <a:t>e</a:t>
            </a:r>
            <a:r>
              <a:rPr sz="1700" spc="0" dirty="0" smtClean="0">
                <a:latin typeface="Calibri"/>
                <a:cs typeface="Calibri"/>
              </a:rPr>
              <a:t>n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ás</a:t>
            </a:r>
            <a:r>
              <a:rPr sz="1700" spc="-9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-1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ec</a:t>
            </a:r>
            <a:r>
              <a:rPr sz="1700" spc="4" dirty="0" smtClean="0">
                <a:latin typeface="Calibri"/>
                <a:cs typeface="Calibri"/>
              </a:rPr>
              <a:t>i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p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9" dirty="0" smtClean="0">
                <a:latin typeface="Calibri"/>
                <a:cs typeface="Calibri"/>
              </a:rPr>
              <a:t>r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el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er</a:t>
            </a:r>
            <a:r>
              <a:rPr sz="1700" spc="-1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hu</a:t>
            </a:r>
            <a:r>
              <a:rPr sz="1700" spc="-4" dirty="0" smtClean="0">
                <a:latin typeface="Calibri"/>
                <a:cs typeface="Calibri"/>
              </a:rPr>
              <a:t>m</a:t>
            </a:r>
            <a:r>
              <a:rPr sz="1700" spc="0" dirty="0" smtClean="0">
                <a:latin typeface="Calibri"/>
                <a:cs typeface="Calibri"/>
              </a:rPr>
              <a:t>a</a:t>
            </a:r>
            <a:r>
              <a:rPr sz="1700" spc="4" dirty="0" smtClean="0">
                <a:latin typeface="Calibri"/>
                <a:cs typeface="Calibri"/>
              </a:rPr>
              <a:t>n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-25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qu</a:t>
            </a:r>
            <a:r>
              <a:rPr sz="1700" spc="0" dirty="0" smtClean="0">
                <a:latin typeface="Calibri"/>
                <a:cs typeface="Calibri"/>
              </a:rPr>
              <a:t>e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es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4" dirty="0" smtClean="0">
                <a:latin typeface="Calibri"/>
                <a:cs typeface="Calibri"/>
              </a:rPr>
              <a:t>s</a:t>
            </a:r>
            <a:r>
              <a:rPr sz="1700" spc="0" dirty="0" smtClean="0">
                <a:latin typeface="Calibri"/>
                <a:cs typeface="Calibri"/>
              </a:rPr>
              <a:t>al</a:t>
            </a:r>
            <a:r>
              <a:rPr sz="1700" spc="4" dirty="0" smtClean="0">
                <a:latin typeface="Calibri"/>
                <a:cs typeface="Calibri"/>
              </a:rPr>
              <a:t>u</a:t>
            </a:r>
            <a:r>
              <a:rPr sz="1700" spc="0" dirty="0" smtClean="0">
                <a:latin typeface="Calibri"/>
                <a:cs typeface="Calibri"/>
              </a:rPr>
              <a:t>d 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2075"/>
              </a:lnSpc>
            </a:pPr>
            <a:r>
              <a:rPr sz="1700" spc="0" dirty="0" smtClean="0">
                <a:latin typeface="Calibri"/>
                <a:cs typeface="Calibri"/>
              </a:rPr>
              <a:t>y por</a:t>
            </a:r>
            <a:r>
              <a:rPr sz="1700" spc="-19" dirty="0" smtClean="0">
                <a:latin typeface="Calibri"/>
                <a:cs typeface="Calibri"/>
              </a:rPr>
              <a:t> </a:t>
            </a:r>
            <a:r>
              <a:rPr sz="1700" spc="-14" dirty="0" smtClean="0">
                <a:latin typeface="Calibri"/>
                <a:cs typeface="Calibri"/>
              </a:rPr>
              <a:t>c</a:t>
            </a:r>
            <a:r>
              <a:rPr sz="1700" spc="0" dirty="0" smtClean="0">
                <a:latin typeface="Calibri"/>
                <a:cs typeface="Calibri"/>
              </a:rPr>
              <a:t>o</a:t>
            </a:r>
            <a:r>
              <a:rPr sz="1700" spc="4" dirty="0" smtClean="0">
                <a:latin typeface="Calibri"/>
                <a:cs typeface="Calibri"/>
              </a:rPr>
              <a:t>ns</a:t>
            </a:r>
            <a:r>
              <a:rPr sz="1700" spc="0" dirty="0" smtClean="0">
                <a:latin typeface="Calibri"/>
                <a:cs typeface="Calibri"/>
              </a:rPr>
              <a:t>i</a:t>
            </a:r>
            <a:r>
              <a:rPr sz="1700" spc="4" dirty="0" smtClean="0">
                <a:latin typeface="Calibri"/>
                <a:cs typeface="Calibri"/>
              </a:rPr>
              <a:t>gu</a:t>
            </a:r>
            <a:r>
              <a:rPr sz="1700" spc="0" dirty="0" smtClean="0">
                <a:latin typeface="Calibri"/>
                <a:cs typeface="Calibri"/>
              </a:rPr>
              <a:t>ie</a:t>
            </a:r>
            <a:r>
              <a:rPr sz="1700" spc="-25" dirty="0" smtClean="0">
                <a:latin typeface="Calibri"/>
                <a:cs typeface="Calibri"/>
              </a:rPr>
              <a:t>n</a:t>
            </a:r>
            <a:r>
              <a:rPr sz="1700" spc="-19" dirty="0" smtClean="0">
                <a:latin typeface="Calibri"/>
                <a:cs typeface="Calibri"/>
              </a:rPr>
              <a:t>t</a:t>
            </a:r>
            <a:r>
              <a:rPr sz="1700" spc="0" dirty="0" smtClean="0">
                <a:latin typeface="Calibri"/>
                <a:cs typeface="Calibri"/>
              </a:rPr>
              <a:t>e,</a:t>
            </a:r>
            <a:r>
              <a:rPr sz="1700" spc="-3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la</a:t>
            </a:r>
            <a:r>
              <a:rPr sz="1700" spc="-4" dirty="0" smtClean="0">
                <a:latin typeface="Calibri"/>
                <a:cs typeface="Calibri"/>
              </a:rPr>
              <a:t> </a:t>
            </a:r>
            <a:r>
              <a:rPr sz="1700" spc="0" dirty="0" smtClean="0">
                <a:latin typeface="Calibri"/>
                <a:cs typeface="Calibri"/>
              </a:rPr>
              <a:t>vi</a:t>
            </a:r>
            <a:r>
              <a:rPr sz="1700" spc="4" dirty="0" smtClean="0">
                <a:latin typeface="Calibri"/>
                <a:cs typeface="Calibri"/>
              </a:rPr>
              <a:t>d</a:t>
            </a:r>
            <a:r>
              <a:rPr sz="1700" spc="0" dirty="0" smtClean="0">
                <a:latin typeface="Calibri"/>
                <a:cs typeface="Calibri"/>
              </a:rPr>
              <a:t>a.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5397972"/>
            <a:ext cx="204672" cy="197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5"/>
              </a:lnSpc>
              <a:spcBef>
                <a:spcPts val="74"/>
              </a:spcBef>
            </a:pPr>
            <a:r>
              <a:rPr sz="13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3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09646" y="417954"/>
            <a:ext cx="168443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390" baseline="1275" dirty="0" smtClean="0">
                <a:latin typeface="Trebuchet MS"/>
                <a:cs typeface="Trebuchet MS"/>
              </a:rPr>
              <a:t> </a:t>
            </a: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8723" y="417954"/>
            <a:ext cx="33705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G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39" baseline="1275" dirty="0" smtClean="0">
                <a:latin typeface="Trebuchet MS"/>
                <a:cs typeface="Trebuchet MS"/>
              </a:rPr>
              <a:t>T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r>
              <a:rPr sz="3375" spc="379" baseline="1275" dirty="0" smtClean="0">
                <a:latin typeface="Trebuchet MS"/>
                <a:cs typeface="Trebuchet MS"/>
              </a:rPr>
              <a:t> </a:t>
            </a:r>
            <a:r>
              <a:rPr sz="3375" spc="0" baseline="1275" dirty="0" smtClean="0">
                <a:latin typeface="Trebuchet MS"/>
                <a:cs typeface="Trebuchet MS"/>
              </a:rPr>
              <a:t>Y</a:t>
            </a:r>
            <a:r>
              <a:rPr sz="3375" spc="464" baseline="1275" dirty="0" smtClean="0">
                <a:latin typeface="Trebuchet MS"/>
                <a:cs typeface="Trebuchet MS"/>
              </a:rPr>
              <a:t> </a:t>
            </a:r>
            <a:r>
              <a:rPr sz="3375" spc="154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266" baseline="1275" dirty="0" smtClean="0">
                <a:latin typeface="Trebuchet MS"/>
                <a:cs typeface="Trebuchet MS"/>
              </a:rPr>
              <a:t> 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SC</a:t>
            </a:r>
            <a:r>
              <a:rPr sz="3375" spc="150" baseline="1275" dirty="0" smtClean="0">
                <a:latin typeface="Trebuchet MS"/>
                <a:cs typeface="Trebuchet MS"/>
              </a:rPr>
              <a:t>EN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5122" y="474644"/>
            <a:ext cx="43621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DE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53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1521" y="901618"/>
            <a:ext cx="2127616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4" dirty="0" smtClean="0">
                <a:latin typeface="Trebuchet MS"/>
                <a:cs typeface="Trebuchet MS"/>
              </a:rPr>
              <a:t>O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r>
              <a:rPr sz="2250" spc="479" dirty="0" smtClean="0">
                <a:latin typeface="Trebuchet MS"/>
                <a:cs typeface="Trebuchet MS"/>
              </a:rPr>
              <a:t> 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C</a:t>
            </a:r>
            <a:r>
              <a:rPr sz="2250" spc="3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OR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4750" y="901618"/>
            <a:ext cx="110435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M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DIO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041677"/>
            <a:ext cx="8001030" cy="3926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3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políti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oe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on</a:t>
            </a:r>
            <a:r>
              <a:rPr sz="3300" spc="4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mi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4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del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ado</a:t>
            </a:r>
            <a:r>
              <a:rPr sz="3300" spc="-42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8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8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4" baseline="2482" dirty="0" smtClean="0">
                <a:latin typeface="Calibri"/>
                <a:cs typeface="Calibri"/>
              </a:rPr>
              <a:t>d</a:t>
            </a:r>
            <a:r>
              <a:rPr sz="3300" spc="0" baseline="2482" dirty="0" smtClean="0">
                <a:latin typeface="Calibri"/>
                <a:cs typeface="Calibri"/>
              </a:rPr>
              <a:t>ió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-50" baseline="2482" dirty="0" smtClean="0">
                <a:latin typeface="Calibri"/>
                <a:cs typeface="Calibri"/>
              </a:rPr>
              <a:t>f</a:t>
            </a:r>
            <a:r>
              <a:rPr sz="3300" spc="-34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er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 los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1"/>
              </a:spcBef>
            </a:pPr>
            <a:r>
              <a:rPr sz="3300" spc="0" baseline="2482" dirty="0" smtClean="0">
                <a:latin typeface="Calibri"/>
                <a:cs typeface="Calibri"/>
              </a:rPr>
              <a:t>sec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-7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clase</a:t>
            </a:r>
            <a:r>
              <a:rPr sz="3300" spc="-4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dia,</a:t>
            </a:r>
            <a:r>
              <a:rPr sz="3300" spc="-5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que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tu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epu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6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muy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impor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7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períod</a:t>
            </a:r>
            <a:r>
              <a:rPr sz="3300" spc="-25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94" baseline="2482" dirty="0" smtClean="0">
                <a:latin typeface="Calibri"/>
                <a:cs typeface="Calibri"/>
              </a:rPr>
              <a:t> 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alecie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do</a:t>
            </a:r>
            <a:r>
              <a:rPr sz="3300" spc="-9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aume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ando</a:t>
            </a:r>
            <a:r>
              <a:rPr sz="3300" spc="-9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su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núme</a:t>
            </a:r>
            <a:r>
              <a:rPr sz="3300" spc="-3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5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dada</a:t>
            </a:r>
            <a:r>
              <a:rPr sz="3300" spc="-5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situación</a:t>
            </a:r>
            <a:r>
              <a:rPr sz="3300" spc="-9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m</a:t>
            </a:r>
            <a:r>
              <a:rPr sz="3300" spc="-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vilidad</a:t>
            </a:r>
            <a:r>
              <a:rPr sz="3300" spc="-11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cial</a:t>
            </a:r>
            <a:r>
              <a:rPr sz="3300" spc="-6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ce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65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3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ac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erí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8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épo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a.</a:t>
            </a:r>
            <a:r>
              <a:rPr sz="3300" spc="-5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ceso</a:t>
            </a:r>
            <a:r>
              <a:rPr sz="3300" spc="-8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tu</a:t>
            </a:r>
            <a:r>
              <a:rPr sz="3300" spc="-25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apel</a:t>
            </a:r>
            <a:r>
              <a:rPr sz="3300" spc="-4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ado</a:t>
            </a:r>
            <a:r>
              <a:rPr sz="3300" spc="-6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democ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44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ación</a:t>
            </a:r>
            <a:r>
              <a:rPr sz="3300" spc="-13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d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ación,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latin typeface="Calibri"/>
                <a:cs typeface="Calibri"/>
              </a:rPr>
              <a:t>pu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am</a:t>
            </a:r>
            <a:r>
              <a:rPr sz="3300" spc="-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liar</a:t>
            </a:r>
            <a:r>
              <a:rPr sz="3300" spc="-5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59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er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ed</a:t>
            </a: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3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 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od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4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ni</a:t>
            </a:r>
            <a:r>
              <a:rPr sz="3300" spc="-25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s, se permi</a:t>
            </a:r>
            <a:r>
              <a:rPr sz="3300" spc="-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ió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que</a:t>
            </a:r>
            <a:r>
              <a:rPr sz="3300" spc="-4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mu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has</a:t>
            </a:r>
            <a:r>
              <a:rPr sz="3300" spc="-5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mu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hos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jó</a:t>
            </a:r>
            <a:r>
              <a:rPr sz="3300" spc="-25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enes</a:t>
            </a:r>
            <a:r>
              <a:rPr sz="3300" spc="-6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acc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die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an</a:t>
            </a:r>
            <a:r>
              <a:rPr sz="3300" spc="-9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una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ar</a:t>
            </a:r>
            <a:r>
              <a:rPr sz="3300" spc="-1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6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uni</a:t>
            </a:r>
            <a:r>
              <a:rPr sz="3300" spc="-25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si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aria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pa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6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rp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-128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mo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una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fuer</a:t>
            </a:r>
            <a:r>
              <a:rPr sz="3300" spc="-39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4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ab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jo</a:t>
            </a:r>
            <a:r>
              <a:rPr sz="3300" spc="-5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bien</a:t>
            </a:r>
            <a:r>
              <a:rPr sz="3300" spc="-39" baseline="2482" dirty="0" smtClean="0">
                <a:latin typeface="Calibri"/>
                <a:cs typeface="Calibri"/>
              </a:rPr>
              <a:t> 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alifi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ada</a:t>
            </a:r>
            <a:r>
              <a:rPr sz="3300" spc="-8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inser</a:t>
            </a:r>
            <a:r>
              <a:rPr sz="3300" spc="-1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-10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ad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5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que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tu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g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an</a:t>
            </a:r>
            <a:r>
              <a:rPr sz="3300" spc="-4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mie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6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debido</a:t>
            </a:r>
            <a:r>
              <a:rPr sz="3300" spc="-6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su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acti</a:t>
            </a:r>
            <a:r>
              <a:rPr sz="3300" spc="-34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7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partici</a:t>
            </a:r>
            <a:r>
              <a:rPr sz="3300" spc="-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ación</a:t>
            </a:r>
            <a:r>
              <a:rPr sz="3300" spc="-1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</a:t>
            </a:r>
            <a:r>
              <a:rPr sz="3300" spc="9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2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actividades</a:t>
            </a:r>
            <a:r>
              <a:rPr sz="3300" spc="-1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nacion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les</a:t>
            </a:r>
            <a:r>
              <a:rPr sz="3300" spc="-10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f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4" baseline="2482" dirty="0" smtClean="0">
                <a:latin typeface="Calibri"/>
                <a:cs typeface="Calibri"/>
              </a:rPr>
              <a:t>í</a:t>
            </a:r>
            <a:r>
              <a:rPr sz="3300" spc="0" baseline="2482" dirty="0" smtClean="0">
                <a:latin typeface="Calibri"/>
                <a:cs typeface="Calibri"/>
              </a:rPr>
              <a:t>a,</a:t>
            </a:r>
            <a:r>
              <a:rPr sz="3300" spc="-7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por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una</a:t>
            </a:r>
            <a:r>
              <a:rPr sz="3300" spc="-53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ama</a:t>
            </a:r>
            <a:r>
              <a:rPr sz="3300" spc="-3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amplia</a:t>
            </a:r>
            <a:r>
              <a:rPr sz="3300" spc="-6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empleos</a:t>
            </a:r>
            <a:r>
              <a:rPr sz="3300" spc="-5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as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</a:t>
            </a:r>
            <a:r>
              <a:rPr sz="3300" spc="-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ividades</a:t>
            </a:r>
            <a:r>
              <a:rPr sz="3300" spc="-1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nómi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latin typeface="Calibri"/>
                <a:cs typeface="Calibri"/>
              </a:rPr>
              <a:t>(ban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a,</a:t>
            </a:r>
            <a:r>
              <a:rPr sz="3300" spc="-7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finan</a:t>
            </a:r>
            <a:r>
              <a:rPr sz="3300" spc="-34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7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vicios</a:t>
            </a:r>
            <a:r>
              <a:rPr sz="3300" spc="-8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emp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riales</a:t>
            </a:r>
            <a:r>
              <a:rPr sz="3300" spc="-1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indu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triales),</a:t>
            </a:r>
            <a:r>
              <a:rPr sz="3300" spc="-1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que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-25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ene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9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nu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-19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2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ab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j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do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es,</a:t>
            </a:r>
            <a:r>
              <a:rPr sz="3300" spc="-129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éc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5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esi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nales.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069378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09646" y="417954"/>
            <a:ext cx="168443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390" baseline="1275" dirty="0" smtClean="0">
                <a:latin typeface="Trebuchet MS"/>
                <a:cs typeface="Trebuchet MS"/>
              </a:rPr>
              <a:t> </a:t>
            </a: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8723" y="417954"/>
            <a:ext cx="33705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G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39" baseline="1275" dirty="0" smtClean="0">
                <a:latin typeface="Trebuchet MS"/>
                <a:cs typeface="Trebuchet MS"/>
              </a:rPr>
              <a:t>T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r>
              <a:rPr sz="3375" spc="379" baseline="1275" dirty="0" smtClean="0">
                <a:latin typeface="Trebuchet MS"/>
                <a:cs typeface="Trebuchet MS"/>
              </a:rPr>
              <a:t> </a:t>
            </a:r>
            <a:r>
              <a:rPr sz="3375" spc="0" baseline="1275" dirty="0" smtClean="0">
                <a:latin typeface="Trebuchet MS"/>
                <a:cs typeface="Trebuchet MS"/>
              </a:rPr>
              <a:t>Y</a:t>
            </a:r>
            <a:r>
              <a:rPr sz="3375" spc="464" baseline="1275" dirty="0" smtClean="0">
                <a:latin typeface="Trebuchet MS"/>
                <a:cs typeface="Trebuchet MS"/>
              </a:rPr>
              <a:t> </a:t>
            </a:r>
            <a:r>
              <a:rPr sz="3375" spc="154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266" baseline="1275" dirty="0" smtClean="0">
                <a:latin typeface="Trebuchet MS"/>
                <a:cs typeface="Trebuchet MS"/>
              </a:rPr>
              <a:t> 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SC</a:t>
            </a:r>
            <a:r>
              <a:rPr sz="3375" spc="150" baseline="1275" dirty="0" smtClean="0">
                <a:latin typeface="Trebuchet MS"/>
                <a:cs typeface="Trebuchet MS"/>
              </a:rPr>
              <a:t>EN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5122" y="474644"/>
            <a:ext cx="43621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DE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54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1521" y="901618"/>
            <a:ext cx="2127616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4" dirty="0" smtClean="0">
                <a:latin typeface="Trebuchet MS"/>
                <a:cs typeface="Trebuchet MS"/>
              </a:rPr>
              <a:t>O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r>
              <a:rPr sz="2250" spc="479" dirty="0" smtClean="0">
                <a:latin typeface="Trebuchet MS"/>
                <a:cs typeface="Trebuchet MS"/>
              </a:rPr>
              <a:t> 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C</a:t>
            </a:r>
            <a:r>
              <a:rPr sz="2250" spc="3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OR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24750" y="901618"/>
            <a:ext cx="110435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M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DIO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2041677"/>
            <a:ext cx="8027649" cy="3852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eso</a:t>
            </a:r>
            <a:r>
              <a:rPr sz="3300" spc="-2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édi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por m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dio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ban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na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ionali</a:t>
            </a:r>
            <a:r>
              <a:rPr sz="3300" spc="-39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ada,</a:t>
            </a:r>
            <a:r>
              <a:rPr sz="3300" spc="-5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  <a:spcBef>
                <a:spcPts val="1"/>
              </a:spcBef>
            </a:pPr>
            <a:r>
              <a:rPr sz="3300" spc="0" baseline="2482" dirty="0" smtClean="0">
                <a:latin typeface="Calibri"/>
                <a:cs typeface="Calibri"/>
              </a:rPr>
              <a:t>igualme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7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una</a:t>
            </a:r>
            <a:r>
              <a:rPr sz="3300" spc="-4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1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fluen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ia</a:t>
            </a:r>
            <a:r>
              <a:rPr sz="3300" spc="-8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no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ria</a:t>
            </a:r>
            <a:r>
              <a:rPr sz="3300" spc="-6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ce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so</a:t>
            </a:r>
            <a:r>
              <a:rPr sz="3300" spc="-6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sec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medios,</a:t>
            </a:r>
            <a:r>
              <a:rPr sz="3300" spc="-6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que</a:t>
            </a:r>
            <a:r>
              <a:rPr sz="3300" spc="-74" baseline="2482" dirty="0" smtClean="0">
                <a:latin typeface="Calibri"/>
                <a:cs typeface="Calibri"/>
              </a:rPr>
              <a:t> 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acili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5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é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am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8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</a:t>
            </a:r>
            <a:r>
              <a:rPr sz="3300" spc="-3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ar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llo</a:t>
            </a:r>
            <a:r>
              <a:rPr sz="3300" spc="-10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medianas</a:t>
            </a:r>
            <a:r>
              <a:rPr sz="3300" spc="-7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peque</a:t>
            </a:r>
            <a:r>
              <a:rPr sz="3300" spc="-9" baseline="2482" dirty="0" smtClean="0">
                <a:latin typeface="Calibri"/>
                <a:cs typeface="Calibri"/>
              </a:rPr>
              <a:t>ñ</a:t>
            </a:r>
            <a:r>
              <a:rPr sz="3300" spc="0" baseline="2482" dirty="0" smtClean="0">
                <a:latin typeface="Calibri"/>
                <a:cs typeface="Calibri"/>
              </a:rPr>
              <a:t>as</a:t>
            </a:r>
            <a:r>
              <a:rPr sz="3300" spc="-8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4" baseline="2482" dirty="0" smtClean="0">
                <a:latin typeface="Calibri"/>
                <a:cs typeface="Calibri"/>
              </a:rPr>
              <a:t>a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76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ámbi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5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ru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57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mo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urbano</a:t>
            </a:r>
            <a:r>
              <a:rPr sz="3300" spc="-7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tru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ción</a:t>
            </a:r>
            <a:r>
              <a:rPr sz="3300" spc="-10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vivienda</a:t>
            </a:r>
            <a:r>
              <a:rPr sz="3300" spc="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10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acc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4" baseline="2482" dirty="0" smtClean="0">
                <a:latin typeface="Calibri"/>
                <a:cs typeface="Calibri"/>
              </a:rPr>
              <a:t>ó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5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q</a:t>
            </a:r>
            <a:r>
              <a:rPr sz="3300" spc="-9" baseline="2482" dirty="0" smtClean="0">
                <a:latin typeface="Calibri"/>
                <a:cs typeface="Calibri"/>
              </a:rPr>
              <a:t>u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ue</a:t>
            </a:r>
            <a:r>
              <a:rPr sz="3300" spc="-29" baseline="2482" dirty="0" smtClean="0">
                <a:latin typeface="Calibri"/>
                <a:cs typeface="Calibri"/>
              </a:rPr>
              <a:t> </a:t>
            </a:r>
            <a:r>
              <a:rPr sz="3300" spc="-14" baseline="2482" dirty="0" smtClean="0">
                <a:latin typeface="Calibri"/>
                <a:cs typeface="Calibri"/>
              </a:rPr>
              <a:t>r</a:t>
            </a:r>
            <a:r>
              <a:rPr sz="3300" spc="-25" baseline="2482" dirty="0" smtClean="0">
                <a:latin typeface="Calibri"/>
                <a:cs typeface="Calibri"/>
              </a:rPr>
              <a:t>e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</a:t>
            </a:r>
            <a:r>
              <a:rPr sz="3300" spc="-34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ada</a:t>
            </a:r>
            <a:r>
              <a:rPr sz="3300" spc="-7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por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eación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0" baseline="2482" dirty="0" smtClean="0">
                <a:latin typeface="Calibri"/>
                <a:cs typeface="Calibri"/>
              </a:rPr>
              <a:t>del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Na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ional de Vivienda</a:t>
            </a:r>
            <a:r>
              <a:rPr sz="3300" spc="-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 </a:t>
            </a: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0" baseline="2482" dirty="0" smtClean="0">
                <a:latin typeface="Calibri"/>
                <a:cs typeface="Calibri"/>
              </a:rPr>
              <a:t>rbanismo </a:t>
            </a:r>
            <a:r>
              <a:rPr sz="3300" spc="-9" baseline="2482" dirty="0" smtClean="0">
                <a:latin typeface="Calibri"/>
                <a:cs typeface="Calibri"/>
              </a:rPr>
              <a:t>(</a:t>
            </a:r>
            <a:r>
              <a:rPr sz="3300" spc="0" baseline="2482" dirty="0" smtClean="0">
                <a:latin typeface="Calibri"/>
                <a:cs typeface="Calibri"/>
              </a:rPr>
              <a:t>INV</a:t>
            </a:r>
            <a:r>
              <a:rPr sz="3300" spc="-9" baseline="2482" dirty="0" smtClean="0">
                <a:latin typeface="Calibri"/>
                <a:cs typeface="Calibri"/>
              </a:rPr>
              <a:t>U</a:t>
            </a:r>
            <a:r>
              <a:rPr sz="3300" spc="0" baseline="2482" dirty="0" smtClean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  <a:p>
            <a:pPr marL="12700" marR="29299">
              <a:lnSpc>
                <a:spcPts val="2685"/>
              </a:lnSpc>
              <a:spcBef>
                <a:spcPts val="1612"/>
              </a:spcBef>
            </a:pPr>
            <a:r>
              <a:rPr sz="2200" spc="0" dirty="0" smtClean="0">
                <a:latin typeface="Calibri"/>
                <a:cs typeface="Calibri"/>
              </a:rPr>
              <a:t>C</a:t>
            </a:r>
            <a:r>
              <a:rPr sz="2200" spc="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mo</a:t>
            </a:r>
            <a:r>
              <a:rPr sz="2200" spc="-5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se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-14" dirty="0" smtClean="0">
                <a:latin typeface="Calibri"/>
                <a:cs typeface="Calibri"/>
              </a:rPr>
              <a:t>b</a:t>
            </a:r>
            <a:r>
              <a:rPr sz="2200" spc="0" dirty="0" smtClean="0">
                <a:latin typeface="Calibri"/>
                <a:cs typeface="Calibri"/>
              </a:rPr>
              <a:t>se</a:t>
            </a:r>
            <a:r>
              <a:rPr sz="2200" spc="29" dirty="0" smtClean="0">
                <a:latin typeface="Calibri"/>
                <a:cs typeface="Calibri"/>
              </a:rPr>
              <a:t>r</a:t>
            </a:r>
            <a:r>
              <a:rPr sz="2200" spc="-29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a,</a:t>
            </a:r>
            <a:r>
              <a:rPr sz="2200" spc="-7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las</a:t>
            </a:r>
            <a:r>
              <a:rPr sz="2200" spc="-3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acc</a:t>
            </a:r>
            <a:r>
              <a:rPr sz="2200" spc="-4" dirty="0" smtClean="0">
                <a:latin typeface="Calibri"/>
                <a:cs typeface="Calibri"/>
              </a:rPr>
              <a:t>i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nes</a:t>
            </a:r>
            <a:r>
              <a:rPr sz="2200" spc="-6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impl</a:t>
            </a:r>
            <a:r>
              <a:rPr sz="2200" spc="-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me</a:t>
            </a:r>
            <a:r>
              <a:rPr sz="2200" spc="-29" dirty="0" smtClean="0">
                <a:latin typeface="Calibri"/>
                <a:cs typeface="Calibri"/>
              </a:rPr>
              <a:t>nt</a:t>
            </a:r>
            <a:r>
              <a:rPr sz="2200" spc="0" dirty="0" smtClean="0">
                <a:latin typeface="Calibri"/>
                <a:cs typeface="Calibri"/>
              </a:rPr>
              <a:t>ad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11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por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5" dirty="0" smtClean="0">
                <a:latin typeface="Calibri"/>
                <a:cs typeface="Calibri"/>
              </a:rPr>
              <a:t>s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ado</a:t>
            </a:r>
            <a:r>
              <a:rPr sz="2200" spc="-47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r </a:t>
            </a:r>
            <a:endParaRPr sz="2200">
              <a:latin typeface="Calibri"/>
              <a:cs typeface="Calibri"/>
            </a:endParaRPr>
          </a:p>
          <a:p>
            <a:pPr marL="12700" marR="29299">
              <a:lnSpc>
                <a:spcPts val="2685"/>
              </a:lnSpc>
            </a:pP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mo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ban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5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nacion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li</a:t>
            </a:r>
            <a:r>
              <a:rPr sz="2200" spc="-39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ad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15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las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in</a:t>
            </a:r>
            <a:r>
              <a:rPr sz="2200" spc="-25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ti</a:t>
            </a:r>
            <a:r>
              <a:rPr sz="2200" spc="-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uc</a:t>
            </a:r>
            <a:r>
              <a:rPr sz="2200" spc="-4" dirty="0" smtClean="0">
                <a:latin typeface="Calibri"/>
                <a:cs typeface="Calibri"/>
              </a:rPr>
              <a:t>i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nes</a:t>
            </a:r>
            <a:r>
              <a:rPr sz="2200" spc="-8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au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ó</a:t>
            </a:r>
            <a:r>
              <a:rPr sz="2200" spc="0" dirty="0" smtClean="0">
                <a:latin typeface="Calibri"/>
                <a:cs typeface="Calibri"/>
              </a:rPr>
              <a:t>nom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s,</a:t>
            </a:r>
            <a:r>
              <a:rPr sz="2200" spc="-10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 </a:t>
            </a:r>
            <a:endParaRPr sz="2200">
              <a:latin typeface="Calibri"/>
              <a:cs typeface="Calibri"/>
            </a:endParaRPr>
          </a:p>
          <a:p>
            <a:pPr marL="12700" marR="29299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ampliación</a:t>
            </a:r>
            <a:r>
              <a:rPr sz="2200" spc="-1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se</a:t>
            </a:r>
            <a:r>
              <a:rPr sz="2200" spc="2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vicios</a:t>
            </a:r>
            <a:r>
              <a:rPr sz="2200" spc="-8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lud</a:t>
            </a:r>
            <a:r>
              <a:rPr sz="2200" spc="-6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edu</a:t>
            </a:r>
            <a:r>
              <a:rPr sz="2200" spc="-34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ación</a:t>
            </a:r>
            <a:r>
              <a:rPr sz="2200" spc="-9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los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-39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cesos</a:t>
            </a:r>
            <a:r>
              <a:rPr sz="2200" spc="-6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 </a:t>
            </a:r>
            <a:endParaRPr sz="2200">
              <a:latin typeface="Calibri"/>
              <a:cs typeface="Calibri"/>
            </a:endParaRPr>
          </a:p>
          <a:p>
            <a:pPr marL="12700" marR="29299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indu</a:t>
            </a:r>
            <a:r>
              <a:rPr sz="2200" spc="-25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triali</a:t>
            </a:r>
            <a:r>
              <a:rPr sz="2200" spc="-34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ación</a:t>
            </a:r>
            <a:r>
              <a:rPr sz="2200" spc="-18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di</a:t>
            </a:r>
            <a:r>
              <a:rPr sz="2200" spc="-19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sifi</a:t>
            </a:r>
            <a:r>
              <a:rPr sz="2200" spc="-1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ación</a:t>
            </a:r>
            <a:r>
              <a:rPr sz="2200" spc="-14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agrí</a:t>
            </a:r>
            <a:r>
              <a:rPr sz="2200" spc="-25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la,</a:t>
            </a:r>
            <a:r>
              <a:rPr sz="2200" spc="-85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ambia</a:t>
            </a:r>
            <a:r>
              <a:rPr sz="2200" spc="-29" dirty="0" smtClean="0">
                <a:latin typeface="Calibri"/>
                <a:cs typeface="Calibri"/>
              </a:rPr>
              <a:t>r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8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las</a:t>
            </a:r>
            <a:r>
              <a:rPr sz="2200" spc="-24" dirty="0" smtClean="0">
                <a:latin typeface="Calibri"/>
                <a:cs typeface="Calibri"/>
              </a:rPr>
              <a:t> 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ndi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iones </a:t>
            </a:r>
            <a:endParaRPr sz="2200">
              <a:latin typeface="Calibri"/>
              <a:cs typeface="Calibri"/>
            </a:endParaRPr>
          </a:p>
          <a:p>
            <a:pPr marL="12700" marR="29299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vida</a:t>
            </a:r>
            <a:r>
              <a:rPr sz="2200" spc="-1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 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población</a:t>
            </a:r>
            <a:r>
              <a:rPr sz="2200" spc="-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 p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opicia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on</a:t>
            </a:r>
            <a:r>
              <a:rPr sz="2200" spc="-5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una</a:t>
            </a:r>
            <a:r>
              <a:rPr sz="2200" spc="-33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u</a:t>
            </a:r>
            <a:r>
              <a:rPr sz="2200" spc="-4" dirty="0" smtClean="0">
                <a:latin typeface="Calibri"/>
                <a:cs typeface="Calibri"/>
              </a:rPr>
              <a:t>m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2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c</a:t>
            </a:r>
            <a:r>
              <a:rPr sz="2200" spc="-4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</a:t>
            </a:r>
            <a:r>
              <a:rPr sz="2200" spc="-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dia,</a:t>
            </a:r>
            <a:r>
              <a:rPr sz="2200" spc="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que </a:t>
            </a:r>
            <a:endParaRPr sz="2200">
              <a:latin typeface="Calibri"/>
              <a:cs typeface="Calibri"/>
            </a:endParaRPr>
          </a:p>
          <a:p>
            <a:pPr marL="12700" marR="29299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partici</a:t>
            </a:r>
            <a:r>
              <a:rPr sz="2200" spc="-4" dirty="0" smtClean="0">
                <a:latin typeface="Calibri"/>
                <a:cs typeface="Calibri"/>
              </a:rPr>
              <a:t>p</a:t>
            </a:r>
            <a:r>
              <a:rPr sz="2200" spc="0" dirty="0" smtClean="0">
                <a:latin typeface="Calibri"/>
                <a:cs typeface="Calibri"/>
              </a:rPr>
              <a:t>arí</a:t>
            </a:r>
            <a:r>
              <a:rPr sz="2200" spc="9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15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más</a:t>
            </a:r>
            <a:r>
              <a:rPr sz="2200" spc="-2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acti</a:t>
            </a:r>
            <a:r>
              <a:rPr sz="2200" spc="-3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ame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e,</a:t>
            </a:r>
            <a:r>
              <a:rPr sz="2200" spc="-8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en</a:t>
            </a:r>
            <a:r>
              <a:rPr sz="2200" spc="-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vida</a:t>
            </a:r>
            <a:r>
              <a:rPr sz="2200" spc="-4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políti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6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nómi</a:t>
            </a:r>
            <a:r>
              <a:rPr sz="2200" spc="-25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7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del</a:t>
            </a:r>
            <a:r>
              <a:rPr sz="2200" spc="-2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ís.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069378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108991"/>
            <a:ext cx="258613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09646" y="417954"/>
            <a:ext cx="168443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390" baseline="1275" dirty="0" smtClean="0">
                <a:latin typeface="Trebuchet MS"/>
                <a:cs typeface="Trebuchet MS"/>
              </a:rPr>
              <a:t> </a:t>
            </a: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8723" y="417954"/>
            <a:ext cx="33705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G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39" baseline="1275" dirty="0" smtClean="0">
                <a:latin typeface="Trebuchet MS"/>
                <a:cs typeface="Trebuchet MS"/>
              </a:rPr>
              <a:t>T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r>
              <a:rPr sz="3375" spc="379" baseline="1275" dirty="0" smtClean="0">
                <a:latin typeface="Trebuchet MS"/>
                <a:cs typeface="Trebuchet MS"/>
              </a:rPr>
              <a:t> </a:t>
            </a:r>
            <a:r>
              <a:rPr sz="3375" spc="0" baseline="1275" dirty="0" smtClean="0">
                <a:latin typeface="Trebuchet MS"/>
                <a:cs typeface="Trebuchet MS"/>
              </a:rPr>
              <a:t>Y</a:t>
            </a:r>
            <a:r>
              <a:rPr sz="3375" spc="464" baseline="1275" dirty="0" smtClean="0">
                <a:latin typeface="Trebuchet MS"/>
                <a:cs typeface="Trebuchet MS"/>
              </a:rPr>
              <a:t> </a:t>
            </a:r>
            <a:r>
              <a:rPr sz="3375" spc="154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266" baseline="1275" dirty="0" smtClean="0">
                <a:latin typeface="Trebuchet MS"/>
                <a:cs typeface="Trebuchet MS"/>
              </a:rPr>
              <a:t> 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SC</a:t>
            </a:r>
            <a:r>
              <a:rPr sz="3375" spc="150" baseline="1275" dirty="0" smtClean="0">
                <a:latin typeface="Trebuchet MS"/>
                <a:cs typeface="Trebuchet MS"/>
              </a:rPr>
              <a:t>EN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5122" y="474644"/>
            <a:ext cx="43621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DE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55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1521" y="901618"/>
            <a:ext cx="2127616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4" dirty="0" smtClean="0">
                <a:latin typeface="Trebuchet MS"/>
                <a:cs typeface="Trebuchet MS"/>
              </a:rPr>
              <a:t>O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r>
              <a:rPr sz="2250" spc="479" dirty="0" smtClean="0">
                <a:latin typeface="Trebuchet MS"/>
                <a:cs typeface="Trebuchet MS"/>
              </a:rPr>
              <a:t> </a:t>
            </a:r>
            <a:r>
              <a:rPr sz="2250" spc="154" dirty="0" smtClean="0">
                <a:latin typeface="Trebuchet MS"/>
                <a:cs typeface="Trebuchet MS"/>
              </a:rPr>
              <a:t>S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C</a:t>
            </a:r>
            <a:r>
              <a:rPr sz="2250" spc="3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OR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24750" y="901618"/>
            <a:ext cx="110435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9" dirty="0" smtClean="0">
                <a:latin typeface="Trebuchet MS"/>
                <a:cs typeface="Trebuchet MS"/>
              </a:rPr>
              <a:t>M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4" dirty="0" smtClean="0">
                <a:latin typeface="Trebuchet MS"/>
                <a:cs typeface="Trebuchet MS"/>
              </a:rPr>
              <a:t>DIO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075205"/>
            <a:ext cx="8062497" cy="3657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dé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ada</a:t>
            </a:r>
            <a:r>
              <a:rPr sz="3300" spc="-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1970,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sin 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m</a:t>
            </a:r>
            <a:r>
              <a:rPr sz="3300" spc="-4" baseline="2482" dirty="0" smtClean="0">
                <a:latin typeface="Calibri"/>
                <a:cs typeface="Calibri"/>
              </a:rPr>
              <a:t>b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-14" baseline="2482" dirty="0" smtClean="0">
                <a:latin typeface="Calibri"/>
                <a:cs typeface="Calibri"/>
              </a:rPr>
              <a:t>g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1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 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omien</a:t>
            </a:r>
            <a:r>
              <a:rPr sz="3300" spc="-44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2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ha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er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no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orio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q</a:t>
            </a:r>
            <a:r>
              <a:rPr sz="3300" spc="0" baseline="2482" dirty="0" smtClean="0">
                <a:latin typeface="Calibri"/>
                <a:cs typeface="Calibri"/>
              </a:rPr>
              <a:t>ue la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políti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8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cial</a:t>
            </a:r>
            <a:r>
              <a:rPr sz="3300" spc="-6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no</a:t>
            </a:r>
            <a:r>
              <a:rPr sz="3300" spc="-1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había</a:t>
            </a:r>
            <a:r>
              <a:rPr sz="3300" spc="-64" baseline="1241" dirty="0" smtClean="0">
                <a:latin typeface="Calibri"/>
                <a:cs typeface="Calibri"/>
              </a:rPr>
              <a:t> </a:t>
            </a:r>
            <a:r>
              <a:rPr sz="3300" spc="-44" baseline="1241" dirty="0" smtClean="0">
                <a:latin typeface="Calibri"/>
                <a:cs typeface="Calibri"/>
              </a:rPr>
              <a:t>f</a:t>
            </a:r>
            <a:r>
              <a:rPr sz="3300" spc="-34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do</a:t>
            </a:r>
            <a:r>
              <a:rPr sz="3300" spc="-10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da</a:t>
            </a:r>
            <a:r>
              <a:rPr sz="3300" spc="-2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pobl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ción</a:t>
            </a:r>
            <a:r>
              <a:rPr sz="3300" spc="-11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ni</a:t>
            </a:r>
            <a:r>
              <a:rPr sz="3300" spc="-1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2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riqu</a:t>
            </a:r>
            <a:r>
              <a:rPr sz="3300" spc="-25" baseline="1241" dirty="0" smtClean="0">
                <a:latin typeface="Calibri"/>
                <a:cs typeface="Calibri"/>
              </a:rPr>
              <a:t>e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ab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a,</a:t>
            </a:r>
            <a:r>
              <a:rPr sz="3300" spc="-9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ne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iguali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ari</a:t>
            </a:r>
            <a:r>
              <a:rPr sz="3300" spc="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1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6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grupos</a:t>
            </a:r>
            <a:r>
              <a:rPr sz="3300" spc="-5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ciales,</a:t>
            </a:r>
            <a:r>
              <a:rPr sz="3300" spc="-7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3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</a:t>
            </a:r>
            <a:r>
              <a:rPr sz="3300" spc="-59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63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egiones</a:t>
            </a:r>
            <a:r>
              <a:rPr sz="3300" spc="-6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ís,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llí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emp</a:t>
            </a:r>
            <a:r>
              <a:rPr sz="3300" spc="-25" baseline="1241" dirty="0" smtClean="0">
                <a:latin typeface="Calibri"/>
                <a:cs typeface="Calibri"/>
              </a:rPr>
              <a:t>e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8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 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ear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g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amas</a:t>
            </a:r>
            <a:r>
              <a:rPr sz="3300" spc="-10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ir</a:t>
            </a:r>
            <a:r>
              <a:rPr sz="3300" spc="-5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pob</a:t>
            </a:r>
            <a:r>
              <a:rPr sz="3300" spc="-25" baseline="1241" dirty="0" smtClean="0">
                <a:latin typeface="Calibri"/>
                <a:cs typeface="Calibri"/>
              </a:rPr>
              <a:t>re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a,</a:t>
            </a:r>
            <a:r>
              <a:rPr sz="3300" spc="-77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eación</a:t>
            </a:r>
            <a:r>
              <a:rPr sz="3300" spc="-7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uc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nes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omo</a:t>
            </a:r>
            <a:r>
              <a:rPr sz="3300" spc="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 In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u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ix</a:t>
            </a:r>
            <a:r>
              <a:rPr sz="3300" spc="-1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 </a:t>
            </a:r>
            <a:r>
              <a:rPr sz="3300" spc="-4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yuda</a:t>
            </a:r>
            <a:r>
              <a:rPr sz="3300" spc="-4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 el </a:t>
            </a:r>
            <a:r>
              <a:rPr sz="3300" spc="-19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ondo</a:t>
            </a:r>
            <a:r>
              <a:rPr sz="3300" spc="-4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 </a:t>
            </a:r>
            <a:r>
              <a:rPr sz="3300" spc="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esar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ollo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cial</a:t>
            </a:r>
            <a:r>
              <a:rPr sz="3300" spc="-7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ignaciones</a:t>
            </a:r>
            <a:r>
              <a:rPr sz="3300" spc="-115" baseline="1241" dirty="0" smtClean="0">
                <a:latin typeface="Calibri"/>
                <a:cs typeface="Calibri"/>
              </a:rPr>
              <a:t> </a:t>
            </a:r>
            <a:r>
              <a:rPr sz="3300" spc="-6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amilia</a:t>
            </a:r>
            <a:r>
              <a:rPr sz="3300" spc="-1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es;</a:t>
            </a:r>
            <a:r>
              <a:rPr sz="3300" spc="-9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ell</a:t>
            </a:r>
            <a:r>
              <a:rPr sz="3300" spc="-2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risis</a:t>
            </a:r>
            <a:r>
              <a:rPr sz="3300" spc="-3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inales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añ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a,</a:t>
            </a:r>
            <a:r>
              <a:rPr sz="3300" spc="-3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-1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epe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cu</a:t>
            </a:r>
            <a:r>
              <a:rPr sz="3300" spc="-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ió</a:t>
            </a:r>
            <a:r>
              <a:rPr sz="3300" spc="-83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fuer</a:t>
            </a:r>
            <a:r>
              <a:rPr sz="3300" spc="-44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3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4" baseline="1241" dirty="0" smtClean="0">
                <a:latin typeface="Calibri"/>
                <a:cs typeface="Calibri"/>
              </a:rPr>
              <a:t>é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ada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siguie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nu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tilo</a:t>
            </a:r>
            <a:r>
              <a:rPr sz="3300" spc="-4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1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des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ll</a:t>
            </a:r>
            <a:r>
              <a:rPr sz="3300" spc="-2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1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ag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-34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7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blema</a:t>
            </a:r>
            <a:r>
              <a:rPr sz="3300" spc="-8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1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pob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-25" baseline="1241" dirty="0" smtClean="0">
                <a:latin typeface="Calibri"/>
                <a:cs typeface="Calibri"/>
              </a:rPr>
              <a:t>e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7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debil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4" baseline="1241" dirty="0" smtClean="0">
                <a:latin typeface="Calibri"/>
                <a:cs typeface="Calibri"/>
              </a:rPr>
              <a:t>l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edia,</a:t>
            </a:r>
            <a:r>
              <a:rPr sz="3300" spc="-3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l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yuda</a:t>
            </a:r>
            <a:r>
              <a:rPr sz="3300" spc="-5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cial,</a:t>
            </a:r>
            <a:r>
              <a:rPr sz="3300" spc="-7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vio</a:t>
            </a:r>
            <a:r>
              <a:rPr sz="3300" spc="-3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erio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-93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apid</a:t>
            </a:r>
            <a:r>
              <a:rPr sz="3300" spc="-25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z,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5"/>
              </a:lnSpc>
              <a:spcBef>
                <a:spcPts val="0"/>
              </a:spcBef>
            </a:pPr>
            <a:r>
              <a:rPr sz="3300" spc="0" baseline="1241" dirty="0" smtClean="0">
                <a:latin typeface="Calibri"/>
                <a:cs typeface="Calibri"/>
              </a:rPr>
              <a:t>sus</a:t>
            </a:r>
            <a:r>
              <a:rPr sz="3300" spc="-38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ndi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iones</a:t>
            </a:r>
            <a:r>
              <a:rPr sz="3300" spc="-8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ida.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102906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7620" y="1717548"/>
            <a:ext cx="1845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0714" y="704850"/>
            <a:ext cx="6981825" cy="544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4364" y="698500"/>
            <a:ext cx="6994525" cy="5461000"/>
          </a:xfrm>
          <a:custGeom>
            <a:avLst/>
            <a:gdLst/>
            <a:ahLst/>
            <a:cxnLst/>
            <a:rect l="l" t="t" r="r" b="b"/>
            <a:pathLst>
              <a:path w="6994525" h="5461000">
                <a:moveTo>
                  <a:pt x="0" y="5461000"/>
                </a:moveTo>
                <a:lnTo>
                  <a:pt x="6994525" y="5461000"/>
                </a:lnTo>
                <a:lnTo>
                  <a:pt x="6994525" y="0"/>
                </a:lnTo>
                <a:lnTo>
                  <a:pt x="0" y="0"/>
                </a:lnTo>
                <a:lnTo>
                  <a:pt x="0" y="5461000"/>
                </a:lnTo>
                <a:close/>
              </a:path>
            </a:pathLst>
          </a:custGeom>
          <a:ln w="12700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56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04364" y="698500"/>
            <a:ext cx="6994525" cy="546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7620" y="1717548"/>
            <a:ext cx="1845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9676" y="700087"/>
            <a:ext cx="6988048" cy="5457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3326" y="693737"/>
            <a:ext cx="7000748" cy="5470525"/>
          </a:xfrm>
          <a:custGeom>
            <a:avLst/>
            <a:gdLst/>
            <a:ahLst/>
            <a:cxnLst/>
            <a:rect l="l" t="t" r="r" b="b"/>
            <a:pathLst>
              <a:path w="7000748" h="5470525">
                <a:moveTo>
                  <a:pt x="0" y="5470525"/>
                </a:moveTo>
                <a:lnTo>
                  <a:pt x="7000748" y="5470525"/>
                </a:lnTo>
                <a:lnTo>
                  <a:pt x="7000748" y="0"/>
                </a:lnTo>
                <a:lnTo>
                  <a:pt x="0" y="0"/>
                </a:lnTo>
                <a:lnTo>
                  <a:pt x="0" y="5470525"/>
                </a:lnTo>
                <a:close/>
              </a:path>
            </a:pathLst>
          </a:custGeom>
          <a:ln w="12700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57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73326" y="693737"/>
            <a:ext cx="7000748" cy="54705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95015" y="417954"/>
            <a:ext cx="43937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4887" y="474644"/>
            <a:ext cx="320130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SIS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9" dirty="0" smtClean="0">
                <a:latin typeface="Trebuchet MS"/>
                <a:cs typeface="Trebuchet MS"/>
              </a:rPr>
              <a:t>M</a:t>
            </a:r>
            <a:r>
              <a:rPr sz="2250" spc="0" dirty="0" smtClean="0">
                <a:latin typeface="Trebuchet MS"/>
                <a:cs typeface="Trebuchet MS"/>
              </a:rPr>
              <a:t>A</a:t>
            </a:r>
            <a:r>
              <a:rPr sz="2250" spc="330" dirty="0" smtClean="0">
                <a:latin typeface="Trebuchet MS"/>
                <a:cs typeface="Trebuchet MS"/>
              </a:rPr>
              <a:t> </a:t>
            </a:r>
            <a:r>
              <a:rPr sz="2250" spc="159" dirty="0" smtClean="0">
                <a:latin typeface="Trebuchet MS"/>
                <a:cs typeface="Trebuchet MS"/>
              </a:rPr>
              <a:t>D</a:t>
            </a:r>
            <a:r>
              <a:rPr sz="2250" spc="0" dirty="0" smtClean="0">
                <a:latin typeface="Trebuchet MS"/>
                <a:cs typeface="Trebuchet MS"/>
              </a:rPr>
              <a:t>E</a:t>
            </a:r>
            <a:r>
              <a:rPr sz="2250" spc="496" dirty="0" smtClean="0">
                <a:latin typeface="Trebuchet MS"/>
                <a:cs typeface="Trebuchet MS"/>
              </a:rPr>
              <a:t> </a:t>
            </a:r>
            <a:r>
              <a:rPr sz="2250" spc="-100" dirty="0" smtClean="0">
                <a:latin typeface="Trebuchet MS"/>
                <a:cs typeface="Trebuchet MS"/>
              </a:rPr>
              <a:t>P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59" dirty="0" smtClean="0">
                <a:latin typeface="Trebuchet MS"/>
                <a:cs typeface="Trebuchet MS"/>
              </a:rPr>
              <a:t>R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IDO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3933" y="474644"/>
            <a:ext cx="154408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0" dirty="0" smtClean="0">
                <a:latin typeface="Trebuchet MS"/>
                <a:cs typeface="Trebuchet MS"/>
              </a:rPr>
              <a:t>P</a:t>
            </a:r>
            <a:r>
              <a:rPr sz="2250" spc="154" dirty="0" smtClean="0">
                <a:latin typeface="Trebuchet MS"/>
                <a:cs typeface="Trebuchet MS"/>
              </a:rPr>
              <a:t>O</a:t>
            </a: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4" dirty="0" smtClean="0">
                <a:latin typeface="Trebuchet MS"/>
                <a:cs typeface="Trebuchet MS"/>
              </a:rPr>
              <a:t>Í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ICO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58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0141" y="844928"/>
            <a:ext cx="16429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3375" spc="154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418" baseline="1275" dirty="0" smtClean="0">
                <a:latin typeface="Trebuchet MS"/>
                <a:cs typeface="Trebuchet MS"/>
              </a:rPr>
              <a:t> </a:t>
            </a: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18070" y="844928"/>
            <a:ext cx="122171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G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39" baseline="1275" dirty="0" smtClean="0">
                <a:latin typeface="Trebuchet MS"/>
                <a:cs typeface="Trebuchet MS"/>
              </a:rPr>
              <a:t>T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6847" y="901618"/>
            <a:ext cx="1378706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D</a:t>
            </a:r>
            <a:r>
              <a:rPr sz="2250" spc="150" dirty="0" smtClean="0">
                <a:latin typeface="Trebuchet MS"/>
                <a:cs typeface="Trebuchet MS"/>
              </a:rPr>
              <a:t>U</a:t>
            </a:r>
            <a:r>
              <a:rPr sz="2250" spc="154" dirty="0" smtClean="0">
                <a:latin typeface="Trebuchet MS"/>
                <a:cs typeface="Trebuchet MS"/>
              </a:rPr>
              <a:t>R</a:t>
            </a:r>
            <a:r>
              <a:rPr sz="2250" spc="150" dirty="0" smtClean="0">
                <a:latin typeface="Trebuchet MS"/>
                <a:cs typeface="Trebuchet MS"/>
              </a:rPr>
              <a:t>AN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0" dirty="0" smtClean="0">
                <a:latin typeface="Trebuchet MS"/>
                <a:cs typeface="Trebuchet MS"/>
              </a:rPr>
              <a:t>E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704" y="2041677"/>
            <a:ext cx="2975673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ión</a:t>
            </a:r>
            <a:r>
              <a:rPr sz="3300" spc="-43" baseline="2482" dirty="0" smtClean="0">
                <a:latin typeface="Calibri"/>
                <a:cs typeface="Calibri"/>
              </a:rPr>
              <a:t> </a:t>
            </a:r>
            <a:r>
              <a:rPr sz="3300" spc="-4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olíti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59196" y="2041677"/>
            <a:ext cx="488807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de 1949,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 inc</a:t>
            </a:r>
            <a:r>
              <a:rPr sz="3300" spc="-4" baseline="2482" dirty="0" smtClean="0">
                <a:latin typeface="Calibri"/>
                <a:cs typeface="Calibri"/>
              </a:rPr>
              <a:t>l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25" baseline="2482" dirty="0" smtClean="0">
                <a:latin typeface="Calibri"/>
                <a:cs typeface="Calibri"/>
              </a:rPr>
              <a:t>y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1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apit</a:t>
            </a: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0" baseline="2482" dirty="0" smtClean="0">
                <a:latin typeface="Calibri"/>
                <a:cs typeface="Calibri"/>
              </a:rPr>
              <a:t>lo de deb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4023" y="2041677"/>
            <a:ext cx="193654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069378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343657"/>
            <a:ext cx="8026352" cy="3852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5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ec</a:t>
            </a:r>
            <a:r>
              <a:rPr sz="3300" spc="-4" baseline="2482" dirty="0" smtClean="0">
                <a:latin typeface="Calibri"/>
                <a:cs typeface="Calibri"/>
              </a:rPr>
              <a:t>h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8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lít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4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que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ablece</a:t>
            </a:r>
            <a:r>
              <a:rPr sz="3300" spc="-6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" baseline="2482" dirty="0" smtClean="0">
                <a:latin typeface="Calibri"/>
                <a:cs typeface="Calibri"/>
              </a:rPr>
              <a:t>l</a:t>
            </a:r>
            <a:r>
              <a:rPr sz="3300" spc="0" baseline="2482" dirty="0" smtClean="0">
                <a:latin typeface="Calibri"/>
                <a:cs typeface="Calibri"/>
              </a:rPr>
              <a:t>eme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52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4" baseline="2482" dirty="0" smtClean="0">
                <a:latin typeface="Calibri"/>
                <a:cs typeface="Calibri"/>
              </a:rPr>
              <a:t>n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rmad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-11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del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  <a:spcBef>
                <a:spcPts val="1"/>
              </a:spcBef>
            </a:pPr>
            <a:r>
              <a:rPr sz="3300" spc="0" baseline="2482" dirty="0" smtClean="0">
                <a:latin typeface="Calibri"/>
                <a:cs typeface="Calibri"/>
              </a:rPr>
              <a:t>si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ema</a:t>
            </a:r>
            <a:r>
              <a:rPr sz="3300" spc="-6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ele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al;</a:t>
            </a:r>
            <a:r>
              <a:rPr sz="3300" spc="-66" baseline="2482" dirty="0" smtClean="0">
                <a:latin typeface="Calibri"/>
                <a:cs typeface="Calibri"/>
              </a:rPr>
              <a:t> 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ell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los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di</a:t>
            </a:r>
            <a:r>
              <a:rPr sz="3300" spc="-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ad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9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Asamblea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25" baseline="2482" dirty="0" smtClean="0">
                <a:latin typeface="Calibri"/>
                <a:cs typeface="Calibri"/>
              </a:rPr>
              <a:t>y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8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die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58" baseline="2482" dirty="0" smtClean="0">
                <a:latin typeface="Calibri"/>
                <a:cs typeface="Calibri"/>
              </a:rPr>
              <a:t> 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an</a:t>
            </a:r>
            <a:r>
              <a:rPr sz="3300" spc="-9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51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uc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nal</a:t>
            </a:r>
            <a:r>
              <a:rPr sz="3300" spc="-11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 una</a:t>
            </a:r>
            <a:r>
              <a:rPr sz="3300" spc="-4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serie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7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disp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siciones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75"/>
              </a:lnSpc>
            </a:pPr>
            <a:r>
              <a:rPr sz="3300" spc="0" baseline="2482" dirty="0" smtClean="0">
                <a:latin typeface="Calibri"/>
                <a:cs typeface="Calibri"/>
              </a:rPr>
              <a:t>que,</a:t>
            </a:r>
            <a:r>
              <a:rPr sz="3300" spc="-39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mo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fin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pri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dial,</a:t>
            </a:r>
            <a:r>
              <a:rPr sz="3300" spc="-1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bus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r>
              <a:rPr sz="3300" spc="-8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pu</a:t>
            </a:r>
            <a:r>
              <a:rPr sz="3300" spc="-25" baseline="2482" dirty="0" smtClean="0">
                <a:latin typeface="Calibri"/>
                <a:cs typeface="Calibri"/>
              </a:rPr>
              <a:t>re</a:t>
            </a:r>
            <a:r>
              <a:rPr sz="3300" spc="-39" baseline="2482" dirty="0" smtClean="0">
                <a:latin typeface="Calibri"/>
                <a:cs typeface="Calibri"/>
              </a:rPr>
              <a:t>z</a:t>
            </a:r>
            <a:r>
              <a:rPr sz="3300" spc="0" baseline="2482" dirty="0" smtClean="0">
                <a:latin typeface="Calibri"/>
                <a:cs typeface="Calibri"/>
              </a:rPr>
              <a:t>a,</a:t>
            </a:r>
            <a:r>
              <a:rPr sz="3300" spc="-5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an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pa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ia</a:t>
            </a:r>
            <a:r>
              <a:rPr sz="3300" spc="-1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380"/>
              </a:lnSpc>
              <a:spcBef>
                <a:spcPts val="0"/>
              </a:spcBef>
            </a:pP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aci</a:t>
            </a:r>
            <a:r>
              <a:rPr sz="3300" spc="-4" baseline="2482" dirty="0" smtClean="0">
                <a:latin typeface="Calibri"/>
                <a:cs typeface="Calibri"/>
              </a:rPr>
              <a:t>d</a:t>
            </a:r>
            <a:r>
              <a:rPr sz="3300" spc="0" baseline="2482" dirty="0" smtClean="0">
                <a:latin typeface="Calibri"/>
                <a:cs typeface="Calibri"/>
              </a:rPr>
              <a:t>ad</a:t>
            </a:r>
            <a:r>
              <a:rPr sz="3300" spc="-5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los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ocesos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ales.</a:t>
            </a:r>
            <a:endParaRPr sz="2200">
              <a:latin typeface="Calibri"/>
              <a:cs typeface="Calibri"/>
            </a:endParaRPr>
          </a:p>
          <a:p>
            <a:pPr marL="12700" marR="159456">
              <a:lnSpc>
                <a:spcPts val="2685"/>
              </a:lnSpc>
              <a:spcBef>
                <a:spcPts val="1612"/>
              </a:spcBef>
            </a:pP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pe</a:t>
            </a:r>
            <a:r>
              <a:rPr sz="2200" spc="-4" dirty="0" smtClean="0">
                <a:latin typeface="Calibri"/>
                <a:cs typeface="Calibri"/>
              </a:rPr>
              <a:t>c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5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más</a:t>
            </a:r>
            <a:r>
              <a:rPr sz="2200" spc="-2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impor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9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9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del</a:t>
            </a:r>
            <a:r>
              <a:rPr sz="2200" spc="-1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pítu</a:t>
            </a:r>
            <a:r>
              <a:rPr sz="2200" spc="-4" dirty="0" smtClean="0">
                <a:latin typeface="Calibri"/>
                <a:cs typeface="Calibri"/>
              </a:rPr>
              <a:t>l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7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b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5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ec</a:t>
            </a:r>
            <a:r>
              <a:rPr sz="2200" spc="-4" dirty="0" smtClean="0">
                <a:latin typeface="Calibri"/>
                <a:cs typeface="Calibri"/>
              </a:rPr>
              <a:t>h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8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 Debe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es </a:t>
            </a:r>
            <a:endParaRPr sz="2200">
              <a:latin typeface="Calibri"/>
              <a:cs typeface="Calibri"/>
            </a:endParaRPr>
          </a:p>
          <a:p>
            <a:pPr marL="12700" marR="159456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políti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s,</a:t>
            </a:r>
            <a:r>
              <a:rPr sz="2200" spc="-9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fue</a:t>
            </a:r>
            <a:r>
              <a:rPr sz="2200" spc="-2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sep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ar</a:t>
            </a:r>
            <a:r>
              <a:rPr sz="2200" spc="-6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-39" dirty="0" smtClean="0">
                <a:latin typeface="Calibri"/>
                <a:cs typeface="Calibri"/>
              </a:rPr>
              <a:t>P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es</a:t>
            </a:r>
            <a:r>
              <a:rPr sz="2200" spc="-6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Legisl</a:t>
            </a:r>
            <a:r>
              <a:rPr sz="2200" spc="-1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ti</a:t>
            </a:r>
            <a:r>
              <a:rPr sz="2200" spc="-25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7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</a:t>
            </a:r>
            <a:r>
              <a:rPr sz="2200" spc="-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Ejecu</a:t>
            </a:r>
            <a:r>
              <a:rPr sz="2200" spc="-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i</a:t>
            </a:r>
            <a:r>
              <a:rPr sz="2200" spc="-19" dirty="0" smtClean="0">
                <a:latin typeface="Calibri"/>
                <a:cs typeface="Calibri"/>
              </a:rPr>
              <a:t>v</a:t>
            </a:r>
            <a:r>
              <a:rPr sz="2200" spc="-2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7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 </a:t>
            </a:r>
            <a:endParaRPr sz="2200">
              <a:latin typeface="Calibri"/>
              <a:cs typeface="Calibri"/>
            </a:endParaRPr>
          </a:p>
          <a:p>
            <a:pPr marL="12700" marR="159456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función</a:t>
            </a:r>
            <a:r>
              <a:rPr sz="2200" spc="-8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ele</a:t>
            </a:r>
            <a:r>
              <a:rPr sz="2200" spc="-4" dirty="0" smtClean="0">
                <a:latin typeface="Calibri"/>
                <a:cs typeface="Calibri"/>
              </a:rPr>
              <a:t>c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al,</a:t>
            </a:r>
            <a:r>
              <a:rPr sz="2200" spc="-6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fundando</a:t>
            </a:r>
            <a:r>
              <a:rPr sz="2200" spc="-8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una</a:t>
            </a:r>
            <a:r>
              <a:rPr sz="2200" spc="-5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in</a:t>
            </a:r>
            <a:r>
              <a:rPr sz="2200" spc="-19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ti</a:t>
            </a:r>
            <a:r>
              <a:rPr sz="2200" spc="-4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uc</a:t>
            </a:r>
            <a:r>
              <a:rPr sz="2200" spc="-4" dirty="0" smtClean="0">
                <a:latin typeface="Calibri"/>
                <a:cs typeface="Calibri"/>
              </a:rPr>
              <a:t>i</a:t>
            </a:r>
            <a:r>
              <a:rPr sz="2200" spc="4" dirty="0" smtClean="0">
                <a:latin typeface="Calibri"/>
                <a:cs typeface="Calibri"/>
              </a:rPr>
              <a:t>ó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7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q</a:t>
            </a:r>
            <a:r>
              <a:rPr sz="2200" spc="-9" dirty="0" smtClean="0">
                <a:latin typeface="Calibri"/>
                <a:cs typeface="Calibri"/>
              </a:rPr>
              <a:t>u</a:t>
            </a:r>
            <a:r>
              <a:rPr sz="2200" spc="0" dirty="0" smtClean="0">
                <a:latin typeface="Calibri"/>
                <a:cs typeface="Calibri"/>
              </a:rPr>
              <a:t>e,</a:t>
            </a:r>
            <a:r>
              <a:rPr sz="2200" spc="-29" dirty="0" smtClean="0">
                <a:latin typeface="Calibri"/>
                <a:cs typeface="Calibri"/>
              </a:rPr>
              <a:t> c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n</a:t>
            </a:r>
            <a:r>
              <a:rPr sz="2200" spc="-2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9" dirty="0" smtClean="0">
                <a:latin typeface="Calibri"/>
                <a:cs typeface="Calibri"/>
              </a:rPr>
              <a:t>b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lu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 </a:t>
            </a:r>
            <a:endParaRPr sz="2200">
              <a:latin typeface="Calibri"/>
              <a:cs typeface="Calibri"/>
            </a:endParaRPr>
          </a:p>
          <a:p>
            <a:pPr marL="12700" marR="159456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independencia,</a:t>
            </a:r>
            <a:r>
              <a:rPr sz="2200" spc="-15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se en</a:t>
            </a:r>
            <a:r>
              <a:rPr sz="2200" spc="-2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14" dirty="0" smtClean="0">
                <a:latin typeface="Calibri"/>
                <a:cs typeface="Calibri"/>
              </a:rPr>
              <a:t>r</a:t>
            </a:r>
            <a:r>
              <a:rPr sz="2200" spc="-39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ía</a:t>
            </a:r>
            <a:r>
              <a:rPr sz="2200" spc="-11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do</a:t>
            </a:r>
            <a:r>
              <a:rPr sz="2200" spc="-2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lo</a:t>
            </a:r>
            <a:r>
              <a:rPr sz="2200" spc="-16" dirty="0" smtClean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el</a:t>
            </a:r>
            <a:r>
              <a:rPr sz="2200" spc="-19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ti</a:t>
            </a:r>
            <a:r>
              <a:rPr sz="2200" spc="-19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4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al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ámbi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5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elec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al</a:t>
            </a:r>
            <a:r>
              <a:rPr sz="2200" spc="-6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y </a:t>
            </a:r>
            <a:endParaRPr sz="2200">
              <a:latin typeface="Calibri"/>
              <a:cs typeface="Calibri"/>
            </a:endParaRPr>
          </a:p>
          <a:p>
            <a:pPr marL="12700" marR="159456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</a:t>
            </a:r>
            <a:r>
              <a:rPr sz="2200" spc="-4" dirty="0" smtClean="0">
                <a:latin typeface="Calibri"/>
                <a:cs typeface="Calibri"/>
              </a:rPr>
              <a:t>m</a:t>
            </a:r>
            <a:r>
              <a:rPr sz="2200" spc="0" dirty="0" smtClean="0">
                <a:latin typeface="Calibri"/>
                <a:cs typeface="Calibri"/>
              </a:rPr>
              <a:t>isi</a:t>
            </a:r>
            <a:r>
              <a:rPr sz="2200" spc="4" dirty="0" smtClean="0">
                <a:latin typeface="Calibri"/>
                <a:cs typeface="Calibri"/>
              </a:rPr>
              <a:t>ó</a:t>
            </a:r>
            <a:r>
              <a:rPr sz="2200" spc="0" dirty="0" smtClean="0">
                <a:latin typeface="Calibri"/>
                <a:cs typeface="Calibri"/>
              </a:rPr>
              <a:t>n del </a:t>
            </a:r>
            <a:r>
              <a:rPr sz="2200" spc="-14" dirty="0" smtClean="0">
                <a:latin typeface="Calibri"/>
                <a:cs typeface="Calibri"/>
              </a:rPr>
              <a:t>v</a:t>
            </a:r>
            <a:r>
              <a:rPr sz="2200" spc="0" dirty="0" smtClean="0">
                <a:latin typeface="Calibri"/>
                <a:cs typeface="Calibri"/>
              </a:rPr>
              <a:t>o</a:t>
            </a:r>
            <a:r>
              <a:rPr sz="2200" spc="-25" dirty="0" smtClean="0">
                <a:latin typeface="Calibri"/>
                <a:cs typeface="Calibri"/>
              </a:rPr>
              <a:t>t</a:t>
            </a:r>
            <a:r>
              <a:rPr sz="2200" spc="-29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,</a:t>
            </a:r>
            <a:r>
              <a:rPr sz="2200" spc="-11" dirty="0" smtClean="0">
                <a:latin typeface="Calibri"/>
                <a:cs typeface="Calibri"/>
              </a:rPr>
              <a:t> </a:t>
            </a:r>
            <a:r>
              <a:rPr sz="2200" spc="-39" dirty="0" smtClean="0">
                <a:latin typeface="Calibri"/>
                <a:cs typeface="Calibri"/>
              </a:rPr>
              <a:t>g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0" dirty="0" smtClean="0">
                <a:latin typeface="Calibri"/>
                <a:cs typeface="Calibri"/>
              </a:rPr>
              <a:t>ti</a:t>
            </a:r>
            <a:r>
              <a:rPr sz="2200" spc="-44" dirty="0" smtClean="0">
                <a:latin typeface="Calibri"/>
                <a:cs typeface="Calibri"/>
              </a:rPr>
              <a:t>z</a:t>
            </a:r>
            <a:r>
              <a:rPr sz="2200" spc="0" dirty="0" smtClean="0">
                <a:latin typeface="Calibri"/>
                <a:cs typeface="Calibri"/>
              </a:rPr>
              <a:t>ando</a:t>
            </a:r>
            <a:r>
              <a:rPr sz="2200" spc="-67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a</a:t>
            </a:r>
            <a:r>
              <a:rPr sz="2200" spc="4" dirty="0" smtClean="0">
                <a:latin typeface="Calibri"/>
                <a:cs typeface="Calibri"/>
              </a:rPr>
              <a:t>s</a:t>
            </a:r>
            <a:r>
              <a:rPr sz="2200" spc="0" dirty="0" smtClean="0">
                <a:latin typeface="Calibri"/>
                <a:cs typeface="Calibri"/>
              </a:rPr>
              <a:t>í</a:t>
            </a:r>
            <a:r>
              <a:rPr sz="2200" spc="-3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que el 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esul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ado</a:t>
            </a:r>
            <a:r>
              <a:rPr sz="2200" spc="-33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 l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8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p</a:t>
            </a:r>
            <a:r>
              <a:rPr sz="2200" spc="-3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ocesos </a:t>
            </a:r>
            <a:endParaRPr sz="2200">
              <a:latin typeface="Calibri"/>
              <a:cs typeface="Calibri"/>
            </a:endParaRPr>
          </a:p>
          <a:p>
            <a:pPr marL="12700" marR="159456">
              <a:lnSpc>
                <a:spcPts val="2685"/>
              </a:lnSpc>
            </a:pPr>
            <a:r>
              <a:rPr sz="2200" spc="0" dirty="0" smtClean="0">
                <a:latin typeface="Calibri"/>
                <a:cs typeface="Calibri"/>
              </a:rPr>
              <a:t>ele</a:t>
            </a:r>
            <a:r>
              <a:rPr sz="2200" spc="-4" dirty="0" smtClean="0">
                <a:latin typeface="Calibri"/>
                <a:cs typeface="Calibri"/>
              </a:rPr>
              <a:t>c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ales</a:t>
            </a:r>
            <a:r>
              <a:rPr sz="2200" spc="-80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r</a:t>
            </a:r>
            <a:r>
              <a:rPr sz="2200" spc="-25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flejen,</a:t>
            </a:r>
            <a:r>
              <a:rPr sz="2200" spc="-6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sin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ning</a:t>
            </a:r>
            <a:r>
              <a:rPr sz="2200" spc="-4" dirty="0" smtClean="0">
                <a:latin typeface="Calibri"/>
                <a:cs typeface="Calibri"/>
              </a:rPr>
              <a:t>u</a:t>
            </a:r>
            <a:r>
              <a:rPr sz="2200" spc="0" dirty="0" smtClean="0">
                <a:latin typeface="Calibri"/>
                <a:cs typeface="Calibri"/>
              </a:rPr>
              <a:t>na</a:t>
            </a:r>
            <a:r>
              <a:rPr sz="2200" spc="-7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duda,</a:t>
            </a:r>
            <a:r>
              <a:rPr sz="2200" spc="-65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-19" dirty="0" smtClean="0">
                <a:latin typeface="Calibri"/>
                <a:cs typeface="Calibri"/>
              </a:rPr>
              <a:t>v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0" dirty="0" smtClean="0">
                <a:latin typeface="Calibri"/>
                <a:cs typeface="Calibri"/>
              </a:rPr>
              <a:t>lu</a:t>
            </a:r>
            <a:r>
              <a:rPr sz="2200" spc="-25" dirty="0" smtClean="0">
                <a:latin typeface="Calibri"/>
                <a:cs typeface="Calibri"/>
              </a:rPr>
              <a:t>n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0" dirty="0" smtClean="0">
                <a:latin typeface="Calibri"/>
                <a:cs typeface="Calibri"/>
              </a:rPr>
              <a:t>ad</a:t>
            </a:r>
            <a:r>
              <a:rPr sz="2200" spc="-71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de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-9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iudadaní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, </a:t>
            </a:r>
            <a:endParaRPr sz="2200">
              <a:latin typeface="Calibri"/>
              <a:cs typeface="Calibri"/>
            </a:endParaRPr>
          </a:p>
          <a:p>
            <a:pPr marL="12700" marR="159456">
              <a:lnSpc>
                <a:spcPts val="2685"/>
              </a:lnSpc>
            </a:pPr>
            <a:r>
              <a:rPr sz="2200" spc="-34" dirty="0" smtClean="0">
                <a:latin typeface="Calibri"/>
                <a:cs typeface="Calibri"/>
              </a:rPr>
              <a:t>e</a:t>
            </a:r>
            <a:r>
              <a:rPr sz="2200" spc="0" dirty="0" smtClean="0">
                <a:latin typeface="Calibri"/>
                <a:cs typeface="Calibri"/>
              </a:rPr>
              <a:t>xp</a:t>
            </a:r>
            <a:r>
              <a:rPr sz="2200" spc="-25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es</a:t>
            </a:r>
            <a:r>
              <a:rPr sz="2200" spc="4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da</a:t>
            </a:r>
            <a:r>
              <a:rPr sz="2200" spc="-106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en</a:t>
            </a:r>
            <a:r>
              <a:rPr sz="2200" spc="-22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l</a:t>
            </a:r>
            <a:r>
              <a:rPr sz="2200" spc="9" dirty="0" smtClean="0">
                <a:latin typeface="Calibri"/>
                <a:cs typeface="Calibri"/>
              </a:rPr>
              <a:t>a</a:t>
            </a:r>
            <a:r>
              <a:rPr sz="2200" spc="0" dirty="0" smtClean="0">
                <a:latin typeface="Calibri"/>
                <a:cs typeface="Calibri"/>
              </a:rPr>
              <a:t>s</a:t>
            </a:r>
            <a:r>
              <a:rPr sz="2200" spc="-24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urnas</a:t>
            </a:r>
            <a:r>
              <a:rPr sz="2200" spc="-59" dirty="0" smtClean="0">
                <a:latin typeface="Calibri"/>
                <a:cs typeface="Calibri"/>
              </a:rPr>
              <a:t> </a:t>
            </a:r>
            <a:r>
              <a:rPr sz="2200" spc="0" dirty="0" smtClean="0">
                <a:latin typeface="Calibri"/>
                <a:cs typeface="Calibri"/>
              </a:rPr>
              <a:t>ele</a:t>
            </a:r>
            <a:r>
              <a:rPr sz="2200" spc="-4" dirty="0" smtClean="0">
                <a:latin typeface="Calibri"/>
                <a:cs typeface="Calibri"/>
              </a:rPr>
              <a:t>c</a:t>
            </a:r>
            <a:r>
              <a:rPr sz="2200" spc="-29" dirty="0" smtClean="0">
                <a:latin typeface="Calibri"/>
                <a:cs typeface="Calibri"/>
              </a:rPr>
              <a:t>t</a:t>
            </a:r>
            <a:r>
              <a:rPr sz="2200" spc="4" dirty="0" smtClean="0">
                <a:latin typeface="Calibri"/>
                <a:cs typeface="Calibri"/>
              </a:rPr>
              <a:t>o</a:t>
            </a:r>
            <a:r>
              <a:rPr sz="2200" spc="-44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ales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108991"/>
            <a:ext cx="258613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95015" y="417954"/>
            <a:ext cx="43937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4887" y="474644"/>
            <a:ext cx="320130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SIS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9" dirty="0" smtClean="0">
                <a:latin typeface="Trebuchet MS"/>
                <a:cs typeface="Trebuchet MS"/>
              </a:rPr>
              <a:t>M</a:t>
            </a:r>
            <a:r>
              <a:rPr sz="2250" spc="0" dirty="0" smtClean="0">
                <a:latin typeface="Trebuchet MS"/>
                <a:cs typeface="Trebuchet MS"/>
              </a:rPr>
              <a:t>A</a:t>
            </a:r>
            <a:r>
              <a:rPr sz="2250" spc="330" dirty="0" smtClean="0">
                <a:latin typeface="Trebuchet MS"/>
                <a:cs typeface="Trebuchet MS"/>
              </a:rPr>
              <a:t> </a:t>
            </a:r>
            <a:r>
              <a:rPr sz="2250" spc="159" dirty="0" smtClean="0">
                <a:latin typeface="Trebuchet MS"/>
                <a:cs typeface="Trebuchet MS"/>
              </a:rPr>
              <a:t>D</a:t>
            </a:r>
            <a:r>
              <a:rPr sz="2250" spc="0" dirty="0" smtClean="0">
                <a:latin typeface="Trebuchet MS"/>
                <a:cs typeface="Trebuchet MS"/>
              </a:rPr>
              <a:t>E</a:t>
            </a:r>
            <a:r>
              <a:rPr sz="2250" spc="496" dirty="0" smtClean="0">
                <a:latin typeface="Trebuchet MS"/>
                <a:cs typeface="Trebuchet MS"/>
              </a:rPr>
              <a:t> </a:t>
            </a:r>
            <a:r>
              <a:rPr sz="2250" spc="-100" dirty="0" smtClean="0">
                <a:latin typeface="Trebuchet MS"/>
                <a:cs typeface="Trebuchet MS"/>
              </a:rPr>
              <a:t>P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59" dirty="0" smtClean="0">
                <a:latin typeface="Trebuchet MS"/>
                <a:cs typeface="Trebuchet MS"/>
              </a:rPr>
              <a:t>R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IDO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3933" y="474644"/>
            <a:ext cx="154408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0" dirty="0" smtClean="0">
                <a:latin typeface="Trebuchet MS"/>
                <a:cs typeface="Trebuchet MS"/>
              </a:rPr>
              <a:t>P</a:t>
            </a:r>
            <a:r>
              <a:rPr sz="2250" spc="154" dirty="0" smtClean="0">
                <a:latin typeface="Trebuchet MS"/>
                <a:cs typeface="Trebuchet MS"/>
              </a:rPr>
              <a:t>O</a:t>
            </a: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4" dirty="0" smtClean="0">
                <a:latin typeface="Trebuchet MS"/>
                <a:cs typeface="Trebuchet MS"/>
              </a:rPr>
              <a:t>Í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ICO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59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36847" y="844928"/>
            <a:ext cx="310620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150" baseline="1275" dirty="0" smtClean="0">
                <a:latin typeface="Trebuchet MS"/>
                <a:cs typeface="Trebuchet MS"/>
              </a:rPr>
              <a:t>AN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0" baseline="1275" dirty="0" smtClean="0">
                <a:latin typeface="Trebuchet MS"/>
                <a:cs typeface="Trebuchet MS"/>
              </a:rPr>
              <a:t>E</a:t>
            </a:r>
            <a:r>
              <a:rPr sz="3375" spc="433" baseline="1275" dirty="0" smtClean="0">
                <a:latin typeface="Trebuchet MS"/>
                <a:cs typeface="Trebuchet MS"/>
              </a:rPr>
              <a:t> </a:t>
            </a:r>
            <a:r>
              <a:rPr sz="3375" spc="154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418" baseline="1275" dirty="0" smtClean="0">
                <a:latin typeface="Trebuchet MS"/>
                <a:cs typeface="Trebuchet MS"/>
              </a:rPr>
              <a:t> </a:t>
            </a: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8070" y="844928"/>
            <a:ext cx="122171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G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39" baseline="1275" dirty="0" smtClean="0">
                <a:latin typeface="Trebuchet MS"/>
                <a:cs typeface="Trebuchet MS"/>
              </a:rPr>
              <a:t>T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075205"/>
            <a:ext cx="8055644" cy="3322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C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mo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ormación</a:t>
            </a:r>
            <a:r>
              <a:rPr sz="3300" spc="-6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d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parti</a:t>
            </a:r>
            <a:r>
              <a:rPr sz="3300" spc="-4" baseline="2482" dirty="0" smtClean="0">
                <a:latin typeface="Calibri"/>
                <a:cs typeface="Calibri"/>
              </a:rPr>
              <a:t>d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políti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pe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fundam</a:t>
            </a:r>
            <a:r>
              <a:rPr sz="3300" spc="-9" baseline="2482" dirty="0" smtClean="0">
                <a:latin typeface="Calibri"/>
                <a:cs typeface="Calibri"/>
              </a:rPr>
              <a:t>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un</a:t>
            </a:r>
            <a:r>
              <a:rPr sz="3300" spc="-4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si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ema</a:t>
            </a:r>
            <a:r>
              <a:rPr sz="3300" spc="-4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democ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-19" baseline="1241" dirty="0" smtClean="0">
                <a:latin typeface="Calibri"/>
                <a:cs typeface="Calibri"/>
              </a:rPr>
              <a:t>á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29" baseline="1241" dirty="0" smtClean="0">
                <a:latin typeface="Calibri"/>
                <a:cs typeface="Calibri"/>
              </a:rPr>
              <a:t>co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7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-14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iudadanía</a:t>
            </a:r>
            <a:r>
              <a:rPr sz="3300" spc="-11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ibilidad</a:t>
            </a:r>
            <a:r>
              <a:rPr sz="3300" spc="-1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-44" baseline="1241" dirty="0" smtClean="0">
                <a:latin typeface="Calibri"/>
                <a:cs typeface="Calibri"/>
              </a:rPr>
              <a:t>f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rmar</a:t>
            </a:r>
            <a:r>
              <a:rPr sz="3300" spc="-7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partidos</a:t>
            </a:r>
            <a:r>
              <a:rPr sz="3300" spc="-6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políti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s,</a:t>
            </a:r>
            <a:r>
              <a:rPr sz="3300" spc="-7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pu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rtí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ulo</a:t>
            </a:r>
            <a:r>
              <a:rPr sz="3300" spc="-4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98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indi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que:</a:t>
            </a:r>
            <a:r>
              <a:rPr sz="3300" spc="-3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"L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ci</a:t>
            </a:r>
            <a:r>
              <a:rPr sz="3300" spc="-4" baseline="1241" dirty="0" smtClean="0">
                <a:latin typeface="Calibri"/>
                <a:cs typeface="Calibri"/>
              </a:rPr>
              <a:t>u</a:t>
            </a:r>
            <a:r>
              <a:rPr sz="3300" spc="0" baseline="1241" dirty="0" smtClean="0">
                <a:latin typeface="Calibri"/>
                <a:cs typeface="Calibri"/>
              </a:rPr>
              <a:t>dadan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136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end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án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h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6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grupa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-10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partidos</a:t>
            </a:r>
            <a:r>
              <a:rPr sz="3300" spc="-8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25" baseline="1241" dirty="0" smtClean="0">
                <a:latin typeface="Calibri"/>
                <a:cs typeface="Calibri"/>
              </a:rPr>
              <a:t>r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enir</a:t>
            </a:r>
            <a:r>
              <a:rPr sz="3300" spc="-9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políti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6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nacion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l...</a:t>
            </a:r>
            <a:r>
              <a:rPr sz="3300" spc="-9" baseline="1241" dirty="0" smtClean="0">
                <a:latin typeface="Calibri"/>
                <a:cs typeface="Calibri"/>
              </a:rPr>
              <a:t>"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8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3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una</a:t>
            </a:r>
            <a:r>
              <a:rPr sz="3300" spc="-4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disp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sición</a:t>
            </a:r>
            <a:r>
              <a:rPr sz="3300" spc="-1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on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u</a:t>
            </a:r>
            <a:r>
              <a:rPr sz="3300" spc="-25" baseline="1241" dirty="0" smtClean="0">
                <a:latin typeface="Calibri"/>
                <a:cs typeface="Calibri"/>
              </a:rPr>
              <a:t>y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1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able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ió</a:t>
            </a:r>
            <a:r>
              <a:rPr sz="3300" spc="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una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l</a:t>
            </a:r>
            <a:r>
              <a:rPr sz="3300" spc="0" baseline="1241" dirty="0" smtClean="0">
                <a:latin typeface="Calibri"/>
                <a:cs typeface="Calibri"/>
              </a:rPr>
              <a:t>im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ación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2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ho</a:t>
            </a:r>
            <a:r>
              <a:rPr sz="3300" spc="-1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pu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s, 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mismo</a:t>
            </a:r>
            <a:r>
              <a:rPr sz="3300" spc="-5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artícul</a:t>
            </a:r>
            <a:r>
              <a:rPr sz="3300" spc="-3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82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ambién</a:t>
            </a:r>
            <a:r>
              <a:rPr sz="3300" spc="-6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hibió</a:t>
            </a:r>
            <a:r>
              <a:rPr sz="3300" spc="-9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un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ion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mie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2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rtidos</a:t>
            </a:r>
            <a:r>
              <a:rPr sz="3300" spc="-6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"por</a:t>
            </a:r>
            <a:r>
              <a:rPr sz="3300" spc="-3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sus</a:t>
            </a:r>
            <a:r>
              <a:rPr sz="3300" spc="-2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g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amas</a:t>
            </a:r>
            <a:r>
              <a:rPr sz="3300" spc="-8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id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lógi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s,</a:t>
            </a:r>
            <a:r>
              <a:rPr sz="3300" spc="-9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medios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ión</a:t>
            </a:r>
            <a:r>
              <a:rPr sz="3300" spc="-3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vin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ulaciones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ernacion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les</a:t>
            </a:r>
            <a:r>
              <a:rPr sz="3300" spc="-13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tie</a:t>
            </a:r>
            <a:r>
              <a:rPr sz="3300" spc="-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dan</a:t>
            </a:r>
            <a:r>
              <a:rPr sz="3300" spc="-6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truir</a:t>
            </a:r>
            <a:r>
              <a:rPr sz="3300" spc="-7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fundame</a:t>
            </a:r>
            <a:r>
              <a:rPr sz="3300" spc="-34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9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-34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ani</a:t>
            </a:r>
            <a:r>
              <a:rPr sz="3300" spc="-34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ación</a:t>
            </a:r>
            <a:endParaRPr sz="2200">
              <a:latin typeface="Calibri"/>
              <a:cs typeface="Calibri"/>
            </a:endParaRPr>
          </a:p>
          <a:p>
            <a:pPr marL="12700" marR="41879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democ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-19" baseline="1241" dirty="0" smtClean="0">
                <a:latin typeface="Calibri"/>
                <a:cs typeface="Calibri"/>
              </a:rPr>
              <a:t>á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7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4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Ri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a."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102906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62627" y="312523"/>
            <a:ext cx="5826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0" baseline="1007" dirty="0" smtClean="0">
                <a:latin typeface="Trebuchet MS"/>
                <a:cs typeface="Trebuchet MS"/>
              </a:rPr>
              <a:t>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8201" y="312523"/>
            <a:ext cx="15586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AD</a:t>
            </a:r>
            <a:r>
              <a:rPr sz="4275" b="1" spc="0" baseline="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217" y="312523"/>
            <a:ext cx="158453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0" dirty="0" smtClean="0">
                <a:latin typeface="Trebuchet MS"/>
                <a:cs typeface="Trebuchet MS"/>
              </a:rPr>
              <a:t>G</a:t>
            </a:r>
            <a:r>
              <a:rPr sz="4275" b="1" spc="159" baseline="1007" dirty="0" smtClean="0">
                <a:latin typeface="Trebuchet MS"/>
                <a:cs typeface="Trebuchet MS"/>
              </a:rPr>
              <a:t>ES</a:t>
            </a:r>
            <a:r>
              <a:rPr sz="4275" b="1" spc="-9" baseline="1007" dirty="0" smtClean="0">
                <a:latin typeface="Trebuchet MS"/>
                <a:cs typeface="Trebuchet MS"/>
              </a:rPr>
              <a:t>T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750" y="736274"/>
            <a:ext cx="1623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3886" y="861417"/>
            <a:ext cx="329525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C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</a:t>
            </a:r>
            <a:r>
              <a:rPr sz="4275" b="1" spc="159" baseline="1007" dirty="0" smtClean="0">
                <a:latin typeface="Trebuchet MS"/>
                <a:cs typeface="Trebuchet MS"/>
              </a:rPr>
              <a:t>RR</a:t>
            </a:r>
            <a:r>
              <a:rPr sz="4275" b="1" spc="154" baseline="1007" dirty="0" smtClean="0">
                <a:latin typeface="Trebuchet MS"/>
                <a:cs typeface="Trebuchet MS"/>
              </a:rPr>
              <a:t>IC</a:t>
            </a:r>
            <a:r>
              <a:rPr sz="4275" b="1" spc="159" baseline="1007" dirty="0" smtClean="0">
                <a:latin typeface="Trebuchet MS"/>
                <a:cs typeface="Trebuchet MS"/>
              </a:rPr>
              <a:t>ESE</a:t>
            </a:r>
            <a:r>
              <a:rPr sz="4275" b="1" spc="184" baseline="1007" dirty="0" smtClean="0">
                <a:latin typeface="Trebuchet MS"/>
                <a:cs typeface="Trebuchet MS"/>
              </a:rPr>
              <a:t>N</a:t>
            </a:r>
            <a:r>
              <a:rPr sz="3600" b="1" spc="0" dirty="0" smtClean="0">
                <a:latin typeface="Trebuchet MS"/>
                <a:cs typeface="Trebuchet MS"/>
              </a:rPr>
              <a:t>: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4354" y="861417"/>
            <a:ext cx="264171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0" dirty="0" smtClean="0">
                <a:latin typeface="Trebuchet MS"/>
                <a:cs typeface="Trebuchet MS"/>
              </a:rPr>
              <a:t>194</a:t>
            </a:r>
            <a:r>
              <a:rPr sz="3600" b="1" spc="229" dirty="0" smtClean="0">
                <a:latin typeface="Trebuchet MS"/>
                <a:cs typeface="Trebuchet MS"/>
              </a:rPr>
              <a:t>9</a:t>
            </a:r>
            <a:r>
              <a:rPr sz="3600" b="1" spc="200" dirty="0" smtClean="0">
                <a:latin typeface="Trebuchet MS"/>
                <a:cs typeface="Trebuchet MS"/>
              </a:rPr>
              <a:t>-</a:t>
            </a:r>
            <a:r>
              <a:rPr sz="3600" b="1" spc="204" dirty="0" smtClean="0">
                <a:latin typeface="Trebuchet MS"/>
                <a:cs typeface="Trebuchet MS"/>
              </a:rPr>
              <a:t>1980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075205"/>
            <a:ext cx="8479870" cy="2987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2625" spc="0" baseline="3432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625" spc="0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</a:t>
            </a:r>
            <a:r>
              <a:rPr sz="2625" spc="277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Desde 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l </a:t>
            </a:r>
            <a:r>
              <a:rPr sz="3300" spc="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3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 E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0" baseline="2482" dirty="0" smtClean="0">
                <a:latin typeface="Calibri"/>
                <a:cs typeface="Calibri"/>
              </a:rPr>
              <a:t>dio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los</a:t>
            </a:r>
            <a:r>
              <a:rPr sz="3300" spc="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oblemas 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acionales, una</a:t>
            </a:r>
            <a:r>
              <a:rPr sz="3300" spc="-4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sus</a:t>
            </a:r>
            <a:r>
              <a:rPr sz="3300" spc="-3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figu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ás</a:t>
            </a:r>
            <a:r>
              <a:rPr sz="3300" spc="-2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l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96" baseline="1241" dirty="0" smtClean="0">
                <a:latin typeface="Calibri"/>
                <a:cs typeface="Calibri"/>
              </a:rPr>
              <a:t> </a:t>
            </a:r>
            <a:r>
              <a:rPr sz="3300" spc="-5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dri</a:t>
            </a:r>
            <a:r>
              <a:rPr sz="3300" spc="-14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39" baseline="1241" dirty="0" smtClean="0">
                <a:latin typeface="Calibri"/>
                <a:cs typeface="Calibri"/>
              </a:rPr>
              <a:t> </a:t>
            </a:r>
            <a:r>
              <a:rPr sz="3300" spc="-59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aci</a:t>
            </a:r>
            <a:r>
              <a:rPr sz="3300" spc="-29" baseline="1241" dirty="0" smtClean="0">
                <a:latin typeface="Calibri"/>
                <a:cs typeface="Calibri"/>
              </a:rPr>
              <a:t>ó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61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enía</a:t>
            </a:r>
            <a:r>
              <a:rPr sz="3300" spc="-4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nc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nado</a:t>
            </a:r>
            <a:r>
              <a:rPr sz="3300" spc="-10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ne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esidad</a:t>
            </a:r>
            <a:r>
              <a:rPr sz="3300" spc="-8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difi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ar</a:t>
            </a:r>
            <a:r>
              <a:rPr sz="3300" spc="-8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tu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8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nómi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7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ís,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demasi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do</a:t>
            </a:r>
            <a:endParaRPr sz="2200">
              <a:latin typeface="Calibri"/>
              <a:cs typeface="Calibri"/>
            </a:endParaRPr>
          </a:p>
          <a:p>
            <a:pPr marL="470204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vulne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able</a:t>
            </a:r>
            <a:r>
              <a:rPr sz="3300" spc="-12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 los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alti</a:t>
            </a:r>
            <a:r>
              <a:rPr sz="3300" spc="-4" baseline="1241" dirty="0" smtClean="0">
                <a:latin typeface="Calibri"/>
                <a:cs typeface="Calibri"/>
              </a:rPr>
              <a:t>b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jo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10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cio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4" baseline="1241" dirty="0" smtClean="0">
                <a:latin typeface="Calibri"/>
                <a:cs typeface="Calibri"/>
              </a:rPr>
              <a:t>x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ern</a:t>
            </a:r>
            <a:r>
              <a:rPr sz="3300" spc="-2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4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bas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7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nomía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39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xpor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ación</a:t>
            </a:r>
            <a:r>
              <a:rPr sz="3300" spc="-10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</a:t>
            </a:r>
            <a:r>
              <a:rPr sz="3300" spc="-1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r>
              <a:rPr sz="3300" spc="-80" baseline="1241" dirty="0" smtClean="0">
                <a:latin typeface="Calibri"/>
                <a:cs typeface="Calibri"/>
              </a:rPr>
              <a:t> </a:t>
            </a:r>
            <a:r>
              <a:rPr sz="3300" spc="-59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ació</a:t>
            </a:r>
            <a:r>
              <a:rPr sz="3300" spc="-4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ab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34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aba</a:t>
            </a:r>
            <a:r>
              <a:rPr sz="3300" spc="-9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</a:t>
            </a:r>
            <a:r>
              <a:rPr sz="3300" spc="-25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sifi</a:t>
            </a:r>
            <a:r>
              <a:rPr sz="3300" spc="-1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ar</a:t>
            </a:r>
            <a:r>
              <a:rPr sz="3300" spc="-11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4" baseline="1241" dirty="0" smtClean="0">
                <a:latin typeface="Calibri"/>
                <a:cs typeface="Calibri"/>
              </a:rPr>
              <a:t>u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oduc</a:t>
            </a:r>
            <a:r>
              <a:rPr sz="3300" spc="-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34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a,</a:t>
            </a:r>
            <a:r>
              <a:rPr sz="3300" spc="-4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aume</a:t>
            </a:r>
            <a:r>
              <a:rPr sz="3300" spc="-34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ar</a:t>
            </a:r>
            <a:r>
              <a:rPr sz="3300" spc="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59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er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8" baseline="1241" dirty="0" smtClean="0">
                <a:latin typeface="Calibri"/>
                <a:cs typeface="Calibri"/>
              </a:rPr>
              <a:t> </a:t>
            </a:r>
            <a:r>
              <a:rPr sz="3300" spc="-39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xpor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able, des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ollar</a:t>
            </a:r>
            <a:r>
              <a:rPr sz="3300" spc="-6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me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5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ern</a:t>
            </a:r>
            <a:r>
              <a:rPr sz="3300" spc="-2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4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uir</a:t>
            </a:r>
            <a:r>
              <a:rPr sz="3300" spc="-6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delo</a:t>
            </a:r>
            <a:r>
              <a:rPr sz="3300" spc="-4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nómi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7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ag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xpor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8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llo</a:t>
            </a:r>
            <a:r>
              <a:rPr sz="3300" spc="-100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5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hac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6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fue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a,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ot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2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modelo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nómi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4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privilegia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2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ar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llo</a:t>
            </a:r>
            <a:r>
              <a:rPr sz="3300" spc="-10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hacia</a:t>
            </a:r>
            <a:r>
              <a:rPr sz="3300" spc="-6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ade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95015" y="417954"/>
            <a:ext cx="43937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4887" y="474644"/>
            <a:ext cx="320130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4" dirty="0" smtClean="0">
                <a:latin typeface="Trebuchet MS"/>
                <a:cs typeface="Trebuchet MS"/>
              </a:rPr>
              <a:t>SIS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159" dirty="0" smtClean="0">
                <a:latin typeface="Trebuchet MS"/>
                <a:cs typeface="Trebuchet MS"/>
              </a:rPr>
              <a:t>M</a:t>
            </a:r>
            <a:r>
              <a:rPr sz="2250" spc="0" dirty="0" smtClean="0">
                <a:latin typeface="Trebuchet MS"/>
                <a:cs typeface="Trebuchet MS"/>
              </a:rPr>
              <a:t>A</a:t>
            </a:r>
            <a:r>
              <a:rPr sz="2250" spc="330" dirty="0" smtClean="0">
                <a:latin typeface="Trebuchet MS"/>
                <a:cs typeface="Trebuchet MS"/>
              </a:rPr>
              <a:t> </a:t>
            </a:r>
            <a:r>
              <a:rPr sz="2250" spc="159" dirty="0" smtClean="0">
                <a:latin typeface="Trebuchet MS"/>
                <a:cs typeface="Trebuchet MS"/>
              </a:rPr>
              <a:t>D</a:t>
            </a:r>
            <a:r>
              <a:rPr sz="2250" spc="0" dirty="0" smtClean="0">
                <a:latin typeface="Trebuchet MS"/>
                <a:cs typeface="Trebuchet MS"/>
              </a:rPr>
              <a:t>E</a:t>
            </a:r>
            <a:r>
              <a:rPr sz="2250" spc="496" dirty="0" smtClean="0">
                <a:latin typeface="Trebuchet MS"/>
                <a:cs typeface="Trebuchet MS"/>
              </a:rPr>
              <a:t> </a:t>
            </a:r>
            <a:r>
              <a:rPr sz="2250" spc="-100" dirty="0" smtClean="0">
                <a:latin typeface="Trebuchet MS"/>
                <a:cs typeface="Trebuchet MS"/>
              </a:rPr>
              <a:t>P</a:t>
            </a:r>
            <a:r>
              <a:rPr sz="2250" spc="150" dirty="0" smtClean="0">
                <a:latin typeface="Trebuchet MS"/>
                <a:cs typeface="Trebuchet MS"/>
              </a:rPr>
              <a:t>A</a:t>
            </a:r>
            <a:r>
              <a:rPr sz="2250" spc="59" dirty="0" smtClean="0">
                <a:latin typeface="Trebuchet MS"/>
                <a:cs typeface="Trebuchet MS"/>
              </a:rPr>
              <a:t>R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IDO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3933" y="474644"/>
            <a:ext cx="1544088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0" dirty="0" smtClean="0">
                <a:latin typeface="Trebuchet MS"/>
                <a:cs typeface="Trebuchet MS"/>
              </a:rPr>
              <a:t>P</a:t>
            </a:r>
            <a:r>
              <a:rPr sz="2250" spc="154" dirty="0" smtClean="0">
                <a:latin typeface="Trebuchet MS"/>
                <a:cs typeface="Trebuchet MS"/>
              </a:rPr>
              <a:t>O</a:t>
            </a:r>
            <a:r>
              <a:rPr sz="2250" spc="159" dirty="0" smtClean="0">
                <a:latin typeface="Trebuchet MS"/>
                <a:cs typeface="Trebuchet MS"/>
              </a:rPr>
              <a:t>L</a:t>
            </a:r>
            <a:r>
              <a:rPr sz="2250" spc="154" dirty="0" smtClean="0">
                <a:latin typeface="Trebuchet MS"/>
                <a:cs typeface="Trebuchet MS"/>
              </a:rPr>
              <a:t>Í</a:t>
            </a:r>
            <a:r>
              <a:rPr sz="2250" spc="159" dirty="0" smtClean="0">
                <a:latin typeface="Trebuchet MS"/>
                <a:cs typeface="Trebuchet MS"/>
              </a:rPr>
              <a:t>T</a:t>
            </a:r>
            <a:r>
              <a:rPr sz="2250" spc="154" dirty="0" smtClean="0">
                <a:latin typeface="Trebuchet MS"/>
                <a:cs typeface="Trebuchet MS"/>
              </a:rPr>
              <a:t>ICO</a:t>
            </a:r>
            <a:r>
              <a:rPr sz="2250" spc="0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60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6847" y="844928"/>
            <a:ext cx="310620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U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150" baseline="1275" dirty="0" smtClean="0">
                <a:latin typeface="Trebuchet MS"/>
                <a:cs typeface="Trebuchet MS"/>
              </a:rPr>
              <a:t>AN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0" baseline="1275" dirty="0" smtClean="0">
                <a:latin typeface="Trebuchet MS"/>
                <a:cs typeface="Trebuchet MS"/>
              </a:rPr>
              <a:t>E</a:t>
            </a:r>
            <a:r>
              <a:rPr sz="3375" spc="433" baseline="1275" dirty="0" smtClean="0">
                <a:latin typeface="Trebuchet MS"/>
                <a:cs typeface="Trebuchet MS"/>
              </a:rPr>
              <a:t> </a:t>
            </a:r>
            <a:r>
              <a:rPr sz="3375" spc="154" baseline="1275" dirty="0" smtClean="0">
                <a:latin typeface="Trebuchet MS"/>
                <a:cs typeface="Trebuchet MS"/>
              </a:rPr>
              <a:t>E</a:t>
            </a:r>
            <a:r>
              <a:rPr sz="3375" spc="0" baseline="1275" dirty="0" smtClean="0">
                <a:latin typeface="Trebuchet MS"/>
                <a:cs typeface="Trebuchet MS"/>
              </a:rPr>
              <a:t>L</a:t>
            </a:r>
            <a:r>
              <a:rPr sz="3375" spc="418" baseline="1275" dirty="0" smtClean="0">
                <a:latin typeface="Trebuchet MS"/>
                <a:cs typeface="Trebuchet MS"/>
              </a:rPr>
              <a:t> </a:t>
            </a:r>
            <a:r>
              <a:rPr sz="4200" spc="204" baseline="102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-54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18070" y="844928"/>
            <a:ext cx="122171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9" baseline="1025" dirty="0" smtClean="0">
                <a:latin typeface="Trebuchet MS"/>
                <a:cs typeface="Trebuchet MS"/>
              </a:rPr>
              <a:t>G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39" baseline="1275" dirty="0" smtClean="0">
                <a:latin typeface="Trebuchet MS"/>
                <a:cs typeface="Trebuchet MS"/>
              </a:rPr>
              <a:t>T</a:t>
            </a:r>
            <a:r>
              <a:rPr sz="3375" spc="154" baseline="1275" dirty="0" smtClean="0">
                <a:latin typeface="Trebuchet MS"/>
                <a:cs typeface="Trebuchet MS"/>
              </a:rPr>
              <a:t>O</a:t>
            </a:r>
            <a:r>
              <a:rPr sz="3375" spc="0" baseline="1275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2069109"/>
            <a:ext cx="7896965" cy="1499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La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ohib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ción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del a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tículo 98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iba di</a:t>
            </a:r>
            <a:r>
              <a:rPr sz="3000" spc="-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ig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da sob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 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odo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 i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pedir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participación pol</a:t>
            </a:r>
            <a:r>
              <a:rPr sz="3000" spc="-4" baseline="1365" dirty="0" smtClean="0">
                <a:latin typeface="Calibri"/>
                <a:cs typeface="Calibri"/>
              </a:rPr>
              <a:t>í</a:t>
            </a:r>
            <a:r>
              <a:rPr sz="3000" spc="0" baseline="1365" dirty="0" smtClean="0">
                <a:latin typeface="Calibri"/>
                <a:cs typeface="Calibri"/>
              </a:rPr>
              <a:t>ti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el 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art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do Co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u</a:t>
            </a:r>
            <a:r>
              <a:rPr sz="3000" spc="4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29" baseline="1365" dirty="0" smtClean="0">
                <a:latin typeface="Calibri"/>
                <a:cs typeface="Calibri"/>
              </a:rPr>
              <a:t>s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a, un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esab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o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Gue</a:t>
            </a:r>
            <a:r>
              <a:rPr sz="3000" spc="-4" baseline="1365" dirty="0" smtClean="0">
                <a:latin typeface="Calibri"/>
                <a:cs typeface="Calibri"/>
              </a:rPr>
              <a:t>r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 Ci</a:t>
            </a:r>
            <a:r>
              <a:rPr sz="3000" spc="-4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il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1</a:t>
            </a:r>
            <a:r>
              <a:rPr sz="3000" spc="4" baseline="1365" dirty="0" smtClean="0">
                <a:latin typeface="Calibri"/>
                <a:cs typeface="Calibri"/>
              </a:rPr>
              <a:t>9</a:t>
            </a:r>
            <a:r>
              <a:rPr sz="3000" spc="0" baseline="1365" dirty="0" smtClean="0">
                <a:latin typeface="Calibri"/>
                <a:cs typeface="Calibri"/>
              </a:rPr>
              <a:t>48</a:t>
            </a:r>
            <a:r>
              <a:rPr sz="3000" spc="-3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el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omunis</a:t>
            </a:r>
            <a:r>
              <a:rPr sz="3000" spc="-1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o </a:t>
            </a:r>
            <a:r>
              <a:rPr sz="3000" spc="4" baseline="1365" dirty="0" smtClean="0">
                <a:latin typeface="Calibri"/>
                <a:cs typeface="Calibri"/>
              </a:rPr>
              <a:t>q</a:t>
            </a:r>
            <a:r>
              <a:rPr sz="3000" spc="0" baseline="1365" dirty="0" smtClean="0">
                <a:latin typeface="Calibri"/>
                <a:cs typeface="Calibri"/>
              </a:rPr>
              <a:t>ue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des</a:t>
            </a:r>
            <a:r>
              <a:rPr sz="3000" spc="-25" baseline="1365" dirty="0" smtClean="0">
                <a:latin typeface="Calibri"/>
                <a:cs typeface="Calibri"/>
              </a:rPr>
              <a:t>at</a:t>
            </a:r>
            <a:r>
              <a:rPr sz="3000" spc="0" baseline="1365" dirty="0" smtClean="0">
                <a:latin typeface="Calibri"/>
                <a:cs typeface="Calibri"/>
              </a:rPr>
              <a:t>ó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omo</a:t>
            </a:r>
            <a:r>
              <a:rPr sz="3000" spc="-2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par</a:t>
            </a:r>
            <a:r>
              <a:rPr sz="3000" spc="-19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 de</a:t>
            </a:r>
            <a:r>
              <a:rPr sz="3000" spc="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 </a:t>
            </a:r>
            <a:r>
              <a:rPr sz="3000" spc="-4" baseline="1365" dirty="0" smtClean="0">
                <a:latin typeface="Calibri"/>
                <a:cs typeface="Calibri"/>
              </a:rPr>
              <a:t>G</a:t>
            </a:r>
            <a:r>
              <a:rPr sz="3000" spc="0" baseline="1365" dirty="0" smtClean="0">
                <a:latin typeface="Calibri"/>
                <a:cs typeface="Calibri"/>
              </a:rPr>
              <a:t>uer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 </a:t>
            </a:r>
            <a:r>
              <a:rPr sz="3000" spc="4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r</a:t>
            </a:r>
            <a:r>
              <a:rPr sz="3000" spc="-4" baseline="1365" dirty="0" smtClean="0">
                <a:latin typeface="Calibri"/>
                <a:cs typeface="Calibri"/>
              </a:rPr>
              <a:t>í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12700" marR="19684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v</a:t>
            </a:r>
            <a:r>
              <a:rPr sz="3000" spc="-9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v</a:t>
            </a:r>
            <a:r>
              <a:rPr sz="3000" spc="-9" baseline="1365" dirty="0" smtClean="0">
                <a:latin typeface="Calibri"/>
                <a:cs typeface="Calibri"/>
              </a:rPr>
              <a:t>í</a:t>
            </a:r>
            <a:r>
              <a:rPr sz="3000" spc="0" baseline="1365" dirty="0" smtClean="0">
                <a:latin typeface="Calibri"/>
                <a:cs typeface="Calibri"/>
              </a:rPr>
              <a:t>a el mundo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en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esa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época,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debido a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amp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ia 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19" baseline="1365" dirty="0" smtClean="0">
                <a:latin typeface="Calibri"/>
                <a:cs typeface="Calibri"/>
              </a:rPr>
              <a:t>r</a:t>
            </a:r>
            <a:r>
              <a:rPr sz="3000" spc="-29" baseline="1365" dirty="0" smtClean="0">
                <a:latin typeface="Calibri"/>
                <a:cs typeface="Calibri"/>
              </a:rPr>
              <a:t>v</a:t>
            </a:r>
            <a:r>
              <a:rPr sz="3000" spc="0" baseline="1365" dirty="0" smtClean="0">
                <a:latin typeface="Calibri"/>
                <a:cs typeface="Calibri"/>
              </a:rPr>
              <a:t>en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ión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ese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partido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en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el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Gobi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rno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en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oba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ión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 las Ga</a:t>
            </a:r>
            <a:r>
              <a:rPr sz="3000" spc="-4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0" baseline="1365" dirty="0" smtClean="0">
                <a:latin typeface="Calibri"/>
                <a:cs typeface="Calibri"/>
              </a:rPr>
              <a:t>tías</a:t>
            </a:r>
            <a:r>
              <a:rPr sz="3000" spc="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So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ia</a:t>
            </a:r>
            <a:r>
              <a:rPr sz="3000" spc="-9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095803"/>
            <a:ext cx="236719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3821963"/>
            <a:ext cx="8047367" cy="2109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5" baseline="2730" dirty="0" smtClean="0">
                <a:latin typeface="Calibri"/>
                <a:cs typeface="Calibri"/>
              </a:rPr>
              <a:t>st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tr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c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4" baseline="2730" dirty="0" smtClean="0">
                <a:latin typeface="Calibri"/>
                <a:cs typeface="Calibri"/>
              </a:rPr>
              <a:t>ó</a:t>
            </a:r>
            <a:r>
              <a:rPr sz="3000" spc="0" baseline="2730" dirty="0" smtClean="0">
                <a:latin typeface="Calibri"/>
                <a:cs typeface="Calibri"/>
              </a:rPr>
              <a:t>n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titu</a:t>
            </a:r>
            <a:r>
              <a:rPr sz="3000" spc="-4" baseline="2730" dirty="0" smtClean="0">
                <a:latin typeface="Calibri"/>
                <a:cs typeface="Calibri"/>
              </a:rPr>
              <a:t>í</a:t>
            </a:r>
            <a:r>
              <a:rPr sz="3000" spc="0" baseline="2730" dirty="0" smtClean="0">
                <a:latin typeface="Calibri"/>
                <a:cs typeface="Calibri"/>
              </a:rPr>
              <a:t>a un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at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5" baseline="2730" dirty="0" smtClean="0">
                <a:latin typeface="Calibri"/>
                <a:cs typeface="Calibri"/>
              </a:rPr>
              <a:t>nt</a:t>
            </a:r>
            <a:r>
              <a:rPr sz="3000" spc="0" baseline="2730" dirty="0" smtClean="0">
                <a:latin typeface="Calibri"/>
                <a:cs typeface="Calibri"/>
              </a:rPr>
              <a:t>ado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 la 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ibe</a:t>
            </a:r>
            <a:r>
              <a:rPr sz="3000" spc="-9" baseline="2730" dirty="0" smtClean="0">
                <a:latin typeface="Calibri"/>
                <a:cs typeface="Calibri"/>
              </a:rPr>
              <a:t>r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ad 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 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os ciudadanos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y e</a:t>
            </a:r>
            <a:r>
              <a:rPr sz="3000" spc="-4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3"/>
              </a:spcBef>
            </a:pPr>
            <a:r>
              <a:rPr sz="3000" spc="0" baseline="1365" dirty="0" smtClean="0">
                <a:latin typeface="Calibri"/>
                <a:cs typeface="Calibri"/>
              </a:rPr>
              <a:t>además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muy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pel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g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osa, 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le 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odía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apli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ar a 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ualq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r partido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pol</a:t>
            </a:r>
            <a:r>
              <a:rPr sz="3000" spc="-4" baseline="1365" dirty="0" smtClean="0">
                <a:latin typeface="Calibri"/>
                <a:cs typeface="Calibri"/>
              </a:rPr>
              <a:t>í</a:t>
            </a:r>
            <a:r>
              <a:rPr sz="3000" spc="0" baseline="1365" dirty="0" smtClean="0">
                <a:latin typeface="Calibri"/>
                <a:cs typeface="Calibri"/>
              </a:rPr>
              <a:t>ti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-34" baseline="1365" dirty="0" smtClean="0">
                <a:latin typeface="Calibri"/>
                <a:cs typeface="Calibri"/>
              </a:rPr>
              <a:t>o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-29" baseline="1365" dirty="0" smtClean="0">
                <a:latin typeface="Calibri"/>
                <a:cs typeface="Calibri"/>
              </a:rPr>
              <a:t>y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ideo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ogía 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ecie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"so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pe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hosa"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 los 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mb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del </a:t>
            </a:r>
            <a:r>
              <a:rPr sz="3000" spc="-1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r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b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nal </a:t>
            </a:r>
            <a:r>
              <a:rPr sz="3000" spc="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u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de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ione</a:t>
            </a:r>
            <a:r>
              <a:rPr sz="3000" spc="-4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. </a:t>
            </a:r>
            <a:r>
              <a:rPr sz="3000" spc="4" baseline="1365" dirty="0" smtClean="0">
                <a:latin typeface="Calibri"/>
                <a:cs typeface="Calibri"/>
              </a:rPr>
              <a:t>E</a:t>
            </a:r>
            <a:r>
              <a:rPr sz="3000" spc="0" baseline="1365" dirty="0" smtClean="0">
                <a:latin typeface="Calibri"/>
                <a:cs typeface="Calibri"/>
              </a:rPr>
              <a:t>n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el a</a:t>
            </a:r>
            <a:r>
              <a:rPr sz="3000" spc="4" baseline="1365" dirty="0" smtClean="0">
                <a:latin typeface="Calibri"/>
                <a:cs typeface="Calibri"/>
              </a:rPr>
              <a:t>ñ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1</a:t>
            </a:r>
            <a:r>
              <a:rPr sz="3000" spc="4" baseline="1365" dirty="0" smtClean="0">
                <a:latin typeface="Calibri"/>
                <a:cs typeface="Calibri"/>
              </a:rPr>
              <a:t>9</a:t>
            </a:r>
            <a:r>
              <a:rPr sz="3000" spc="0" baseline="1365" dirty="0" smtClean="0">
                <a:latin typeface="Calibri"/>
                <a:cs typeface="Calibri"/>
              </a:rPr>
              <a:t>7</a:t>
            </a:r>
            <a:r>
              <a:rPr sz="3000" spc="4" baseline="1365" dirty="0" smtClean="0">
                <a:latin typeface="Calibri"/>
                <a:cs typeface="Calibri"/>
              </a:rPr>
              <a:t>5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2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el 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or de mu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has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pe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sonas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fue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escu</a:t>
            </a:r>
            <a:r>
              <a:rPr sz="3000" spc="4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ha</a:t>
            </a:r>
            <a:r>
              <a:rPr sz="3000" spc="4" baseline="1365" dirty="0" smtClean="0">
                <a:latin typeface="Calibri"/>
                <a:cs typeface="Calibri"/>
              </a:rPr>
              <a:t>d</a:t>
            </a:r>
            <a:r>
              <a:rPr sz="3000" spc="0" baseline="1365" dirty="0" smtClean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y</a:t>
            </a:r>
            <a:r>
              <a:rPr sz="3000" spc="-2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se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obó</a:t>
            </a:r>
            <a:r>
              <a:rPr sz="3000" spc="-1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34" baseline="1365" dirty="0" smtClean="0">
                <a:latin typeface="Calibri"/>
                <a:cs typeface="Calibri"/>
              </a:rPr>
              <a:t>f</a:t>
            </a:r>
            <a:r>
              <a:rPr sz="3000" spc="0" baseline="1365" dirty="0" smtClean="0">
                <a:latin typeface="Calibri"/>
                <a:cs typeface="Calibri"/>
              </a:rPr>
              <a:t>or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al art</a:t>
            </a:r>
            <a:r>
              <a:rPr sz="3000" spc="-9" baseline="1365" dirty="0" smtClean="0">
                <a:latin typeface="Calibri"/>
                <a:cs typeface="Calibri"/>
              </a:rPr>
              <a:t>í</a:t>
            </a:r>
            <a:r>
              <a:rPr sz="3000" spc="0" baseline="1365" dirty="0" smtClean="0">
                <a:latin typeface="Calibri"/>
                <a:cs typeface="Calibri"/>
              </a:rPr>
              <a:t>c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lo 9</a:t>
            </a:r>
            <a:r>
              <a:rPr sz="3000" spc="4" baseline="1365" dirty="0" smtClean="0">
                <a:latin typeface="Calibri"/>
                <a:cs typeface="Calibri"/>
              </a:rPr>
              <a:t>8</a:t>
            </a:r>
            <a:r>
              <a:rPr sz="3000" spc="0" baseline="1365" dirty="0" smtClean="0">
                <a:latin typeface="Calibri"/>
                <a:cs typeface="Calibri"/>
              </a:rPr>
              <a:t>,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4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i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inó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la p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ohibición, </a:t>
            </a:r>
            <a:r>
              <a:rPr sz="3000" spc="-9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ola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19" baseline="1365" dirty="0" smtClean="0">
                <a:latin typeface="Calibri"/>
                <a:cs typeface="Calibri"/>
              </a:rPr>
              <a:t>n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5"/>
              </a:lnSpc>
              <a:spcBef>
                <a:spcPts val="0"/>
              </a:spcBef>
            </a:pPr>
            <a:r>
              <a:rPr sz="3000" spc="0" baseline="1365" dirty="0" smtClean="0">
                <a:latin typeface="Calibri"/>
                <a:cs typeface="Calibri"/>
              </a:rPr>
              <a:t>se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ase</a:t>
            </a:r>
            <a:r>
              <a:rPr sz="3000" spc="-25" baseline="1365" dirty="0" smtClean="0">
                <a:latin typeface="Calibri"/>
                <a:cs typeface="Calibri"/>
              </a:rPr>
              <a:t>nt</a:t>
            </a:r>
            <a:r>
              <a:rPr sz="3000" spc="0" baseline="1365" dirty="0" smtClean="0">
                <a:latin typeface="Calibri"/>
                <a:cs typeface="Calibri"/>
              </a:rPr>
              <a:t>ó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q</a:t>
            </a:r>
            <a:r>
              <a:rPr sz="3000" spc="4" baseline="1365" dirty="0" smtClean="0">
                <a:latin typeface="Calibri"/>
                <a:cs typeface="Calibri"/>
              </a:rPr>
              <a:t>u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los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art</a:t>
            </a:r>
            <a:r>
              <a:rPr sz="3000" spc="-4" baseline="1365" dirty="0" smtClean="0">
                <a:latin typeface="Calibri"/>
                <a:cs typeface="Calibri"/>
              </a:rPr>
              <a:t>i</a:t>
            </a:r>
            <a:r>
              <a:rPr sz="3000" spc="0" baseline="1365" dirty="0" smtClean="0">
                <a:latin typeface="Calibri"/>
                <a:cs typeface="Calibri"/>
              </a:rPr>
              <a:t>dos </a:t>
            </a:r>
            <a:r>
              <a:rPr sz="3000" spc="4" baseline="1365" dirty="0" smtClean="0">
                <a:latin typeface="Calibri"/>
                <a:cs typeface="Calibri"/>
              </a:rPr>
              <a:t>p</a:t>
            </a:r>
            <a:r>
              <a:rPr sz="3000" spc="0" baseline="1365" dirty="0" smtClean="0">
                <a:latin typeface="Calibri"/>
                <a:cs typeface="Calibri"/>
              </a:rPr>
              <a:t>ol</a:t>
            </a:r>
            <a:r>
              <a:rPr sz="3000" spc="-9" baseline="1365" dirty="0" smtClean="0">
                <a:latin typeface="Calibri"/>
                <a:cs typeface="Calibri"/>
              </a:rPr>
              <a:t>í</a:t>
            </a:r>
            <a:r>
              <a:rPr sz="3000" spc="0" baseline="1365" dirty="0" smtClean="0">
                <a:latin typeface="Calibri"/>
                <a:cs typeface="Calibri"/>
              </a:rPr>
              <a:t>ti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os deberían co</a:t>
            </a:r>
            <a:r>
              <a:rPr sz="3000" spc="-9" baseline="1365" dirty="0" smtClean="0">
                <a:latin typeface="Calibri"/>
                <a:cs typeface="Calibri"/>
              </a:rPr>
              <a:t>m</a:t>
            </a: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om</a:t>
            </a:r>
            <a:r>
              <a:rPr sz="3000" spc="-19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e</a:t>
            </a:r>
            <a:r>
              <a:rPr sz="3000" spc="-3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se</a:t>
            </a:r>
            <a:r>
              <a:rPr sz="3000" spc="9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en sus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spc="0" baseline="1365" dirty="0" smtClean="0">
                <a:latin typeface="Calibri"/>
                <a:cs typeface="Calibri"/>
              </a:rPr>
              <a:t>p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og</a:t>
            </a:r>
            <a:r>
              <a:rPr sz="3000" spc="-34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amas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a</a:t>
            </a:r>
            <a:r>
              <a:rPr sz="3000" spc="-4" baseline="1365" dirty="0" smtClean="0">
                <a:latin typeface="Calibri"/>
                <a:cs typeface="Calibri"/>
              </a:rPr>
              <a:t> 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esp</a:t>
            </a:r>
            <a:r>
              <a:rPr sz="3000" spc="-14" baseline="1365" dirty="0" smtClean="0">
                <a:latin typeface="Calibri"/>
                <a:cs typeface="Calibri"/>
              </a:rPr>
              <a:t>e</a:t>
            </a:r>
            <a:r>
              <a:rPr sz="3000" spc="-25" baseline="1365" dirty="0" smtClean="0">
                <a:latin typeface="Calibri"/>
                <a:cs typeface="Calibri"/>
              </a:rPr>
              <a:t>t</a:t>
            </a:r>
            <a:r>
              <a:rPr sz="3000" spc="0" baseline="1365" dirty="0" smtClean="0">
                <a:latin typeface="Calibri"/>
                <a:cs typeface="Calibri"/>
              </a:rPr>
              <a:t>ar</a:t>
            </a:r>
            <a:r>
              <a:rPr sz="3000" spc="25" baseline="1365" dirty="0" smtClean="0">
                <a:latin typeface="Calibri"/>
                <a:cs typeface="Calibri"/>
              </a:rPr>
              <a:t> </a:t>
            </a:r>
            <a:r>
              <a:rPr sz="3000" spc="0" baseline="1365" dirty="0" smtClean="0">
                <a:latin typeface="Calibri"/>
                <a:cs typeface="Calibri"/>
              </a:rPr>
              <a:t>el o</a:t>
            </a:r>
            <a:r>
              <a:rPr sz="3000" spc="-25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den</a:t>
            </a:r>
            <a:r>
              <a:rPr sz="3000" spc="-14" baseline="1365" dirty="0" smtClean="0">
                <a:latin typeface="Calibri"/>
                <a:cs typeface="Calibri"/>
              </a:rPr>
              <a:t> </a:t>
            </a:r>
            <a:r>
              <a:rPr sz="3000" spc="-9" baseline="1365" dirty="0" smtClean="0">
                <a:latin typeface="Calibri"/>
                <a:cs typeface="Calibri"/>
              </a:rPr>
              <a:t>c</a:t>
            </a:r>
            <a:r>
              <a:rPr sz="3000" spc="0" baseline="1365" dirty="0" smtClean="0">
                <a:latin typeface="Calibri"/>
                <a:cs typeface="Calibri"/>
              </a:rPr>
              <a:t>on</a:t>
            </a:r>
            <a:r>
              <a:rPr sz="3000" spc="-25" baseline="1365" dirty="0" smtClean="0">
                <a:latin typeface="Calibri"/>
                <a:cs typeface="Calibri"/>
              </a:rPr>
              <a:t>s</a:t>
            </a:r>
            <a:r>
              <a:rPr sz="3000" spc="0" baseline="1365" dirty="0" smtClean="0">
                <a:latin typeface="Calibri"/>
                <a:cs typeface="Calibri"/>
              </a:rPr>
              <a:t>titucional de </a:t>
            </a:r>
            <a:r>
              <a:rPr sz="3000" spc="-9" baseline="1365" dirty="0" smtClean="0">
                <a:latin typeface="Calibri"/>
                <a:cs typeface="Calibri"/>
              </a:rPr>
              <a:t>l</a:t>
            </a:r>
            <a:r>
              <a:rPr sz="3000" spc="0" baseline="1365" dirty="0" smtClean="0">
                <a:latin typeface="Calibri"/>
                <a:cs typeface="Calibri"/>
              </a:rPr>
              <a:t>a </a:t>
            </a:r>
            <a:r>
              <a:rPr sz="3000" spc="-29" baseline="1365" dirty="0" smtClean="0">
                <a:latin typeface="Calibri"/>
                <a:cs typeface="Calibri"/>
              </a:rPr>
              <a:t>R</a:t>
            </a:r>
            <a:r>
              <a:rPr sz="3000" spc="0" baseline="1365" dirty="0" smtClean="0">
                <a:latin typeface="Calibri"/>
                <a:cs typeface="Calibri"/>
              </a:rPr>
              <a:t>epú</a:t>
            </a:r>
            <a:r>
              <a:rPr sz="3000" spc="4" baseline="1365" dirty="0" smtClean="0">
                <a:latin typeface="Calibri"/>
                <a:cs typeface="Calibri"/>
              </a:rPr>
              <a:t>b</a:t>
            </a:r>
            <a:r>
              <a:rPr sz="3000" spc="0" baseline="1365" dirty="0" smtClean="0">
                <a:latin typeface="Calibri"/>
                <a:cs typeface="Calibri"/>
              </a:rPr>
              <a:t>l</a:t>
            </a:r>
            <a:r>
              <a:rPr sz="3000" spc="-9" baseline="1365" dirty="0" smtClean="0">
                <a:latin typeface="Calibri"/>
                <a:cs typeface="Calibri"/>
              </a:rPr>
              <a:t>ic</a:t>
            </a:r>
            <a:r>
              <a:rPr sz="3000" spc="0" baseline="1365" dirty="0" smtClean="0"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3848657"/>
            <a:ext cx="236719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828800" cy="2514600"/>
          </a:xfrm>
          <a:custGeom>
            <a:avLst/>
            <a:gdLst/>
            <a:ahLst/>
            <a:cxnLst/>
            <a:rect l="l" t="t" r="r" b="b"/>
            <a:pathLst>
              <a:path w="1828800" h="2514600">
                <a:moveTo>
                  <a:pt x="0" y="2514600"/>
                </a:moveTo>
                <a:lnTo>
                  <a:pt x="1828800" y="2514600"/>
                </a:lnTo>
                <a:lnTo>
                  <a:pt x="182880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343400"/>
            <a:ext cx="1828800" cy="2514598"/>
          </a:xfrm>
          <a:custGeom>
            <a:avLst/>
            <a:gdLst/>
            <a:ahLst/>
            <a:cxnLst/>
            <a:rect l="l" t="t" r="r" b="b"/>
            <a:pathLst>
              <a:path w="1828800" h="2514598">
                <a:moveTo>
                  <a:pt x="1828800" y="0"/>
                </a:moveTo>
                <a:lnTo>
                  <a:pt x="0" y="0"/>
                </a:lnTo>
                <a:lnTo>
                  <a:pt x="0" y="2514598"/>
                </a:lnTo>
                <a:lnTo>
                  <a:pt x="1828800" y="2514598"/>
                </a:lnTo>
                <a:lnTo>
                  <a:pt x="1828800" y="0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514600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1828800"/>
                </a:moveTo>
                <a:lnTo>
                  <a:pt x="1828800" y="1828800"/>
                </a:lnTo>
                <a:lnTo>
                  <a:pt x="18288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9656" y="4384548"/>
            <a:ext cx="7331964" cy="184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2514600"/>
            <a:ext cx="7315200" cy="18288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1828800"/>
                </a:moveTo>
                <a:lnTo>
                  <a:pt x="7315200" y="1828800"/>
                </a:lnTo>
                <a:lnTo>
                  <a:pt x="7315200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3994" y="3277338"/>
            <a:ext cx="159676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200" dirty="0" smtClean="0">
                <a:latin typeface="Trebuchet MS"/>
                <a:cs typeface="Trebuchet MS"/>
              </a:rPr>
              <a:t>S</a:t>
            </a:r>
            <a:r>
              <a:rPr sz="4275" spc="154" baseline="1007" dirty="0" smtClean="0">
                <a:latin typeface="Trebuchet MS"/>
                <a:cs typeface="Trebuchet MS"/>
              </a:rPr>
              <a:t>I</a:t>
            </a:r>
            <a:r>
              <a:rPr sz="4275" spc="144" baseline="1007" dirty="0" smtClean="0">
                <a:latin typeface="Trebuchet MS"/>
                <a:cs typeface="Trebuchet MS"/>
              </a:rPr>
              <a:t>S</a:t>
            </a:r>
            <a:r>
              <a:rPr sz="4275" spc="150" baseline="1007" dirty="0" smtClean="0">
                <a:latin typeface="Trebuchet MS"/>
                <a:cs typeface="Trebuchet MS"/>
              </a:rPr>
              <a:t>T</a:t>
            </a:r>
            <a:r>
              <a:rPr sz="4275" spc="159" baseline="1007" dirty="0" smtClean="0">
                <a:latin typeface="Trebuchet MS"/>
                <a:cs typeface="Trebuchet MS"/>
              </a:rPr>
              <a:t>E</a:t>
            </a:r>
            <a:r>
              <a:rPr sz="4275" spc="150" baseline="1007" dirty="0" smtClean="0">
                <a:latin typeface="Trebuchet MS"/>
                <a:cs typeface="Trebuchet MS"/>
              </a:rPr>
              <a:t>M</a:t>
            </a:r>
            <a:r>
              <a:rPr sz="4275" spc="0" baseline="1007" dirty="0" smtClean="0">
                <a:latin typeface="Trebuchet MS"/>
                <a:cs typeface="Trebuchet MS"/>
              </a:rPr>
              <a:t>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77995" y="3277338"/>
            <a:ext cx="181602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-194" dirty="0" smtClean="0">
                <a:latin typeface="Trebuchet MS"/>
                <a:cs typeface="Trebuchet MS"/>
              </a:rPr>
              <a:t>P</a:t>
            </a:r>
            <a:r>
              <a:rPr sz="4275" spc="159" baseline="1007" dirty="0" smtClean="0">
                <a:latin typeface="Trebuchet MS"/>
                <a:cs typeface="Trebuchet MS"/>
              </a:rPr>
              <a:t>A</a:t>
            </a:r>
            <a:r>
              <a:rPr sz="4275" spc="34" baseline="1007" dirty="0" smtClean="0">
                <a:latin typeface="Trebuchet MS"/>
                <a:cs typeface="Trebuchet MS"/>
              </a:rPr>
              <a:t>R</a:t>
            </a:r>
            <a:r>
              <a:rPr sz="4275" spc="150" baseline="1007" dirty="0" smtClean="0">
                <a:latin typeface="Trebuchet MS"/>
                <a:cs typeface="Trebuchet MS"/>
              </a:rPr>
              <a:t>T</a:t>
            </a:r>
            <a:r>
              <a:rPr sz="4275" spc="154" baseline="1007" dirty="0" smtClean="0">
                <a:latin typeface="Trebuchet MS"/>
                <a:cs typeface="Trebuchet MS"/>
              </a:rPr>
              <a:t>I</a:t>
            </a:r>
            <a:r>
              <a:rPr sz="4275" spc="150" baseline="1007" dirty="0" smtClean="0">
                <a:latin typeface="Trebuchet MS"/>
                <a:cs typeface="Trebuchet MS"/>
              </a:rPr>
              <a:t>D</a:t>
            </a:r>
            <a:r>
              <a:rPr sz="4275" spc="154" baseline="1007" dirty="0" smtClean="0">
                <a:latin typeface="Trebuchet MS"/>
                <a:cs typeface="Trebuchet MS"/>
              </a:rPr>
              <a:t>O</a:t>
            </a:r>
            <a:r>
              <a:rPr sz="4275" spc="0" baseline="1007" dirty="0" smtClean="0">
                <a:latin typeface="Trebuchet MS"/>
                <a:cs typeface="Trebuchet MS"/>
              </a:rPr>
              <a:t>S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7821" y="3277338"/>
            <a:ext cx="200128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200" dirty="0" smtClean="0">
                <a:latin typeface="Trebuchet MS"/>
                <a:cs typeface="Trebuchet MS"/>
              </a:rPr>
              <a:t>P</a:t>
            </a:r>
            <a:r>
              <a:rPr sz="4275" spc="154" baseline="1007" dirty="0" smtClean="0">
                <a:latin typeface="Trebuchet MS"/>
                <a:cs typeface="Trebuchet MS"/>
              </a:rPr>
              <a:t>O</a:t>
            </a:r>
            <a:r>
              <a:rPr sz="4275" spc="159" baseline="1007" dirty="0" smtClean="0">
                <a:latin typeface="Trebuchet MS"/>
                <a:cs typeface="Trebuchet MS"/>
              </a:rPr>
              <a:t>L</a:t>
            </a:r>
            <a:r>
              <a:rPr sz="4275" spc="154" baseline="1007" dirty="0" smtClean="0">
                <a:latin typeface="Trebuchet MS"/>
                <a:cs typeface="Trebuchet MS"/>
              </a:rPr>
              <a:t>Í</a:t>
            </a:r>
            <a:r>
              <a:rPr sz="4275" spc="150" baseline="1007" dirty="0" smtClean="0">
                <a:latin typeface="Trebuchet MS"/>
                <a:cs typeface="Trebuchet MS"/>
              </a:rPr>
              <a:t>T</a:t>
            </a:r>
            <a:r>
              <a:rPr sz="4275" spc="154" baseline="1007" dirty="0" smtClean="0">
                <a:latin typeface="Trebuchet MS"/>
                <a:cs typeface="Trebuchet MS"/>
              </a:rPr>
              <a:t>I</a:t>
            </a:r>
            <a:r>
              <a:rPr sz="4275" spc="159" baseline="1007" dirty="0" smtClean="0">
                <a:latin typeface="Trebuchet MS"/>
                <a:cs typeface="Trebuchet MS"/>
              </a:rPr>
              <a:t>C</a:t>
            </a:r>
            <a:r>
              <a:rPr sz="4275" spc="154" baseline="1007" dirty="0" smtClean="0">
                <a:latin typeface="Trebuchet MS"/>
                <a:cs typeface="Trebuchet MS"/>
              </a:rPr>
              <a:t>O</a:t>
            </a:r>
            <a:r>
              <a:rPr sz="4275" spc="0" baseline="1007" dirty="0" smtClean="0">
                <a:latin typeface="Trebuchet MS"/>
                <a:cs typeface="Trebuchet MS"/>
              </a:rPr>
              <a:t>S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4679" y="3351282"/>
            <a:ext cx="539865" cy="391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60"/>
              </a:lnSpc>
              <a:spcBef>
                <a:spcPts val="153"/>
              </a:spcBef>
            </a:pPr>
            <a:r>
              <a:rPr sz="2850" spc="154" dirty="0" smtClean="0">
                <a:latin typeface="Trebuchet MS"/>
                <a:cs typeface="Trebuchet MS"/>
              </a:rPr>
              <a:t>DE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1802" y="6472149"/>
            <a:ext cx="1514166" cy="41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0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endParaRPr sz="700" dirty="0">
              <a:latin typeface="Trebuchet MS"/>
              <a:cs typeface="Trebuchet MS"/>
            </a:endParaRPr>
          </a:p>
          <a:p>
            <a:pPr marL="12700" marR="23412">
              <a:lnSpc>
                <a:spcPct val="99954"/>
              </a:lnSpc>
            </a:pP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04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r>
              <a:rPr sz="700" spc="79" dirty="0" smtClean="0">
                <a:latin typeface="Trebuchet MS"/>
                <a:cs typeface="Trebuchet MS"/>
              </a:rPr>
              <a:t> </a:t>
            </a: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79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6520" y="6609309"/>
            <a:ext cx="16151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-4" dirty="0" smtClean="0">
                <a:latin typeface="Trebuchet MS"/>
                <a:cs typeface="Trebuchet MS"/>
              </a:rPr>
              <a:t>61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4226" y="6609309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2279" y="631321"/>
            <a:ext cx="51374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0" baseline="1025" dirty="0" smtClean="0">
                <a:latin typeface="Trebuchet MS"/>
                <a:cs typeface="Trebuchet MS"/>
              </a:rPr>
              <a:t>S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S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M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0" baseline="1275" dirty="0" smtClean="0">
                <a:latin typeface="Trebuchet MS"/>
                <a:cs typeface="Trebuchet MS"/>
              </a:rPr>
              <a:t>S</a:t>
            </a:r>
            <a:r>
              <a:rPr sz="3375" spc="461" baseline="1275" dirty="0" smtClean="0">
                <a:latin typeface="Trebuchet MS"/>
                <a:cs typeface="Trebuchet MS"/>
              </a:rPr>
              <a:t> </a:t>
            </a:r>
            <a:r>
              <a:rPr sz="3375" spc="159" baseline="1275" dirty="0" smtClean="0">
                <a:latin typeface="Trebuchet MS"/>
                <a:cs typeface="Trebuchet MS"/>
              </a:rPr>
              <a:t>D</a:t>
            </a:r>
            <a:r>
              <a:rPr sz="3375" spc="0" baseline="1275" dirty="0" smtClean="0">
                <a:latin typeface="Trebuchet MS"/>
                <a:cs typeface="Trebuchet MS"/>
              </a:rPr>
              <a:t>E</a:t>
            </a:r>
            <a:r>
              <a:rPr sz="3375" spc="496" baseline="1275" dirty="0" smtClean="0">
                <a:latin typeface="Trebuchet MS"/>
                <a:cs typeface="Trebuchet MS"/>
              </a:rPr>
              <a:t> </a:t>
            </a:r>
            <a:r>
              <a:rPr sz="4200" spc="-109" baseline="1025" dirty="0" smtClean="0">
                <a:latin typeface="Trebuchet MS"/>
                <a:cs typeface="Trebuchet MS"/>
              </a:rPr>
              <a:t>P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59" baseline="1275" dirty="0" smtClean="0">
                <a:latin typeface="Trebuchet MS"/>
                <a:cs typeface="Trebuchet MS"/>
              </a:rPr>
              <a:t>R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DO</a:t>
            </a:r>
            <a:r>
              <a:rPr sz="3375" spc="0" baseline="1275" dirty="0" smtClean="0">
                <a:latin typeface="Trebuchet MS"/>
                <a:cs typeface="Trebuchet MS"/>
              </a:rPr>
              <a:t>S</a:t>
            </a:r>
            <a:r>
              <a:rPr sz="3375" spc="457" baseline="1275" dirty="0" smtClean="0">
                <a:latin typeface="Trebuchet MS"/>
                <a:cs typeface="Trebuchet MS"/>
              </a:rPr>
              <a:t> </a:t>
            </a:r>
            <a:r>
              <a:rPr sz="4200" spc="204" baseline="1025" dirty="0" smtClean="0">
                <a:latin typeface="Trebuchet MS"/>
                <a:cs typeface="Trebuchet MS"/>
              </a:rPr>
              <a:t>P</a:t>
            </a:r>
            <a:r>
              <a:rPr sz="3375" spc="154" baseline="1275" dirty="0" smtClean="0">
                <a:latin typeface="Trebuchet MS"/>
                <a:cs typeface="Trebuchet MS"/>
              </a:rPr>
              <a:t>OL</a:t>
            </a:r>
            <a:r>
              <a:rPr sz="3375" spc="150" baseline="1275" dirty="0" smtClean="0">
                <a:latin typeface="Trebuchet MS"/>
                <a:cs typeface="Trebuchet MS"/>
              </a:rPr>
              <a:t>Í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CO</a:t>
            </a:r>
            <a:r>
              <a:rPr sz="3375" spc="0" baseline="1275" dirty="0" smtClean="0">
                <a:latin typeface="Trebuchet MS"/>
                <a:cs typeface="Trebuchet MS"/>
              </a:rPr>
              <a:t>S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62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04" y="2013864"/>
            <a:ext cx="7927989" cy="34355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1"/>
              </a:lnSpc>
              <a:spcBef>
                <a:spcPts val="105"/>
              </a:spcBef>
            </a:pPr>
            <a:r>
              <a:rPr sz="2000" spc="0" dirty="0" smtClean="0">
                <a:latin typeface="Calibri"/>
                <a:cs typeface="Calibri"/>
              </a:rPr>
              <a:t>Ap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obada</a:t>
            </a:r>
            <a:r>
              <a:rPr sz="2000" spc="-3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Con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tituci</a:t>
            </a:r>
            <a:r>
              <a:rPr sz="2000" spc="-4" dirty="0" smtClean="0">
                <a:latin typeface="Calibri"/>
                <a:cs typeface="Calibri"/>
              </a:rPr>
              <a:t>ó</a:t>
            </a:r>
            <a:r>
              <a:rPr sz="2000" spc="0" dirty="0" smtClean="0">
                <a:latin typeface="Calibri"/>
                <a:cs typeface="Calibri"/>
              </a:rPr>
              <a:t>n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-39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ít</a:t>
            </a:r>
            <a:r>
              <a:rPr sz="2000" spc="-9" dirty="0" smtClean="0">
                <a:latin typeface="Calibri"/>
                <a:cs typeface="Calibri"/>
              </a:rPr>
              <a:t>ic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19</a:t>
            </a:r>
            <a:r>
              <a:rPr sz="2000" spc="4" dirty="0" smtClean="0">
                <a:latin typeface="Calibri"/>
                <a:cs typeface="Calibri"/>
              </a:rPr>
              <a:t>4</a:t>
            </a:r>
            <a:r>
              <a:rPr sz="2000" spc="0" dirty="0" smtClean="0">
                <a:latin typeface="Calibri"/>
                <a:cs typeface="Calibri"/>
              </a:rPr>
              <a:t>9,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el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país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-14" dirty="0" smtClean="0">
                <a:latin typeface="Calibri"/>
                <a:cs typeface="Calibri"/>
              </a:rPr>
              <a:t>e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ornó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den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2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titucional,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asum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endo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 p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den</a:t>
            </a:r>
            <a:r>
              <a:rPr sz="2000" spc="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ia de la 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epú</a:t>
            </a:r>
            <a:r>
              <a:rPr sz="2000" spc="4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9" dirty="0" smtClean="0">
                <a:latin typeface="Calibri"/>
                <a:cs typeface="Calibri"/>
              </a:rPr>
              <a:t>ic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Otil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U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-25" dirty="0" smtClean="0">
                <a:latin typeface="Calibri"/>
                <a:cs typeface="Calibri"/>
              </a:rPr>
              <a:t>at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Blan</a:t>
            </a:r>
            <a:r>
              <a:rPr sz="2000" spc="-4" dirty="0" smtClean="0">
                <a:latin typeface="Calibri"/>
                <a:cs typeface="Calibri"/>
              </a:rPr>
              <a:t>c</a:t>
            </a:r>
            <a:r>
              <a:rPr sz="2000" spc="-3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,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según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lo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ableció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el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-50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ac</a:t>
            </a:r>
            <a:r>
              <a:rPr sz="2000" spc="-1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U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-25" dirty="0" smtClean="0">
                <a:latin typeface="Calibri"/>
                <a:cs typeface="Calibri"/>
              </a:rPr>
              <a:t>at</a:t>
            </a:r>
            <a:r>
              <a:rPr sz="2000" spc="0" dirty="0" smtClean="0">
                <a:latin typeface="Calibri"/>
                <a:cs typeface="Calibri"/>
              </a:rPr>
              <a:t>e-Fig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es.</a:t>
            </a:r>
            <a:r>
              <a:rPr sz="2000" spc="19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l 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íder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 </a:t>
            </a:r>
            <a:r>
              <a:rPr sz="2000" spc="-4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uer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 Ci</a:t>
            </a:r>
            <a:r>
              <a:rPr sz="2000" spc="-4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il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y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 de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 Ju</a:t>
            </a:r>
            <a:r>
              <a:rPr sz="2000" spc="-25" dirty="0" smtClean="0">
                <a:latin typeface="Calibri"/>
                <a:cs typeface="Calibri"/>
              </a:rPr>
              <a:t>nt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n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ado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 Seg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n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epú</a:t>
            </a:r>
            <a:r>
              <a:rPr sz="2000" spc="4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9" dirty="0" smtClean="0">
                <a:latin typeface="Calibri"/>
                <a:cs typeface="Calibri"/>
              </a:rPr>
              <a:t>ic</a:t>
            </a:r>
            <a:r>
              <a:rPr sz="2000" spc="0" dirty="0" smtClean="0">
                <a:latin typeface="Calibri"/>
                <a:cs typeface="Calibri"/>
              </a:rPr>
              <a:t>a, </a:t>
            </a:r>
            <a:r>
              <a:rPr sz="2000" spc="-1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29" dirty="0" smtClean="0">
                <a:latin typeface="Calibri"/>
                <a:cs typeface="Calibri"/>
              </a:rPr>
              <a:t> v</a:t>
            </a:r>
            <a:r>
              <a:rPr sz="2000" spc="0" dirty="0" smtClean="0">
                <a:latin typeface="Calibri"/>
                <a:cs typeface="Calibri"/>
              </a:rPr>
              <a:t>ar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sus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seguido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es,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fu</a:t>
            </a:r>
            <a:r>
              <a:rPr sz="2000" spc="4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dó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el 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art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do L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be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ación Nacional,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el </a:t>
            </a:r>
            <a:r>
              <a:rPr sz="2000" spc="4" dirty="0" smtClean="0">
                <a:latin typeface="Calibri"/>
                <a:cs typeface="Calibri"/>
              </a:rPr>
              <a:t>1</a:t>
            </a:r>
            <a:r>
              <a:rPr sz="2000" spc="0" dirty="0" smtClean="0">
                <a:latin typeface="Calibri"/>
                <a:cs typeface="Calibri"/>
              </a:rPr>
              <a:t>2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 o</a:t>
            </a:r>
            <a:r>
              <a:rPr sz="2000" spc="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tu</a:t>
            </a:r>
            <a:r>
              <a:rPr sz="2000" spc="4" dirty="0" smtClean="0">
                <a:latin typeface="Calibri"/>
                <a:cs typeface="Calibri"/>
              </a:rPr>
              <a:t>b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1</a:t>
            </a:r>
            <a:r>
              <a:rPr sz="2000" spc="4" dirty="0" smtClean="0">
                <a:latin typeface="Calibri"/>
                <a:cs typeface="Calibri"/>
              </a:rPr>
              <a:t>9</a:t>
            </a:r>
            <a:r>
              <a:rPr sz="2000" spc="0" dirty="0" smtClean="0">
                <a:latin typeface="Calibri"/>
                <a:cs typeface="Calibri"/>
              </a:rPr>
              <a:t>5</a:t>
            </a:r>
            <a:r>
              <a:rPr sz="2000" spc="4" dirty="0" smtClean="0">
                <a:latin typeface="Calibri"/>
                <a:cs typeface="Calibri"/>
              </a:rPr>
              <a:t>1</a:t>
            </a:r>
            <a:r>
              <a:rPr sz="2000" spc="0" dirty="0" smtClean="0">
                <a:latin typeface="Calibri"/>
                <a:cs typeface="Calibri"/>
              </a:rPr>
              <a:t>.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4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partido se </a:t>
            </a:r>
            <a:r>
              <a:rPr sz="2000" spc="-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25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titu</a:t>
            </a:r>
            <a:r>
              <a:rPr sz="2000" spc="-19" dirty="0" smtClean="0">
                <a:latin typeface="Calibri"/>
                <a:cs typeface="Calibri"/>
              </a:rPr>
              <a:t>y</a:t>
            </a:r>
            <a:r>
              <a:rPr sz="2000" spc="0" dirty="0" smtClean="0">
                <a:latin typeface="Calibri"/>
                <a:cs typeface="Calibri"/>
              </a:rPr>
              <a:t>ó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en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el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más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g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e,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able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y o</a:t>
            </a:r>
            <a:r>
              <a:rPr sz="2000" spc="-29" dirty="0" smtClean="0">
                <a:latin typeface="Calibri"/>
                <a:cs typeface="Calibri"/>
              </a:rPr>
              <a:t>rg</a:t>
            </a:r>
            <a:r>
              <a:rPr sz="2000" spc="0" dirty="0" smtClean="0">
                <a:latin typeface="Calibri"/>
                <a:cs typeface="Calibri"/>
              </a:rPr>
              <a:t>ani</a:t>
            </a:r>
            <a:r>
              <a:rPr sz="2000" spc="-34" dirty="0" smtClean="0">
                <a:latin typeface="Calibri"/>
                <a:cs typeface="Calibri"/>
              </a:rPr>
              <a:t>z</a:t>
            </a:r>
            <a:r>
              <a:rPr sz="2000" spc="0" dirty="0" smtClean="0">
                <a:latin typeface="Calibri"/>
                <a:cs typeface="Calibri"/>
              </a:rPr>
              <a:t>ado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del país;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participó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en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odos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los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ocesos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ec</a:t>
            </a:r>
            <a:r>
              <a:rPr sz="2000" spc="-1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s</a:t>
            </a:r>
            <a:r>
              <a:rPr sz="2000" spc="2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art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r de </a:t>
            </a:r>
            <a:r>
              <a:rPr sz="2000" spc="4" dirty="0" smtClean="0">
                <a:latin typeface="Calibri"/>
                <a:cs typeface="Calibri"/>
              </a:rPr>
              <a:t>1</a:t>
            </a:r>
            <a:r>
              <a:rPr sz="2000" spc="0" dirty="0" smtClean="0">
                <a:latin typeface="Calibri"/>
                <a:cs typeface="Calibri"/>
              </a:rPr>
              <a:t>9</a:t>
            </a:r>
            <a:r>
              <a:rPr sz="2000" spc="4" dirty="0" smtClean="0">
                <a:latin typeface="Calibri"/>
                <a:cs typeface="Calibri"/>
              </a:rPr>
              <a:t>5</a:t>
            </a:r>
            <a:r>
              <a:rPr sz="2000" spc="0" dirty="0" smtClean="0">
                <a:latin typeface="Calibri"/>
                <a:cs typeface="Calibri"/>
              </a:rPr>
              <a:t>3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y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9" dirty="0" smtClean="0">
                <a:latin typeface="Calibri"/>
                <a:cs typeface="Calibri"/>
              </a:rPr>
              <a:t>l</a:t>
            </a:r>
            <a:r>
              <a:rPr sz="2000" spc="-14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ó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la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den</a:t>
            </a:r>
            <a:r>
              <a:rPr sz="2000" spc="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ia a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ar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sus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id</a:t>
            </a:r>
            <a:r>
              <a:rPr sz="2000" spc="-25" dirty="0" smtClean="0">
                <a:latin typeface="Calibri"/>
                <a:cs typeface="Calibri"/>
              </a:rPr>
              <a:t>at</a:t>
            </a:r>
            <a:r>
              <a:rPr sz="2000" spc="0" dirty="0" smtClean="0">
                <a:latin typeface="Calibri"/>
                <a:cs typeface="Calibri"/>
              </a:rPr>
              <a:t>os,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los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su </a:t>
            </a:r>
            <a:r>
              <a:rPr sz="2000" spc="-9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íder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hi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ór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-3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Jo</a:t>
            </a:r>
            <a:r>
              <a:rPr sz="2000" spc="-4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é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Fig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-19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er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7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q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4" dirty="0" smtClean="0">
                <a:latin typeface="Calibri"/>
                <a:cs typeface="Calibri"/>
              </a:rPr>
              <a:t>e</a:t>
            </a:r>
            <a:r>
              <a:rPr sz="2000" spc="0" dirty="0" smtClean="0">
                <a:latin typeface="Calibri"/>
                <a:cs typeface="Calibri"/>
              </a:rPr>
              <a:t>n fue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19" dirty="0" smtClean="0">
                <a:latin typeface="Calibri"/>
                <a:cs typeface="Calibri"/>
              </a:rPr>
              <a:t>n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2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del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país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en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t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as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ones.</a:t>
            </a:r>
            <a:endParaRPr sz="2000">
              <a:latin typeface="Calibri"/>
              <a:cs typeface="Calibri"/>
            </a:endParaRPr>
          </a:p>
          <a:p>
            <a:pPr marL="12700" marR="156747">
              <a:lnSpc>
                <a:spcPts val="2441"/>
              </a:lnSpc>
              <a:spcBef>
                <a:spcPts val="1280"/>
              </a:spcBef>
            </a:pPr>
            <a:r>
              <a:rPr sz="2000" spc="0" dirty="0" smtClean="0">
                <a:latin typeface="Calibri"/>
                <a:cs typeface="Calibri"/>
              </a:rPr>
              <a:t>Los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gru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os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oposi</a:t>
            </a:r>
            <a:r>
              <a:rPr sz="2000" spc="-2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al partido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be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ación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Nacional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se agru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aban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en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ada </a:t>
            </a:r>
            <a:endParaRPr sz="2000">
              <a:latin typeface="Calibri"/>
              <a:cs typeface="Calibri"/>
            </a:endParaRPr>
          </a:p>
          <a:p>
            <a:pPr marL="12700" marR="156747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oceso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ec</a:t>
            </a:r>
            <a:r>
              <a:rPr sz="2000" spc="-19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al</a:t>
            </a:r>
            <a:r>
              <a:rPr sz="2000" spc="19" dirty="0" smtClean="0">
                <a:latin typeface="Calibri"/>
                <a:cs typeface="Calibri"/>
              </a:rPr>
              <a:t> </a:t>
            </a:r>
            <a:r>
              <a:rPr sz="2000" spc="-34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or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oal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ciones en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orno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n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</a:t>
            </a:r>
            <a:r>
              <a:rPr sz="2000" spc="-9" dirty="0" smtClean="0">
                <a:latin typeface="Calibri"/>
                <a:cs typeface="Calibri"/>
              </a:rPr>
              <a:t>e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er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inado 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art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do </a:t>
            </a:r>
            <a:endParaRPr sz="2000">
              <a:latin typeface="Calibri"/>
              <a:cs typeface="Calibri"/>
            </a:endParaRPr>
          </a:p>
          <a:p>
            <a:pPr marL="12700" marR="156747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pol</a:t>
            </a:r>
            <a:r>
              <a:rPr sz="2000" spc="-4" dirty="0" smtClean="0">
                <a:latin typeface="Calibri"/>
                <a:cs typeface="Calibri"/>
              </a:rPr>
              <a:t>í</a:t>
            </a:r>
            <a:r>
              <a:rPr sz="2000" spc="0" dirty="0" smtClean="0">
                <a:latin typeface="Calibri"/>
                <a:cs typeface="Calibri"/>
              </a:rPr>
              <a:t>ti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o: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Demóc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-25" dirty="0" smtClean="0">
                <a:latin typeface="Calibri"/>
                <a:cs typeface="Calibri"/>
              </a:rPr>
              <a:t>at</a:t>
            </a:r>
            <a:r>
              <a:rPr sz="2000" spc="0" dirty="0" smtClean="0">
                <a:latin typeface="Calibri"/>
                <a:cs typeface="Calibri"/>
              </a:rPr>
              <a:t>a, </a:t>
            </a:r>
            <a:r>
              <a:rPr sz="2000" spc="-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nión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Nacional, 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epu</a:t>
            </a:r>
            <a:r>
              <a:rPr sz="2000" spc="4" dirty="0" smtClean="0">
                <a:latin typeface="Calibri"/>
                <a:cs typeface="Calibri"/>
              </a:rPr>
              <a:t>b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9" dirty="0" smtClean="0">
                <a:latin typeface="Calibri"/>
                <a:cs typeface="Calibri"/>
              </a:rPr>
              <a:t>ic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-3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,</a:t>
            </a:r>
            <a:r>
              <a:rPr sz="2000" spc="-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Unif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ación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Nacional.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endParaRPr sz="2000">
              <a:latin typeface="Calibri"/>
              <a:cs typeface="Calibri"/>
            </a:endParaRPr>
          </a:p>
          <a:p>
            <a:pPr marL="12700" marR="156747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pes</a:t>
            </a:r>
            <a:r>
              <a:rPr sz="2000" spc="-4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r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 e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39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, log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on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que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sus</a:t>
            </a:r>
            <a:r>
              <a:rPr sz="2000" spc="-4" dirty="0" smtClean="0">
                <a:latin typeface="Calibri"/>
                <a:cs typeface="Calibri"/>
              </a:rPr>
              <a:t> c</a:t>
            </a:r>
            <a:r>
              <a:rPr sz="2000" spc="0" dirty="0" smtClean="0">
                <a:latin typeface="Calibri"/>
                <a:cs typeface="Calibri"/>
              </a:rPr>
              <a:t>andid</a:t>
            </a:r>
            <a:r>
              <a:rPr sz="2000" spc="-25" dirty="0" smtClean="0">
                <a:latin typeface="Calibri"/>
                <a:cs typeface="Calibri"/>
              </a:rPr>
              <a:t>at</a:t>
            </a:r>
            <a:r>
              <a:rPr sz="2000" spc="0" dirty="0" smtClean="0">
                <a:latin typeface="Calibri"/>
                <a:cs typeface="Calibri"/>
              </a:rPr>
              <a:t>os fue</a:t>
            </a:r>
            <a:r>
              <a:rPr sz="2000" spc="-4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an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ec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os</a:t>
            </a:r>
            <a:r>
              <a:rPr sz="2000" spc="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en di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4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sas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2040558"/>
            <a:ext cx="236719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4464600"/>
            <a:ext cx="2364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5413578"/>
            <a:ext cx="735573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as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ones.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n 19</a:t>
            </a:r>
            <a:r>
              <a:rPr sz="3000" spc="4" baseline="2730" dirty="0" smtClean="0">
                <a:latin typeface="Calibri"/>
                <a:cs typeface="Calibri"/>
              </a:rPr>
              <a:t>8</a:t>
            </a:r>
            <a:r>
              <a:rPr sz="3000" spc="0" baseline="2730" dirty="0" smtClean="0">
                <a:latin typeface="Calibri"/>
                <a:cs typeface="Calibri"/>
              </a:rPr>
              <a:t>0,</a:t>
            </a:r>
            <a:r>
              <a:rPr sz="3000" spc="-3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os</a:t>
            </a:r>
            <a:r>
              <a:rPr sz="3000" spc="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gru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os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n</a:t>
            </a:r>
            <a:r>
              <a:rPr sz="3000" spc="-34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or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on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-50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art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do Unidad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So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704" y="5657418"/>
            <a:ext cx="102696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Cr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tiana.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2966" y="631321"/>
            <a:ext cx="292042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L</a:t>
            </a:r>
            <a:r>
              <a:rPr sz="3375" spc="0" baseline="1275" dirty="0" smtClean="0">
                <a:latin typeface="Trebuchet MS"/>
                <a:cs typeface="Trebuchet MS"/>
              </a:rPr>
              <a:t>A</a:t>
            </a:r>
            <a:r>
              <a:rPr sz="3375" spc="206" baseline="1275" dirty="0" smtClean="0">
                <a:latin typeface="Trebuchet MS"/>
                <a:cs typeface="Trebuchet MS"/>
              </a:rPr>
              <a:t> 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-69" baseline="1275" dirty="0" smtClean="0">
                <a:latin typeface="Trebuchet MS"/>
                <a:cs typeface="Trebuchet MS"/>
              </a:rPr>
              <a:t>L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E</a:t>
            </a:r>
            <a:r>
              <a:rPr sz="3375" spc="154" baseline="1275" dirty="0" smtClean="0">
                <a:latin typeface="Trebuchet MS"/>
                <a:cs typeface="Trebuchet MS"/>
              </a:rPr>
              <a:t>R</a:t>
            </a:r>
            <a:r>
              <a:rPr sz="3375" spc="150" baseline="1275" dirty="0" smtClean="0">
                <a:latin typeface="Trebuchet MS"/>
                <a:cs typeface="Trebuchet MS"/>
              </a:rPr>
              <a:t>NA</a:t>
            </a:r>
            <a:r>
              <a:rPr sz="3375" spc="154" baseline="1275" dirty="0" smtClean="0">
                <a:latin typeface="Trebuchet MS"/>
                <a:cs typeface="Trebuchet MS"/>
              </a:rPr>
              <a:t>B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L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0" baseline="1275" dirty="0" smtClean="0">
                <a:latin typeface="Trebuchet MS"/>
                <a:cs typeface="Trebuchet MS"/>
              </a:rPr>
              <a:t>D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3977" y="688012"/>
            <a:ext cx="1955912" cy="31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N</a:t>
            </a:r>
            <a:r>
              <a:rPr sz="2250" spc="495" dirty="0" smtClean="0">
                <a:latin typeface="Trebuchet MS"/>
                <a:cs typeface="Trebuchet MS"/>
              </a:rPr>
              <a:t> 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L</a:t>
            </a:r>
            <a:r>
              <a:rPr sz="2250" spc="418" dirty="0" smtClean="0">
                <a:latin typeface="Trebuchet MS"/>
                <a:cs typeface="Trebuchet MS"/>
              </a:rPr>
              <a:t> </a:t>
            </a:r>
            <a:r>
              <a:rPr sz="2250" spc="150" dirty="0" smtClean="0">
                <a:latin typeface="Trebuchet MS"/>
                <a:cs typeface="Trebuchet MS"/>
              </a:rPr>
              <a:t>P</a:t>
            </a:r>
            <a:r>
              <a:rPr sz="2250" spc="154" dirty="0" smtClean="0">
                <a:latin typeface="Trebuchet MS"/>
                <a:cs typeface="Trebuchet MS"/>
              </a:rPr>
              <a:t>OD</a:t>
            </a:r>
            <a:r>
              <a:rPr sz="2250" spc="150" dirty="0" smtClean="0">
                <a:latin typeface="Trebuchet MS"/>
                <a:cs typeface="Trebuchet MS"/>
              </a:rPr>
              <a:t>E</a:t>
            </a:r>
            <a:r>
              <a:rPr sz="2250" spc="0" dirty="0" smtClean="0">
                <a:latin typeface="Trebuchet MS"/>
                <a:cs typeface="Trebuchet MS"/>
              </a:rPr>
              <a:t>R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63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2015007"/>
            <a:ext cx="8027149" cy="39707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6770">
              <a:lnSpc>
                <a:spcPts val="2319"/>
              </a:lnSpc>
              <a:spcBef>
                <a:spcPts val="100"/>
              </a:spcBef>
            </a:pP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partir</a:t>
            </a:r>
            <a:r>
              <a:rPr sz="1900" spc="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 1953, l</a:t>
            </a:r>
            <a:r>
              <a:rPr sz="1900" spc="-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-1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ocesos elec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ales</a:t>
            </a:r>
            <a:r>
              <a:rPr sz="1900" spc="-1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 </a:t>
            </a:r>
            <a:r>
              <a:rPr sz="1900" spc="-9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ernancia</a:t>
            </a:r>
            <a:r>
              <a:rPr sz="1900" spc="1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del Gob</a:t>
            </a:r>
            <a:r>
              <a:rPr sz="1900" spc="-9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erno</a:t>
            </a:r>
            <a:r>
              <a:rPr sz="1900" spc="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 </a:t>
            </a:r>
            <a:endParaRPr sz="1900">
              <a:latin typeface="Calibri"/>
              <a:cs typeface="Calibri"/>
            </a:endParaRPr>
          </a:p>
          <a:p>
            <a:pPr marL="12700" marR="22677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suc</a:t>
            </a:r>
            <a:r>
              <a:rPr sz="1900" spc="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die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on</a:t>
            </a:r>
            <a:r>
              <a:rPr sz="1900" spc="-8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sin</a:t>
            </a:r>
            <a:r>
              <a:rPr sz="1900" spc="-21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14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tiempos,</a:t>
            </a:r>
            <a:r>
              <a:rPr sz="1900" spc="-10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9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mándose</a:t>
            </a:r>
            <a:r>
              <a:rPr sz="1900" spc="-8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oceso</a:t>
            </a:r>
            <a:r>
              <a:rPr sz="1900" spc="-61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d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al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ern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bi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idad</a:t>
            </a:r>
            <a:r>
              <a:rPr sz="1900" spc="-5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 </a:t>
            </a:r>
            <a:endParaRPr sz="1900">
              <a:latin typeface="Calibri"/>
              <a:cs typeface="Calibri"/>
            </a:endParaRPr>
          </a:p>
          <a:p>
            <a:pPr marL="12700" marR="22677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pode</a:t>
            </a:r>
            <a:r>
              <a:rPr sz="1900" spc="-16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4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una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m</a:t>
            </a:r>
            <a:r>
              <a:rPr sz="1900" spc="-9" dirty="0" smtClean="0">
                <a:latin typeface="Calibri"/>
                <a:cs typeface="Calibri"/>
              </a:rPr>
              <a:t>á</a:t>
            </a:r>
            <a:r>
              <a:rPr sz="1900" spc="0" dirty="0" smtClean="0">
                <a:latin typeface="Calibri"/>
                <a:cs typeface="Calibri"/>
              </a:rPr>
              <a:t>x</a:t>
            </a:r>
            <a:r>
              <a:rPr sz="1900" spc="-9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ma</a:t>
            </a:r>
            <a:r>
              <a:rPr sz="1900" spc="-6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</a:t>
            </a:r>
            <a:r>
              <a:rPr sz="1900" spc="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m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c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-9" dirty="0" smtClean="0">
                <a:latin typeface="Calibri"/>
                <a:cs typeface="Calibri"/>
              </a:rPr>
              <a:t>á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7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que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-39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44" dirty="0" smtClean="0">
                <a:latin typeface="Calibri"/>
                <a:cs typeface="Calibri"/>
              </a:rPr>
              <a:t>z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4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que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una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pe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sona</a:t>
            </a:r>
            <a:r>
              <a:rPr sz="1900" spc="-4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no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perpetúe </a:t>
            </a:r>
            <a:endParaRPr sz="1900">
              <a:latin typeface="Calibri"/>
              <a:cs typeface="Calibri"/>
            </a:endParaRPr>
          </a:p>
          <a:p>
            <a:pPr marL="12700" marR="22677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pode</a:t>
            </a:r>
            <a:r>
              <a:rPr sz="1900" spc="-19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.</a:t>
            </a:r>
            <a:r>
              <a:rPr sz="1900" spc="-5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C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tituci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71" dirty="0" smtClean="0">
                <a:latin typeface="Calibri"/>
                <a:cs typeface="Calibri"/>
              </a:rPr>
              <a:t> </a:t>
            </a:r>
            <a:r>
              <a:rPr sz="1900" spc="-29" dirty="0" smtClean="0">
                <a:latin typeface="Calibri"/>
                <a:cs typeface="Calibri"/>
              </a:rPr>
              <a:t>P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ít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oh</a:t>
            </a:r>
            <a:r>
              <a:rPr sz="1900" spc="-9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bía</a:t>
            </a:r>
            <a:r>
              <a:rPr sz="1900" spc="-3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lección</a:t>
            </a:r>
            <a:r>
              <a:rPr sz="1900" spc="-6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in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edi</a:t>
            </a:r>
            <a:r>
              <a:rPr sz="1900" spc="-4" dirty="0" smtClean="0">
                <a:latin typeface="Calibri"/>
                <a:cs typeface="Calibri"/>
              </a:rPr>
              <a:t>a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5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del </a:t>
            </a:r>
            <a:endParaRPr sz="1900">
              <a:latin typeface="Calibri"/>
              <a:cs typeface="Calibri"/>
            </a:endParaRPr>
          </a:p>
          <a:p>
            <a:pPr marL="12700" marR="22677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ide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7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-2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epúbli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6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se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eli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inó</a:t>
            </a:r>
            <a:r>
              <a:rPr sz="1900" spc="-52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alme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4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sibi</a:t>
            </a:r>
            <a:r>
              <a:rPr sz="1900" spc="-9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idad</a:t>
            </a:r>
            <a:r>
              <a:rPr sz="1900" spc="-5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una </a:t>
            </a:r>
            <a:endParaRPr sz="1900">
              <a:latin typeface="Calibri"/>
              <a:cs typeface="Calibri"/>
            </a:endParaRPr>
          </a:p>
          <a:p>
            <a:pPr marL="12700" marR="226770">
              <a:lnSpc>
                <a:spcPts val="2319"/>
              </a:lnSpc>
            </a:pP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-4" dirty="0" smtClean="0">
                <a:latin typeface="Calibri"/>
                <a:cs typeface="Calibri"/>
              </a:rPr>
              <a:t>e</a:t>
            </a:r>
            <a:r>
              <a:rPr sz="1900" spc="-39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or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62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in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oducida</a:t>
            </a:r>
            <a:r>
              <a:rPr sz="1900" spc="-4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2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C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tituci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71" dirty="0" smtClean="0">
                <a:latin typeface="Calibri"/>
                <a:cs typeface="Calibri"/>
              </a:rPr>
              <a:t> </a:t>
            </a:r>
            <a:r>
              <a:rPr sz="1900" spc="-29" dirty="0" smtClean="0">
                <a:latin typeface="Calibri"/>
                <a:cs typeface="Calibri"/>
              </a:rPr>
              <a:t>P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ít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a,</a:t>
            </a:r>
            <a:r>
              <a:rPr sz="1900" spc="-2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du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5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ob</a:t>
            </a:r>
            <a:r>
              <a:rPr sz="1900" spc="-9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erno</a:t>
            </a:r>
            <a:r>
              <a:rPr sz="1900" spc="-4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J</a:t>
            </a:r>
            <a:r>
              <a:rPr sz="1900" spc="-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sé </a:t>
            </a:r>
            <a:endParaRPr sz="1900">
              <a:latin typeface="Calibri"/>
              <a:cs typeface="Calibri"/>
            </a:endParaRPr>
          </a:p>
          <a:p>
            <a:pPr marL="12700" marR="22677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J</a:t>
            </a:r>
            <a:r>
              <a:rPr sz="1900" spc="-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aquín</a:t>
            </a:r>
            <a:r>
              <a:rPr sz="1900" spc="-59" dirty="0" smtClean="0">
                <a:latin typeface="Calibri"/>
                <a:cs typeface="Calibri"/>
              </a:rPr>
              <a:t> </a:t>
            </a:r>
            <a:r>
              <a:rPr sz="1900" spc="-119" dirty="0" smtClean="0">
                <a:latin typeface="Calibri"/>
                <a:cs typeface="Calibri"/>
              </a:rPr>
              <a:t>T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j</a:t>
            </a:r>
            <a:r>
              <a:rPr sz="1900" spc="0" dirty="0" smtClean="0">
                <a:latin typeface="Calibri"/>
                <a:cs typeface="Calibri"/>
              </a:rPr>
              <a:t>os</a:t>
            </a:r>
            <a:r>
              <a:rPr sz="1900" spc="-57" dirty="0" smtClean="0">
                <a:latin typeface="Calibri"/>
                <a:cs typeface="Calibri"/>
              </a:rPr>
              <a:t> </a:t>
            </a:r>
            <a:r>
              <a:rPr sz="1900" spc="-19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ern</a:t>
            </a:r>
            <a:r>
              <a:rPr sz="1900" spc="4" dirty="0" smtClean="0">
                <a:latin typeface="Calibri"/>
                <a:cs typeface="Calibri"/>
              </a:rPr>
              <a:t>á</a:t>
            </a:r>
            <a:r>
              <a:rPr sz="1900" spc="0" dirty="0" smtClean="0">
                <a:latin typeface="Calibri"/>
                <a:cs typeface="Calibri"/>
              </a:rPr>
              <a:t>nd</a:t>
            </a:r>
            <a:r>
              <a:rPr sz="1900" spc="-1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z;</a:t>
            </a:r>
            <a:r>
              <a:rPr sz="1900" spc="-5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aunque</a:t>
            </a:r>
            <a:r>
              <a:rPr sz="1900" spc="-4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años</a:t>
            </a:r>
            <a:r>
              <a:rPr sz="1900" spc="-3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despu</a:t>
            </a:r>
            <a:r>
              <a:rPr sz="1900" spc="4" dirty="0" smtClean="0">
                <a:latin typeface="Calibri"/>
                <a:cs typeface="Calibri"/>
              </a:rPr>
              <a:t>é</a:t>
            </a:r>
            <a:r>
              <a:rPr sz="1900" spc="0" dirty="0" smtClean="0">
                <a:latin typeface="Calibri"/>
                <a:cs typeface="Calibri"/>
              </a:rPr>
              <a:t>s,</a:t>
            </a:r>
            <a:r>
              <a:rPr sz="1900" spc="-5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23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ala</a:t>
            </a:r>
            <a:r>
              <a:rPr sz="1900" spc="-2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C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tituci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nal</a:t>
            </a:r>
            <a:r>
              <a:rPr sz="1900" spc="-7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eli</a:t>
            </a:r>
            <a:r>
              <a:rPr sz="1900" spc="-4" dirty="0" smtClean="0">
                <a:latin typeface="Calibri"/>
                <a:cs typeface="Calibri"/>
              </a:rPr>
              <a:t>m</a:t>
            </a:r>
            <a:r>
              <a:rPr sz="1900" spc="0" dirty="0" smtClean="0">
                <a:latin typeface="Calibri"/>
                <a:cs typeface="Calibri"/>
              </a:rPr>
              <a:t>inó </a:t>
            </a:r>
            <a:endParaRPr sz="1900">
              <a:latin typeface="Calibri"/>
              <a:cs typeface="Calibri"/>
            </a:endParaRPr>
          </a:p>
          <a:p>
            <a:pPr marL="12700" marR="22677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4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oh</a:t>
            </a:r>
            <a:r>
              <a:rPr sz="1900" spc="-9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bic</a:t>
            </a:r>
            <a:r>
              <a:rPr sz="1900" spc="-9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ón.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  <a:spcBef>
                <a:spcPts val="1304"/>
              </a:spcBef>
            </a:pPr>
            <a:r>
              <a:rPr sz="1900" spc="0" dirty="0" smtClean="0">
                <a:latin typeface="Calibri"/>
                <a:cs typeface="Calibri"/>
              </a:rPr>
              <a:t>Un</a:t>
            </a:r>
            <a:r>
              <a:rPr sz="1900" spc="-2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as</a:t>
            </a:r>
            <a:r>
              <a:rPr sz="1900" spc="4" dirty="0" smtClean="0">
                <a:latin typeface="Calibri"/>
                <a:cs typeface="Calibri"/>
              </a:rPr>
              <a:t>p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5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14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7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rtic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pa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-4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-2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partidos</a:t>
            </a:r>
            <a:r>
              <a:rPr sz="1900" spc="-6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pol</a:t>
            </a:r>
            <a:r>
              <a:rPr sz="1900" spc="-4" dirty="0" smtClean="0">
                <a:latin typeface="Calibri"/>
                <a:cs typeface="Calibri"/>
              </a:rPr>
              <a:t>í</a:t>
            </a:r>
            <a:r>
              <a:rPr sz="1900" spc="0" dirty="0" smtClean="0">
                <a:latin typeface="Calibri"/>
                <a:cs typeface="Calibri"/>
              </a:rPr>
              <a:t>ti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os</a:t>
            </a:r>
            <a:r>
              <a:rPr sz="1900" spc="-3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s</a:t>
            </a:r>
            <a:r>
              <a:rPr sz="1900" spc="-2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ocesos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elec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ale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7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fue</a:t>
            </a:r>
            <a:r>
              <a:rPr sz="1900" spc="-25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q</a:t>
            </a:r>
            <a:r>
              <a:rPr sz="1900" spc="0" dirty="0" smtClean="0">
                <a:latin typeface="Calibri"/>
                <a:cs typeface="Calibri"/>
              </a:rPr>
              <a:t>ue</a:t>
            </a:r>
            <a:r>
              <a:rPr sz="1900" spc="-2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nin</a:t>
            </a:r>
            <a:r>
              <a:rPr sz="1900" spc="-9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una</a:t>
            </a:r>
            <a:r>
              <a:rPr sz="1900" spc="-2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elec</a:t>
            </a:r>
            <a:r>
              <a:rPr sz="1900" spc="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n,</a:t>
            </a:r>
            <a:r>
              <a:rPr sz="1900" spc="-6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ha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ño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1970,</a:t>
            </a:r>
            <a:r>
              <a:rPr sz="1900" spc="-3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0" dirty="0" smtClean="0">
                <a:latin typeface="Calibri"/>
                <a:cs typeface="Calibri"/>
              </a:rPr>
              <a:t>rtido</a:t>
            </a:r>
            <a:r>
              <a:rPr sz="1900" spc="-6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po</a:t>
            </a:r>
            <a:r>
              <a:rPr sz="1900" spc="-9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ít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-14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oberna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5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g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ó</a:t>
            </a:r>
            <a:r>
              <a:rPr sz="1900" spc="-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elegir</a:t>
            </a:r>
            <a:r>
              <a:rPr sz="1900" spc="-1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su</a:t>
            </a:r>
            <a:r>
              <a:rPr sz="1900" spc="-27" dirty="0" smtClean="0">
                <a:latin typeface="Calibri"/>
                <a:cs typeface="Calibri"/>
              </a:rPr>
              <a:t> 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andid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6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pues</a:t>
            </a:r>
            <a:r>
              <a:rPr sz="1900" spc="-36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iemp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5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triu</a:t>
            </a:r>
            <a:r>
              <a:rPr sz="1900" spc="-14" dirty="0" smtClean="0">
                <a:latin typeface="Calibri"/>
                <a:cs typeface="Calibri"/>
              </a:rPr>
              <a:t>n</a:t>
            </a:r>
            <a:r>
              <a:rPr sz="1900" spc="-39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ó</a:t>
            </a:r>
            <a:r>
              <a:rPr sz="1900" spc="-4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oposic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ón,</a:t>
            </a:r>
            <a:r>
              <a:rPr sz="1900" spc="-8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situa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que</a:t>
            </a:r>
            <a:r>
              <a:rPr sz="1900" spc="-24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ambió</a:t>
            </a:r>
            <a:r>
              <a:rPr sz="1900" spc="-6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4" dirty="0" smtClean="0">
                <a:latin typeface="Calibri"/>
                <a:cs typeface="Calibri"/>
              </a:rPr>
              <a:t>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oceso</a:t>
            </a:r>
            <a:r>
              <a:rPr sz="1900" spc="-61" dirty="0" smtClean="0">
                <a:latin typeface="Calibri"/>
                <a:cs typeface="Calibri"/>
              </a:rPr>
              <a:t> </a:t>
            </a:r>
            <a:r>
              <a:rPr sz="1900" spc="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lec</a:t>
            </a:r>
            <a:r>
              <a:rPr sz="1900" spc="-19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al</a:t>
            </a:r>
            <a:r>
              <a:rPr sz="1900" spc="-5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1974,</a:t>
            </a:r>
            <a:r>
              <a:rPr sz="1900" spc="-4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que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9" dirty="0" smtClean="0">
                <a:latin typeface="Calibri"/>
                <a:cs typeface="Calibri"/>
              </a:rPr>
              <a:t> c</a:t>
            </a:r>
            <a:r>
              <a:rPr sz="1900" spc="0" dirty="0" smtClean="0">
                <a:latin typeface="Calibri"/>
                <a:cs typeface="Calibri"/>
              </a:rPr>
              <a:t>andid</a:t>
            </a:r>
            <a:r>
              <a:rPr sz="1900" spc="-9" dirty="0" smtClean="0">
                <a:latin typeface="Calibri"/>
                <a:cs typeface="Calibri"/>
              </a:rPr>
              <a:t>a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6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be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</a:t>
            </a:r>
            <a:r>
              <a:rPr sz="1900" spc="-4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</a:t>
            </a:r>
            <a:r>
              <a:rPr sz="1900" spc="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Nacional,</a:t>
            </a:r>
            <a:r>
              <a:rPr sz="1900" spc="-6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Daniel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Oduber</a:t>
            </a:r>
            <a:r>
              <a:rPr sz="1900" spc="-3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ós,</a:t>
            </a:r>
            <a:r>
              <a:rPr sz="1900" spc="-3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fue</a:t>
            </a:r>
            <a:r>
              <a:rPr sz="1900" spc="-3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elec</a:t>
            </a:r>
            <a:r>
              <a:rPr sz="1900" spc="-14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37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ide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6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pa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suc</a:t>
            </a:r>
            <a:r>
              <a:rPr sz="1900" spc="9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der</a:t>
            </a:r>
            <a:r>
              <a:rPr sz="1900" spc="-6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9" dirty="0" smtClean="0">
                <a:latin typeface="Calibri"/>
                <a:cs typeface="Calibri"/>
              </a:rPr>
              <a:t> c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-19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2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J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sé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Fi</a:t>
            </a:r>
            <a:r>
              <a:rPr sz="1900" spc="-9" dirty="0" smtClean="0">
                <a:latin typeface="Calibri"/>
                <a:cs typeface="Calibri"/>
              </a:rPr>
              <a:t>g</a:t>
            </a:r>
            <a:r>
              <a:rPr sz="1900" spc="0" dirty="0" smtClean="0">
                <a:latin typeface="Calibri"/>
                <a:cs typeface="Calibri"/>
              </a:rPr>
              <a:t>ue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es</a:t>
            </a:r>
            <a:r>
              <a:rPr sz="1900" spc="-1" dirty="0" smtClean="0">
                <a:latin typeface="Calibri"/>
                <a:cs typeface="Calibri"/>
              </a:rPr>
              <a:t> </a:t>
            </a:r>
            <a:r>
              <a:rPr sz="1900" spc="-19" dirty="0" smtClean="0">
                <a:latin typeface="Calibri"/>
                <a:cs typeface="Calibri"/>
              </a:rPr>
              <a:t>F</a:t>
            </a:r>
            <a:r>
              <a:rPr sz="1900" spc="0" dirty="0" smtClean="0">
                <a:latin typeface="Calibri"/>
                <a:cs typeface="Calibri"/>
              </a:rPr>
              <a:t>er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er del m</a:t>
            </a:r>
            <a:r>
              <a:rPr sz="1900" spc="-4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smo</a:t>
            </a:r>
            <a:r>
              <a:rPr sz="1900" spc="-4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partid</a:t>
            </a:r>
            <a:r>
              <a:rPr sz="1900" spc="-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.</a:t>
            </a:r>
            <a:r>
              <a:rPr sz="1900" spc="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situaci</a:t>
            </a:r>
            <a:r>
              <a:rPr sz="1900" spc="-9" dirty="0" smtClean="0">
                <a:latin typeface="Calibri"/>
                <a:cs typeface="Calibri"/>
              </a:rPr>
              <a:t>ó</a:t>
            </a:r>
            <a:r>
              <a:rPr sz="1900" spc="0" dirty="0" smtClean="0">
                <a:latin typeface="Calibri"/>
                <a:cs typeface="Calibri"/>
              </a:rPr>
              <a:t>n a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eri</a:t>
            </a:r>
            <a:r>
              <a:rPr sz="1900" spc="-9" dirty="0" smtClean="0">
                <a:latin typeface="Calibri"/>
                <a:cs typeface="Calibri"/>
              </a:rPr>
              <a:t>o</a:t>
            </a:r>
            <a:r>
              <a:rPr sz="1900" spc="0" dirty="0" smtClean="0">
                <a:latin typeface="Calibri"/>
                <a:cs typeface="Calibri"/>
              </a:rPr>
              <a:t>r</a:t>
            </a:r>
            <a:r>
              <a:rPr sz="1900" spc="-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po</a:t>
            </a:r>
            <a:r>
              <a:rPr sz="1900" spc="-9" dirty="0" smtClean="0">
                <a:latin typeface="Calibri"/>
                <a:cs typeface="Calibri"/>
              </a:rPr>
              <a:t>n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2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de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manif</a:t>
            </a:r>
            <a:r>
              <a:rPr sz="1900" spc="-9" dirty="0" smtClean="0">
                <a:latin typeface="Calibri"/>
                <a:cs typeface="Calibri"/>
              </a:rPr>
              <a:t>i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14" dirty="0" smtClean="0">
                <a:latin typeface="Calibri"/>
                <a:cs typeface="Calibri"/>
              </a:rPr>
              <a:t>s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7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que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t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an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pa</a:t>
            </a:r>
            <a:r>
              <a:rPr sz="1900" spc="-1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ia</a:t>
            </a:r>
            <a:r>
              <a:rPr sz="1900" spc="-93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d</a:t>
            </a:r>
            <a:r>
              <a:rPr sz="1900" spc="4" dirty="0" smtClean="0">
                <a:latin typeface="Calibri"/>
                <a:cs typeface="Calibri"/>
              </a:rPr>
              <a:t>e</a:t>
            </a:r>
            <a:r>
              <a:rPr sz="1900" spc="0" dirty="0" smtClean="0">
                <a:latin typeface="Calibri"/>
                <a:cs typeface="Calibri"/>
              </a:rPr>
              <a:t>l</a:t>
            </a:r>
            <a:r>
              <a:rPr sz="1900" spc="-19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oceso</a:t>
            </a:r>
            <a:r>
              <a:rPr sz="1900" spc="-46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elec</a:t>
            </a:r>
            <a:r>
              <a:rPr sz="1900" spc="-14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3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al</a:t>
            </a:r>
            <a:r>
              <a:rPr sz="1900" spc="-5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y</a:t>
            </a:r>
            <a:r>
              <a:rPr sz="1900" spc="-8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el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-25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4" dirty="0" smtClean="0">
                <a:latin typeface="Calibri"/>
                <a:cs typeface="Calibri"/>
              </a:rPr>
              <a:t>s</a:t>
            </a:r>
            <a:r>
              <a:rPr sz="1900" spc="0" dirty="0" smtClean="0">
                <a:latin typeface="Calibri"/>
                <a:cs typeface="Calibri"/>
              </a:rPr>
              <a:t>p</a:t>
            </a:r>
            <a:r>
              <a:rPr sz="1900" spc="-4" dirty="0" smtClean="0">
                <a:latin typeface="Calibri"/>
                <a:cs typeface="Calibri"/>
              </a:rPr>
              <a:t>e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2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la</a:t>
            </a:r>
            <a:r>
              <a:rPr sz="1900" spc="-13" dirty="0" smtClean="0">
                <a:latin typeface="Calibri"/>
                <a:cs typeface="Calibri"/>
              </a:rPr>
              <a:t> </a:t>
            </a:r>
            <a:r>
              <a:rPr sz="1900" spc="-14" dirty="0" smtClean="0">
                <a:latin typeface="Calibri"/>
                <a:cs typeface="Calibri"/>
              </a:rPr>
              <a:t>v</a:t>
            </a:r>
            <a:r>
              <a:rPr sz="1900" spc="0" dirty="0" smtClean="0">
                <a:latin typeface="Calibri"/>
                <a:cs typeface="Calibri"/>
              </a:rPr>
              <a:t>o</a:t>
            </a:r>
            <a:r>
              <a:rPr sz="1900" spc="-4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u</a:t>
            </a:r>
            <a:r>
              <a:rPr sz="1900" spc="-14" dirty="0" smtClean="0">
                <a:latin typeface="Calibri"/>
                <a:cs typeface="Calibri"/>
              </a:rPr>
              <a:t>n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ad 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319"/>
              </a:lnSpc>
            </a:pPr>
            <a:r>
              <a:rPr sz="1900" spc="0" dirty="0" smtClean="0">
                <a:latin typeface="Calibri"/>
                <a:cs typeface="Calibri"/>
              </a:rPr>
              <a:t>popula</a:t>
            </a:r>
            <a:r>
              <a:rPr sz="1900" spc="-169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,</a:t>
            </a:r>
            <a:r>
              <a:rPr sz="1900" spc="-5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</a:t>
            </a:r>
            <a:r>
              <a:rPr sz="1900" spc="-34" dirty="0" smtClean="0">
                <a:latin typeface="Calibri"/>
                <a:cs typeface="Calibri"/>
              </a:rPr>
              <a:t>r</a:t>
            </a:r>
            <a:r>
              <a:rPr sz="1900" spc="0" dirty="0" smtClean="0">
                <a:latin typeface="Calibri"/>
                <a:cs typeface="Calibri"/>
              </a:rPr>
              <a:t>an</a:t>
            </a:r>
            <a:r>
              <a:rPr sz="1900" spc="-35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he</a:t>
            </a:r>
            <a:r>
              <a:rPr sz="1900" spc="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hos</a:t>
            </a:r>
            <a:r>
              <a:rPr sz="1900" spc="-54" dirty="0" smtClean="0">
                <a:latin typeface="Calibri"/>
                <a:cs typeface="Calibri"/>
              </a:rPr>
              <a:t> </a:t>
            </a:r>
            <a:r>
              <a:rPr sz="1900" spc="-4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onso</a:t>
            </a:r>
            <a:r>
              <a:rPr sz="1900" spc="-9" dirty="0" smtClean="0">
                <a:latin typeface="Calibri"/>
                <a:cs typeface="Calibri"/>
              </a:rPr>
              <a:t>l</a:t>
            </a:r>
            <a:r>
              <a:rPr sz="1900" spc="0" dirty="0" smtClean="0">
                <a:latin typeface="Calibri"/>
                <a:cs typeface="Calibri"/>
              </a:rPr>
              <a:t>idados</a:t>
            </a:r>
            <a:r>
              <a:rPr sz="1900" spc="-90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en</a:t>
            </a:r>
            <a:r>
              <a:rPr sz="1900" spc="-14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C</a:t>
            </a:r>
            <a:r>
              <a:rPr sz="1900" spc="-4" dirty="0" smtClean="0">
                <a:latin typeface="Calibri"/>
                <a:cs typeface="Calibri"/>
              </a:rPr>
              <a:t>o</a:t>
            </a:r>
            <a:r>
              <a:rPr sz="1900" spc="-19" dirty="0" smtClean="0">
                <a:latin typeface="Calibri"/>
                <a:cs typeface="Calibri"/>
              </a:rPr>
              <a:t>s</a:t>
            </a:r>
            <a:r>
              <a:rPr sz="1900" spc="-25" dirty="0" smtClean="0">
                <a:latin typeface="Calibri"/>
                <a:cs typeface="Calibri"/>
              </a:rPr>
              <a:t>t</a:t>
            </a:r>
            <a:r>
              <a:rPr sz="1900" spc="0" dirty="0" smtClean="0">
                <a:latin typeface="Calibri"/>
                <a:cs typeface="Calibri"/>
              </a:rPr>
              <a:t>a</a:t>
            </a:r>
            <a:r>
              <a:rPr sz="1900" spc="-31" dirty="0" smtClean="0">
                <a:latin typeface="Calibri"/>
                <a:cs typeface="Calibri"/>
              </a:rPr>
              <a:t> </a:t>
            </a:r>
            <a:r>
              <a:rPr sz="1900" spc="0" dirty="0" smtClean="0">
                <a:latin typeface="Calibri"/>
                <a:cs typeface="Calibri"/>
              </a:rPr>
              <a:t>Ri</a:t>
            </a:r>
            <a:r>
              <a:rPr sz="1900" spc="-9" dirty="0" smtClean="0">
                <a:latin typeface="Calibri"/>
                <a:cs typeface="Calibri"/>
              </a:rPr>
              <a:t>c</a:t>
            </a:r>
            <a:r>
              <a:rPr sz="1900" spc="0" dirty="0" smtClean="0">
                <a:latin typeface="Calibri"/>
                <a:cs typeface="Calibri"/>
              </a:rPr>
              <a:t>a.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039067"/>
            <a:ext cx="226883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121486"/>
            <a:ext cx="226883" cy="218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50"/>
              </a:lnSpc>
              <a:spcBef>
                <a:spcPts val="82"/>
              </a:spcBef>
            </a:pPr>
            <a:r>
              <a:rPr sz="15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5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77965" y="631321"/>
            <a:ext cx="206057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B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-100" baseline="1275" dirty="0" smtClean="0">
                <a:latin typeface="Trebuchet MS"/>
                <a:cs typeface="Trebuchet MS"/>
              </a:rPr>
              <a:t>P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59" baseline="1275" dirty="0" smtClean="0">
                <a:latin typeface="Trebuchet MS"/>
                <a:cs typeface="Trebuchet MS"/>
              </a:rPr>
              <a:t>R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SM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64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04" y="2038629"/>
            <a:ext cx="8050227" cy="407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808">
              <a:lnSpc>
                <a:spcPts val="2140"/>
              </a:lnSpc>
              <a:spcBef>
                <a:spcPts val="107"/>
              </a:spcBef>
            </a:pPr>
            <a:r>
              <a:rPr sz="3000" spc="0" baseline="2730" dirty="0" smtClean="0">
                <a:latin typeface="Calibri"/>
                <a:cs typeface="Calibri"/>
              </a:rPr>
              <a:t>Au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que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du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25" baseline="2730" dirty="0" smtClean="0">
                <a:latin typeface="Calibri"/>
                <a:cs typeface="Calibri"/>
              </a:rPr>
              <a:t>nt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</a:t>
            </a:r>
            <a:r>
              <a:rPr sz="3000" spc="-4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s di</a:t>
            </a:r>
            <a:r>
              <a:rPr sz="3000" spc="-50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25" baseline="2730" dirty="0" smtClean="0">
                <a:latin typeface="Calibri"/>
                <a:cs typeface="Calibri"/>
              </a:rPr>
              <a:t>nt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oces</a:t>
            </a:r>
            <a:r>
              <a:rPr sz="3000" spc="-9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s e</a:t>
            </a:r>
            <a:r>
              <a:rPr sz="3000" spc="-9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ec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part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cipa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on </a:t>
            </a:r>
            <a:r>
              <a:rPr sz="3000" spc="-25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ar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  <a:spcBef>
                <a:spcPts val="1"/>
              </a:spcBef>
            </a:pPr>
            <a:r>
              <a:rPr sz="3000" spc="0" baseline="2730" dirty="0" smtClean="0">
                <a:latin typeface="Calibri"/>
                <a:cs typeface="Calibri"/>
              </a:rPr>
              <a:t>partidos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pol</a:t>
            </a:r>
            <a:r>
              <a:rPr sz="3000" spc="-4" baseline="2730" dirty="0" smtClean="0">
                <a:latin typeface="Calibri"/>
                <a:cs typeface="Calibri"/>
              </a:rPr>
              <a:t>í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os, so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am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dos 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enían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ea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posibi</a:t>
            </a:r>
            <a:r>
              <a:rPr sz="3000" spc="-9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idades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 a</a:t>
            </a:r>
            <a:r>
              <a:rPr sz="3000" spc="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ce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al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po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er</a:t>
            </a:r>
            <a:r>
              <a:rPr sz="3000" spc="-2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pol</a:t>
            </a:r>
            <a:r>
              <a:rPr sz="3000" spc="-4" baseline="2730" dirty="0" smtClean="0">
                <a:latin typeface="Calibri"/>
                <a:cs typeface="Calibri"/>
              </a:rPr>
              <a:t>í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-34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, pues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au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q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algu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os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partidos m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nori</a:t>
            </a:r>
            <a:r>
              <a:rPr sz="3000" spc="-2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ar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log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aban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egir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u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2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dos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dip</a:t>
            </a:r>
            <a:r>
              <a:rPr sz="3000" spc="4" baseline="2730" dirty="0" smtClean="0">
                <a:latin typeface="Calibri"/>
                <a:cs typeface="Calibri"/>
              </a:rPr>
              <a:t>u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ados,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au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al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ec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al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los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gru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os</a:t>
            </a:r>
            <a:r>
              <a:rPr sz="3000" spc="-25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m</a:t>
            </a:r>
            <a:r>
              <a:rPr sz="3000" spc="-39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y</a:t>
            </a:r>
            <a:r>
              <a:rPr sz="3000" spc="0" baseline="2730" dirty="0" smtClean="0">
                <a:latin typeface="Calibri"/>
                <a:cs typeface="Calibri"/>
              </a:rPr>
              <a:t>or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ar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os dis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inuía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las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os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bil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da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participación 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-50" baseline="2730" dirty="0" smtClean="0">
                <a:latin typeface="Calibri"/>
                <a:cs typeface="Calibri"/>
              </a:rPr>
              <a:t>f</a:t>
            </a:r>
            <a:r>
              <a:rPr sz="3000" spc="0" baseline="2730" dirty="0" smtClean="0">
                <a:latin typeface="Calibri"/>
                <a:cs typeface="Calibri"/>
              </a:rPr>
              <a:t>ecti</a:t>
            </a:r>
            <a:r>
              <a:rPr sz="3000" spc="-29" baseline="2730" dirty="0" smtClean="0">
                <a:latin typeface="Calibri"/>
                <a:cs typeface="Calibri"/>
              </a:rPr>
              <a:t>v</a:t>
            </a:r>
            <a:r>
              <a:rPr sz="3000" spc="0" baseline="2730" dirty="0" smtClean="0">
                <a:latin typeface="Calibri"/>
                <a:cs typeface="Calibri"/>
              </a:rPr>
              <a:t>a </a:t>
            </a:r>
            <a:r>
              <a:rPr sz="3000" spc="4" baseline="2730" dirty="0" smtClean="0">
                <a:latin typeface="Calibri"/>
                <a:cs typeface="Calibri"/>
              </a:rPr>
              <a:t>d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los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art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dos 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eque</a:t>
            </a:r>
            <a:r>
              <a:rPr sz="3000" spc="4" baseline="2730" dirty="0" smtClean="0">
                <a:latin typeface="Calibri"/>
                <a:cs typeface="Calibri"/>
              </a:rPr>
              <a:t>ñ</a:t>
            </a:r>
            <a:r>
              <a:rPr sz="3000" spc="0" baseline="2730" dirty="0" smtClean="0">
                <a:latin typeface="Calibri"/>
                <a:cs typeface="Calibri"/>
              </a:rPr>
              <a:t>os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en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las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i</a:t>
            </a:r>
            <a:r>
              <a:rPr sz="3000" spc="-4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iones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4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ol</a:t>
            </a:r>
            <a:r>
              <a:rPr sz="3000" spc="-9" baseline="2730" dirty="0" smtClean="0">
                <a:latin typeface="Calibri"/>
                <a:cs typeface="Calibri"/>
              </a:rPr>
              <a:t>í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as. </a:t>
            </a:r>
            <a:r>
              <a:rPr sz="3000" spc="-39" baseline="2730" dirty="0" smtClean="0">
                <a:latin typeface="Calibri"/>
                <a:cs typeface="Calibri"/>
              </a:rPr>
              <a:t>P</a:t>
            </a:r>
            <a:r>
              <a:rPr sz="3000" spc="0" baseline="2730" dirty="0" smtClean="0">
                <a:latin typeface="Calibri"/>
                <a:cs typeface="Calibri"/>
              </a:rPr>
              <a:t>or es</a:t>
            </a:r>
            <a:r>
              <a:rPr sz="3000" spc="-39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, 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n Co</a:t>
            </a:r>
            <a:r>
              <a:rPr sz="3000" spc="-29" baseline="2730" dirty="0" smtClean="0">
                <a:latin typeface="Calibri"/>
                <a:cs typeface="Calibri"/>
              </a:rPr>
              <a:t>s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Ri</a:t>
            </a:r>
            <a:r>
              <a:rPr sz="3000" spc="-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 se dio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bipartidi</a:t>
            </a:r>
            <a:r>
              <a:rPr sz="3000" spc="-9" baseline="2730" dirty="0" smtClean="0">
                <a:latin typeface="Calibri"/>
                <a:cs typeface="Calibri"/>
              </a:rPr>
              <a:t>s</a:t>
            </a:r>
            <a:r>
              <a:rPr sz="3000" spc="0" baseline="2730" dirty="0" smtClean="0">
                <a:latin typeface="Calibri"/>
                <a:cs typeface="Calibri"/>
              </a:rPr>
              <a:t>m</a:t>
            </a:r>
            <a:r>
              <a:rPr sz="3000" spc="-39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</a:pP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ons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ado</a:t>
            </a:r>
            <a:r>
              <a:rPr sz="3000" spc="-3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por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l</a:t>
            </a:r>
            <a:r>
              <a:rPr sz="3000" spc="0" baseline="2730" dirty="0" smtClean="0">
                <a:latin typeface="Calibri"/>
                <a:cs typeface="Calibri"/>
              </a:rPr>
              <a:t>gu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as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pe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sonas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-4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un</a:t>
            </a:r>
            <a:r>
              <a:rPr sz="3000" spc="-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hecho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po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oc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-25" baseline="2730" dirty="0" smtClean="0">
                <a:latin typeface="Calibri"/>
                <a:cs typeface="Calibri"/>
              </a:rPr>
              <a:t>á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14" baseline="2730" dirty="0" smtClean="0">
                <a:latin typeface="Calibri"/>
                <a:cs typeface="Calibri"/>
              </a:rPr>
              <a:t>c</a:t>
            </a:r>
            <a:r>
              <a:rPr sz="3000" spc="-39" baseline="2730" dirty="0" smtClean="0">
                <a:latin typeface="Calibri"/>
                <a:cs typeface="Calibri"/>
              </a:rPr>
              <a:t>o</a:t>
            </a:r>
            <a:r>
              <a:rPr sz="3000" spc="0" baseline="2730" dirty="0" smtClean="0">
                <a:latin typeface="Calibri"/>
                <a:cs typeface="Calibri"/>
              </a:rPr>
              <a:t>,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po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que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</a:pPr>
            <a:r>
              <a:rPr sz="3000" spc="-25" baseline="2730" dirty="0" smtClean="0">
                <a:latin typeface="Calibri"/>
                <a:cs typeface="Calibri"/>
              </a:rPr>
              <a:t>at</a:t>
            </a:r>
            <a:r>
              <a:rPr sz="3000" spc="0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 co</a:t>
            </a:r>
            <a:r>
              <a:rPr sz="3000" spc="-25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principio</a:t>
            </a:r>
            <a:r>
              <a:rPr sz="3000" spc="-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ep</a:t>
            </a:r>
            <a:r>
              <a:rPr sz="3000" spc="-25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es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-25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ación</a:t>
            </a:r>
            <a:r>
              <a:rPr sz="3000" spc="1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las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m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norías</a:t>
            </a:r>
            <a:r>
              <a:rPr sz="3000" spc="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y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o</a:t>
            </a:r>
            <a:r>
              <a:rPr sz="3000" spc="-19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t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1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el</a:t>
            </a:r>
            <a:endParaRPr sz="2000">
              <a:latin typeface="Calibri"/>
              <a:cs typeface="Calibri"/>
            </a:endParaRPr>
          </a:p>
          <a:p>
            <a:pPr marL="12700" marR="33808">
              <a:lnSpc>
                <a:spcPts val="2160"/>
              </a:lnSpc>
            </a:pPr>
            <a:r>
              <a:rPr sz="3000" spc="0" baseline="2730" dirty="0" smtClean="0">
                <a:latin typeface="Calibri"/>
                <a:cs typeface="Calibri"/>
              </a:rPr>
              <a:t>plu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al</a:t>
            </a:r>
            <a:r>
              <a:rPr sz="3000" spc="-9" baseline="2730" dirty="0" smtClean="0">
                <a:latin typeface="Calibri"/>
                <a:cs typeface="Calibri"/>
              </a:rPr>
              <a:t>i</a:t>
            </a:r>
            <a:r>
              <a:rPr sz="3000" spc="0" baseline="2730" dirty="0" smtClean="0">
                <a:latin typeface="Calibri"/>
                <a:cs typeface="Calibri"/>
              </a:rPr>
              <a:t>s</a:t>
            </a:r>
            <a:r>
              <a:rPr sz="3000" spc="-9" baseline="2730" dirty="0" smtClean="0">
                <a:latin typeface="Calibri"/>
                <a:cs typeface="Calibri"/>
              </a:rPr>
              <a:t>m</a:t>
            </a:r>
            <a:r>
              <a:rPr sz="3000" spc="0" baseline="2730" dirty="0" smtClean="0">
                <a:latin typeface="Calibri"/>
                <a:cs typeface="Calibri"/>
              </a:rPr>
              <a:t>o </a:t>
            </a:r>
            <a:r>
              <a:rPr sz="3000" spc="4" baseline="2730" dirty="0" smtClean="0">
                <a:latin typeface="Calibri"/>
                <a:cs typeface="Calibri"/>
              </a:rPr>
              <a:t>q</a:t>
            </a:r>
            <a:r>
              <a:rPr sz="3000" spc="0" baseline="2730" dirty="0" smtClean="0">
                <a:latin typeface="Calibri"/>
                <a:cs typeface="Calibri"/>
              </a:rPr>
              <a:t>ue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debe 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39" baseline="2730" dirty="0" smtClean="0">
                <a:latin typeface="Calibri"/>
                <a:cs typeface="Calibri"/>
              </a:rPr>
              <a:t>r</a:t>
            </a:r>
            <a:r>
              <a:rPr sz="3000" spc="0" baseline="2730" dirty="0" smtClean="0">
                <a:latin typeface="Calibri"/>
                <a:cs typeface="Calibri"/>
              </a:rPr>
              <a:t>ac</a:t>
            </a:r>
            <a:r>
              <a:rPr sz="3000" spc="-19" baseline="2730" dirty="0" smtClean="0">
                <a:latin typeface="Calibri"/>
                <a:cs typeface="Calibri"/>
              </a:rPr>
              <a:t>t</a:t>
            </a:r>
            <a:r>
              <a:rPr sz="3000" spc="0" baseline="2730" dirty="0" smtClean="0">
                <a:latin typeface="Calibri"/>
                <a:cs typeface="Calibri"/>
              </a:rPr>
              <a:t>er</a:t>
            </a:r>
            <a:r>
              <a:rPr sz="3000" spc="-4" baseline="2730" dirty="0" smtClean="0">
                <a:latin typeface="Calibri"/>
                <a:cs typeface="Calibri"/>
              </a:rPr>
              <a:t>i</a:t>
            </a:r>
            <a:r>
              <a:rPr sz="3000" spc="-34" baseline="2730" dirty="0" smtClean="0">
                <a:latin typeface="Calibri"/>
                <a:cs typeface="Calibri"/>
              </a:rPr>
              <a:t>z</a:t>
            </a:r>
            <a:r>
              <a:rPr sz="3000" spc="0" baseline="2730" dirty="0" smtClean="0">
                <a:latin typeface="Calibri"/>
                <a:cs typeface="Calibri"/>
              </a:rPr>
              <a:t>ar</a:t>
            </a:r>
            <a:r>
              <a:rPr sz="3000" spc="9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u</a:t>
            </a:r>
            <a:r>
              <a:rPr sz="3000" spc="4" baseline="2730" dirty="0" smtClean="0">
                <a:latin typeface="Calibri"/>
                <a:cs typeface="Calibri"/>
              </a:rPr>
              <a:t>n</a:t>
            </a:r>
            <a:r>
              <a:rPr sz="3000" spc="0" baseline="2730" dirty="0" smtClean="0">
                <a:latin typeface="Calibri"/>
                <a:cs typeface="Calibri"/>
              </a:rPr>
              <a:t>a</a:t>
            </a:r>
            <a:r>
              <a:rPr sz="3000" spc="-4" baseline="2730" dirty="0" smtClean="0">
                <a:latin typeface="Calibri"/>
                <a:cs typeface="Calibri"/>
              </a:rPr>
              <a:t> </a:t>
            </a:r>
            <a:r>
              <a:rPr sz="3000" spc="0" baseline="2730" dirty="0" smtClean="0">
                <a:latin typeface="Calibri"/>
                <a:cs typeface="Calibri"/>
              </a:rPr>
              <a:t>soci</a:t>
            </a:r>
            <a:r>
              <a:rPr sz="3000" spc="-4" baseline="2730" dirty="0" smtClean="0">
                <a:latin typeface="Calibri"/>
                <a:cs typeface="Calibri"/>
              </a:rPr>
              <a:t>e</a:t>
            </a:r>
            <a:r>
              <a:rPr sz="3000" spc="0" baseline="2730" dirty="0" smtClean="0">
                <a:latin typeface="Calibri"/>
                <a:cs typeface="Calibri"/>
              </a:rPr>
              <a:t>dad democ</a:t>
            </a:r>
            <a:r>
              <a:rPr sz="3000" spc="-34" baseline="2730" dirty="0" smtClean="0">
                <a:latin typeface="Calibri"/>
                <a:cs typeface="Calibri"/>
              </a:rPr>
              <a:t>r</a:t>
            </a:r>
            <a:r>
              <a:rPr sz="3000" spc="-25" baseline="2730" dirty="0" smtClean="0">
                <a:latin typeface="Calibri"/>
                <a:cs typeface="Calibri"/>
              </a:rPr>
              <a:t>á</a:t>
            </a:r>
            <a:r>
              <a:rPr sz="3000" spc="0" baseline="2730" dirty="0" smtClean="0">
                <a:latin typeface="Calibri"/>
                <a:cs typeface="Calibri"/>
              </a:rPr>
              <a:t>ti</a:t>
            </a:r>
            <a:r>
              <a:rPr sz="3000" spc="-9" baseline="2730" dirty="0" smtClean="0">
                <a:latin typeface="Calibri"/>
                <a:cs typeface="Calibri"/>
              </a:rPr>
              <a:t>c</a:t>
            </a:r>
            <a:r>
              <a:rPr sz="3000" spc="0" baseline="2730" dirty="0" smtClean="0">
                <a:latin typeface="Calibri"/>
                <a:cs typeface="Calibri"/>
              </a:rPr>
              <a:t>a.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  <a:spcBef>
                <a:spcPts val="1629"/>
              </a:spcBef>
            </a:pPr>
            <a:r>
              <a:rPr sz="2000" spc="0" dirty="0" smtClean="0">
                <a:latin typeface="Calibri"/>
                <a:cs typeface="Calibri"/>
              </a:rPr>
              <a:t>Ot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os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sec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 la 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oblación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opinaban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q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3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 san</a:t>
            </a:r>
            <a:r>
              <a:rPr sz="2000" spc="-3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, debido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4" dirty="0" smtClean="0">
                <a:latin typeface="Calibri"/>
                <a:cs typeface="Calibri"/>
              </a:rPr>
              <a:t>q</a:t>
            </a:r>
            <a:r>
              <a:rPr sz="2000" spc="0" dirty="0" smtClean="0">
                <a:latin typeface="Calibri"/>
                <a:cs typeface="Calibri"/>
              </a:rPr>
              <a:t>ue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-34" dirty="0" smtClean="0">
                <a:latin typeface="Calibri"/>
                <a:cs typeface="Calibri"/>
              </a:rPr>
              <a:t>fa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ecía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la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29" dirty="0" smtClean="0">
                <a:latin typeface="Calibri"/>
                <a:cs typeface="Calibri"/>
              </a:rPr>
              <a:t>s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abil</a:t>
            </a:r>
            <a:r>
              <a:rPr sz="2000" spc="-9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dad</a:t>
            </a:r>
            <a:r>
              <a:rPr sz="2000" spc="2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pol</a:t>
            </a:r>
            <a:r>
              <a:rPr sz="2000" spc="-4" dirty="0" smtClean="0">
                <a:latin typeface="Calibri"/>
                <a:cs typeface="Calibri"/>
              </a:rPr>
              <a:t>í</a:t>
            </a:r>
            <a:r>
              <a:rPr sz="2000" spc="0" dirty="0" smtClean="0">
                <a:latin typeface="Calibri"/>
                <a:cs typeface="Calibri"/>
              </a:rPr>
              <a:t>ti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4" dirty="0" smtClean="0">
                <a:latin typeface="Calibri"/>
                <a:cs typeface="Calibri"/>
              </a:rPr>
              <a:t>p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q</a:t>
            </a:r>
            <a:r>
              <a:rPr sz="2000" spc="4" dirty="0" smtClean="0">
                <a:latin typeface="Calibri"/>
                <a:cs typeface="Calibri"/>
              </a:rPr>
              <a:t>u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-34" dirty="0" smtClean="0">
                <a:latin typeface="Calibri"/>
                <a:cs typeface="Calibri"/>
              </a:rPr>
              <a:t>f</a:t>
            </a:r>
            <a:r>
              <a:rPr sz="2000" spc="0" dirty="0" smtClean="0">
                <a:latin typeface="Calibri"/>
                <a:cs typeface="Calibri"/>
              </a:rPr>
              <a:t>acil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aba</a:t>
            </a:r>
            <a:r>
              <a:rPr sz="2000" spc="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</a:t>
            </a:r>
            <a:r>
              <a:rPr sz="2000" spc="-9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e</a:t>
            </a:r>
            <a:r>
              <a:rPr sz="2000" spc="-34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ar a a</a:t>
            </a:r>
            <a:r>
              <a:rPr sz="2000" spc="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ue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dos</a:t>
            </a:r>
            <a:r>
              <a:rPr sz="2000" spc="-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pa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oma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 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deci</a:t>
            </a:r>
            <a:r>
              <a:rPr sz="2000" spc="-4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4" dirty="0" smtClean="0">
                <a:latin typeface="Calibri"/>
                <a:cs typeface="Calibri"/>
              </a:rPr>
              <a:t>o</a:t>
            </a:r>
            <a:r>
              <a:rPr sz="2000" spc="0" dirty="0" smtClean="0">
                <a:latin typeface="Calibri"/>
                <a:cs typeface="Calibri"/>
              </a:rPr>
              <a:t>nes y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po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que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</a:t>
            </a:r>
            <a:r>
              <a:rPr sz="2000" spc="-9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bién </a:t>
            </a:r>
            <a:r>
              <a:rPr sz="2000" spc="-34" dirty="0" smtClean="0">
                <a:latin typeface="Calibri"/>
                <a:cs typeface="Calibri"/>
              </a:rPr>
              <a:t>fa</a:t>
            </a:r>
            <a:r>
              <a:rPr sz="2000" spc="-29" dirty="0" smtClean="0">
                <a:latin typeface="Calibri"/>
                <a:cs typeface="Calibri"/>
              </a:rPr>
              <a:t>v</a:t>
            </a:r>
            <a:r>
              <a:rPr sz="2000" spc="0" dirty="0" smtClean="0">
                <a:latin typeface="Calibri"/>
                <a:cs typeface="Calibri"/>
              </a:rPr>
              <a:t>o</a:t>
            </a:r>
            <a:r>
              <a:rPr sz="2000" spc="-29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ecía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 </a:t>
            </a:r>
            <a:r>
              <a:rPr sz="2000" spc="-4" dirty="0" smtClean="0">
                <a:latin typeface="Calibri"/>
                <a:cs typeface="Calibri"/>
              </a:rPr>
              <a:t>g</a:t>
            </a:r>
            <a:r>
              <a:rPr sz="2000" spc="0" dirty="0" smtClean="0">
                <a:latin typeface="Calibri"/>
                <a:cs typeface="Calibri"/>
              </a:rPr>
              <a:t>obe</a:t>
            </a:r>
            <a:r>
              <a:rPr sz="2000" spc="-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nabi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idad.</a:t>
            </a:r>
            <a:r>
              <a:rPr sz="2000" spc="-25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En</a:t>
            </a:r>
            <a:r>
              <a:rPr sz="2000" spc="-1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la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actual</a:t>
            </a:r>
            <a:r>
              <a:rPr sz="2000" spc="-4" dirty="0" smtClean="0">
                <a:latin typeface="Calibri"/>
                <a:cs typeface="Calibri"/>
              </a:rPr>
              <a:t>i</a:t>
            </a:r>
            <a:r>
              <a:rPr sz="2000" spc="0" dirty="0" smtClean="0">
                <a:latin typeface="Calibri"/>
                <a:cs typeface="Calibri"/>
              </a:rPr>
              <a:t>dad,</a:t>
            </a:r>
            <a:endParaRPr sz="2000">
              <a:latin typeface="Calibri"/>
              <a:cs typeface="Calibri"/>
            </a:endParaRPr>
          </a:p>
          <a:p>
            <a:pPr marL="12700" marR="1007051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por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p</a:t>
            </a:r>
            <a:r>
              <a:rPr sz="2000" spc="-34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oble</a:t>
            </a:r>
            <a:r>
              <a:rPr sz="2000" spc="-4" dirty="0" smtClean="0">
                <a:latin typeface="Calibri"/>
                <a:cs typeface="Calibri"/>
              </a:rPr>
              <a:t>m</a:t>
            </a:r>
            <a:r>
              <a:rPr sz="2000" spc="0" dirty="0" smtClean="0">
                <a:latin typeface="Calibri"/>
                <a:cs typeface="Calibri"/>
              </a:rPr>
              <a:t>as</a:t>
            </a:r>
            <a:r>
              <a:rPr sz="2000" spc="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de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c</a:t>
            </a:r>
            <a:r>
              <a:rPr sz="2000" spc="-25" dirty="0" smtClean="0">
                <a:latin typeface="Calibri"/>
                <a:cs typeface="Calibri"/>
              </a:rPr>
              <a:t>r</a:t>
            </a:r>
            <a:r>
              <a:rPr sz="2000" spc="0" dirty="0" smtClean="0">
                <a:latin typeface="Calibri"/>
                <a:cs typeface="Calibri"/>
              </a:rPr>
              <a:t>edibi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idad y ap</a:t>
            </a:r>
            <a:r>
              <a:rPr sz="2000" spc="-25" dirty="0" smtClean="0">
                <a:latin typeface="Calibri"/>
                <a:cs typeface="Calibri"/>
              </a:rPr>
              <a:t>a</a:t>
            </a:r>
            <a:r>
              <a:rPr sz="2000" spc="0" dirty="0" smtClean="0">
                <a:latin typeface="Calibri"/>
                <a:cs typeface="Calibri"/>
              </a:rPr>
              <a:t>tía pol</a:t>
            </a:r>
            <a:r>
              <a:rPr sz="2000" spc="-4" dirty="0" smtClean="0">
                <a:latin typeface="Calibri"/>
                <a:cs typeface="Calibri"/>
              </a:rPr>
              <a:t>í</a:t>
            </a:r>
            <a:r>
              <a:rPr sz="2000" spc="0" dirty="0" smtClean="0">
                <a:latin typeface="Calibri"/>
                <a:cs typeface="Calibri"/>
              </a:rPr>
              <a:t>ti</a:t>
            </a:r>
            <a:r>
              <a:rPr sz="2000" spc="-9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 los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c</a:t>
            </a:r>
            <a:r>
              <a:rPr sz="2000" spc="0" dirty="0" smtClean="0">
                <a:latin typeface="Calibri"/>
                <a:cs typeface="Calibri"/>
              </a:rPr>
              <a:t>iuda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anos,</a:t>
            </a:r>
            <a:r>
              <a:rPr sz="2000" spc="-19" dirty="0" smtClean="0">
                <a:latin typeface="Calibri"/>
                <a:cs typeface="Calibri"/>
              </a:rPr>
              <a:t> </a:t>
            </a:r>
            <a:r>
              <a:rPr sz="2000" spc="0" dirty="0" smtClean="0">
                <a:latin typeface="Calibri"/>
                <a:cs typeface="Calibri"/>
              </a:rPr>
              <a:t>el </a:t>
            </a:r>
            <a:endParaRPr sz="2000">
              <a:latin typeface="Calibri"/>
              <a:cs typeface="Calibri"/>
            </a:endParaRPr>
          </a:p>
          <a:p>
            <a:pPr marL="12700" marR="1007051">
              <a:lnSpc>
                <a:spcPts val="2441"/>
              </a:lnSpc>
            </a:pPr>
            <a:r>
              <a:rPr sz="2000" spc="0" dirty="0" smtClean="0">
                <a:latin typeface="Calibri"/>
                <a:cs typeface="Calibri"/>
              </a:rPr>
              <a:t>bipartidi</a:t>
            </a:r>
            <a:r>
              <a:rPr sz="2000" spc="-9" dirty="0" smtClean="0">
                <a:latin typeface="Calibri"/>
                <a:cs typeface="Calibri"/>
              </a:rPr>
              <a:t>s</a:t>
            </a:r>
            <a:r>
              <a:rPr sz="2000" spc="0" dirty="0" smtClean="0">
                <a:latin typeface="Calibri"/>
                <a:cs typeface="Calibri"/>
              </a:rPr>
              <a:t>mo se</a:t>
            </a:r>
            <a:r>
              <a:rPr sz="2000" spc="-4" dirty="0" smtClean="0">
                <a:latin typeface="Calibri"/>
                <a:cs typeface="Calibri"/>
              </a:rPr>
              <a:t> </a:t>
            </a:r>
            <a:r>
              <a:rPr sz="2000" spc="4" dirty="0" smtClean="0">
                <a:latin typeface="Calibri"/>
                <a:cs typeface="Calibri"/>
              </a:rPr>
              <a:t>h</a:t>
            </a:r>
            <a:r>
              <a:rPr sz="2000" spc="0" dirty="0" smtClean="0">
                <a:latin typeface="Calibri"/>
                <a:cs typeface="Calibri"/>
              </a:rPr>
              <a:t>a </a:t>
            </a:r>
            <a:r>
              <a:rPr sz="2000" spc="4" dirty="0" smtClean="0">
                <a:latin typeface="Calibri"/>
                <a:cs typeface="Calibri"/>
              </a:rPr>
              <a:t>d</a:t>
            </a:r>
            <a:r>
              <a:rPr sz="2000" spc="0" dirty="0" smtClean="0">
                <a:latin typeface="Calibri"/>
                <a:cs typeface="Calibri"/>
              </a:rPr>
              <a:t>ebi</a:t>
            </a:r>
            <a:r>
              <a:rPr sz="2000" spc="-4" dirty="0" smtClean="0">
                <a:latin typeface="Calibri"/>
                <a:cs typeface="Calibri"/>
              </a:rPr>
              <a:t>l</a:t>
            </a:r>
            <a:r>
              <a:rPr sz="2000" spc="0" dirty="0" smtClean="0">
                <a:latin typeface="Calibri"/>
                <a:cs typeface="Calibri"/>
              </a:rPr>
              <a:t>i</a:t>
            </a:r>
            <a:r>
              <a:rPr sz="2000" spc="-25" dirty="0" smtClean="0">
                <a:latin typeface="Calibri"/>
                <a:cs typeface="Calibri"/>
              </a:rPr>
              <a:t>t</a:t>
            </a:r>
            <a:r>
              <a:rPr sz="2000" spc="0" dirty="0" smtClean="0">
                <a:latin typeface="Calibri"/>
                <a:cs typeface="Calibri"/>
              </a:rPr>
              <a:t>ado.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065323"/>
            <a:ext cx="236719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763304"/>
            <a:ext cx="2364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77965" y="631321"/>
            <a:ext cx="206057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B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-100" baseline="1275" dirty="0" smtClean="0">
                <a:latin typeface="Trebuchet MS"/>
                <a:cs typeface="Trebuchet MS"/>
              </a:rPr>
              <a:t>P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59" baseline="1275" dirty="0" smtClean="0">
                <a:latin typeface="Trebuchet MS"/>
                <a:cs typeface="Trebuchet MS"/>
              </a:rPr>
              <a:t>R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SM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65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2075205"/>
            <a:ext cx="7911614" cy="1981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0" baseline="2482" dirty="0" smtClean="0">
                <a:latin typeface="Calibri"/>
                <a:cs typeface="Calibri"/>
              </a:rPr>
              <a:t>no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aspe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que los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d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t</a:t>
            </a:r>
            <a:r>
              <a:rPr sz="3300" spc="-50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ac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1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es</a:t>
            </a:r>
            <a:r>
              <a:rPr sz="3300" spc="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del bipart</a:t>
            </a:r>
            <a:r>
              <a:rPr sz="3300" spc="-4" baseline="2482" dirty="0" smtClean="0">
                <a:latin typeface="Calibri"/>
                <a:cs typeface="Calibri"/>
              </a:rPr>
              <a:t>i</a:t>
            </a:r>
            <a:r>
              <a:rPr sz="3300" spc="0" baseline="2482" dirty="0" smtClean="0">
                <a:latin typeface="Calibri"/>
                <a:cs typeface="Calibri"/>
              </a:rPr>
              <a:t>dismo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señalan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  <a:spcBef>
                <a:spcPts val="15"/>
              </a:spcBef>
            </a:pP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mo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una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us</a:t>
            </a:r>
            <a:r>
              <a:rPr sz="3300" spc="-28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au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4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inanciamie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11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4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 los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partidos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políti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8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(d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uda</a:t>
            </a:r>
            <a:r>
              <a:rPr sz="3300" spc="-5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políti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a).</a:t>
            </a:r>
            <a:r>
              <a:rPr sz="3300" spc="-8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Co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uc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4" baseline="1241" dirty="0" smtClean="0">
                <a:latin typeface="Calibri"/>
                <a:cs typeface="Calibri"/>
              </a:rPr>
              <a:t>ó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92" baseline="1241" dirty="0" smtClean="0">
                <a:latin typeface="Calibri"/>
                <a:cs typeface="Calibri"/>
              </a:rPr>
              <a:t> </a:t>
            </a:r>
            <a:r>
              <a:rPr sz="3300" spc="-44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lít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(artí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ulo</a:t>
            </a:r>
            <a:r>
              <a:rPr sz="3300" spc="-8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96),</a:t>
            </a:r>
            <a:r>
              <a:rPr sz="3300" spc="-3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ablecía</a:t>
            </a:r>
            <a:r>
              <a:rPr sz="3300" spc="-9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financia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á</a:t>
            </a:r>
            <a:r>
              <a:rPr sz="3300" spc="-11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partidos</a:t>
            </a:r>
            <a:r>
              <a:rPr sz="3300" spc="-7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políti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7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h</a:t>
            </a:r>
            <a:r>
              <a:rPr sz="3300" spc="-25" baseline="1241" dirty="0" smtClean="0">
                <a:latin typeface="Calibri"/>
                <a:cs typeface="Calibri"/>
              </a:rPr>
              <a:t>a</a:t>
            </a:r>
            <a:r>
              <a:rPr sz="3300" spc="-34" baseline="1241" dirty="0" smtClean="0">
                <a:latin typeface="Calibri"/>
                <a:cs typeface="Calibri"/>
              </a:rPr>
              <a:t>y</a:t>
            </a:r>
            <a:r>
              <a:rPr sz="3300" spc="0" baseline="1241" dirty="0" smtClean="0">
                <a:latin typeface="Calibri"/>
                <a:cs typeface="Calibri"/>
              </a:rPr>
              <a:t>an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0" baseline="1241" dirty="0" smtClean="0">
                <a:latin typeface="Calibri"/>
                <a:cs typeface="Calibri"/>
              </a:rPr>
              <a:t>bido</a:t>
            </a:r>
            <a:r>
              <a:rPr sz="3300" spc="-9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1</a:t>
            </a:r>
            <a:r>
              <a:rPr sz="3300" spc="0" baseline="1241" dirty="0" smtClean="0">
                <a:latin typeface="Calibri"/>
                <a:cs typeface="Calibri"/>
              </a:rPr>
              <a:t>0%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31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álid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8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emi</a:t>
            </a:r>
            <a:r>
              <a:rPr sz="3300" spc="-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idos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2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ciones</a:t>
            </a:r>
            <a:r>
              <a:rPr sz="3300" spc="-8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(4%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ac</a:t>
            </a:r>
            <a:r>
              <a:rPr sz="3300" spc="-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ualidad</a:t>
            </a:r>
            <a:r>
              <a:rPr sz="3300" spc="-9" baseline="1241" dirty="0" smtClean="0">
                <a:latin typeface="Calibri"/>
                <a:cs typeface="Calibri"/>
              </a:rPr>
              <a:t>)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102906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4315968"/>
            <a:ext cx="7911784" cy="1310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El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mo</a:t>
            </a:r>
            <a:r>
              <a:rPr sz="3300" spc="-19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uda</a:t>
            </a:r>
            <a:r>
              <a:rPr sz="3300" spc="-5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políti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6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</a:t>
            </a:r>
            <a:r>
              <a:rPr sz="3300" spc="-14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ermina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á</a:t>
            </a:r>
            <a:r>
              <a:rPr sz="3300" spc="-9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media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4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un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p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ce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4" baseline="2482" dirty="0" smtClean="0">
                <a:latin typeface="Calibri"/>
                <a:cs typeface="Calibri"/>
              </a:rPr>
              <a:t>j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2%</a:t>
            </a:r>
            <a:r>
              <a:rPr sz="3300" spc="-2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medio</a:t>
            </a:r>
            <a:r>
              <a:rPr sz="3300" spc="-8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esupue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103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dinari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1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epúbli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a,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63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l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añ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4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erio</a:t>
            </a:r>
            <a:r>
              <a:rPr sz="3300" spc="-1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8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ción;</a:t>
            </a:r>
            <a:r>
              <a:rPr sz="3300" spc="-7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aunque</a:t>
            </a:r>
            <a:r>
              <a:rPr sz="3300" spc="-67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no</a:t>
            </a:r>
            <a:r>
              <a:rPr sz="3300" spc="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ma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5"/>
              </a:lnSpc>
              <a:spcBef>
                <a:spcPts val="0"/>
              </a:spcBef>
            </a:pPr>
            <a:r>
              <a:rPr sz="3300" spc="0" baseline="1241" dirty="0" smtClean="0">
                <a:latin typeface="Calibri"/>
                <a:cs typeface="Calibri"/>
              </a:rPr>
              <a:t>ha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sufrido </a:t>
            </a:r>
            <a:r>
              <a:rPr sz="3300" spc="-2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ariaciones</a:t>
            </a:r>
            <a:r>
              <a:rPr sz="3300" spc="-2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dismi</a:t>
            </a:r>
            <a:r>
              <a:rPr sz="3300" spc="-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uir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 mo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 ap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al.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343687"/>
            <a:ext cx="258613" cy="249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77965" y="631321"/>
            <a:ext cx="206057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spc="204" baseline="1025" dirty="0" smtClean="0">
                <a:latin typeface="Trebuchet MS"/>
                <a:cs typeface="Trebuchet MS"/>
              </a:rPr>
              <a:t>B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-100" baseline="1275" dirty="0" smtClean="0">
                <a:latin typeface="Trebuchet MS"/>
                <a:cs typeface="Trebuchet MS"/>
              </a:rPr>
              <a:t>P</a:t>
            </a:r>
            <a:r>
              <a:rPr sz="3375" spc="150" baseline="1275" dirty="0" smtClean="0">
                <a:latin typeface="Trebuchet MS"/>
                <a:cs typeface="Trebuchet MS"/>
              </a:rPr>
              <a:t>A</a:t>
            </a:r>
            <a:r>
              <a:rPr sz="3375" spc="59" baseline="1275" dirty="0" smtClean="0">
                <a:latin typeface="Trebuchet MS"/>
                <a:cs typeface="Trebuchet MS"/>
              </a:rPr>
              <a:t>R</a:t>
            </a:r>
            <a:r>
              <a:rPr sz="3375" spc="159" baseline="1275" dirty="0" smtClean="0">
                <a:latin typeface="Trebuchet MS"/>
                <a:cs typeface="Trebuchet MS"/>
              </a:rPr>
              <a:t>T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D</a:t>
            </a:r>
            <a:r>
              <a:rPr sz="3375" spc="150" baseline="1275" dirty="0" smtClean="0">
                <a:latin typeface="Trebuchet MS"/>
                <a:cs typeface="Trebuchet MS"/>
              </a:rPr>
              <a:t>I</a:t>
            </a:r>
            <a:r>
              <a:rPr sz="3375" spc="154" baseline="1275" dirty="0" smtClean="0">
                <a:latin typeface="Trebuchet MS"/>
                <a:cs typeface="Trebuchet MS"/>
              </a:rPr>
              <a:t>SM</a:t>
            </a:r>
            <a:r>
              <a:rPr sz="3375" spc="0" baseline="1275" dirty="0" smtClean="0">
                <a:latin typeface="Trebuchet MS"/>
                <a:cs typeface="Trebuchet MS"/>
              </a:rPr>
              <a:t>O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66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2075205"/>
            <a:ext cx="8009894" cy="3657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edia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e una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-25" baseline="2482" dirty="0" smtClean="0">
                <a:latin typeface="Calibri"/>
                <a:cs typeface="Calibri"/>
              </a:rPr>
              <a:t>re</a:t>
            </a:r>
            <a:r>
              <a:rPr sz="3300" spc="-4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orma</a:t>
            </a:r>
            <a:r>
              <a:rPr sz="3300" spc="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artí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ulo</a:t>
            </a:r>
            <a:r>
              <a:rPr sz="3300" spc="-1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96 en el año</a:t>
            </a:r>
            <a:r>
              <a:rPr sz="3300" spc="-3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1971,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able</a:t>
            </a:r>
            <a:r>
              <a:rPr sz="3300" spc="-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ió el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pa</a:t>
            </a:r>
            <a:r>
              <a:rPr sz="3300" spc="-9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adela</a:t>
            </a:r>
            <a:r>
              <a:rPr sz="3300" spc="-19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10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deuda</a:t>
            </a:r>
            <a:r>
              <a:rPr sz="3300" spc="-5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políti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65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1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esul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4" baseline="1241" dirty="0" smtClean="0">
                <a:latin typeface="Calibri"/>
                <a:cs typeface="Calibri"/>
              </a:rPr>
              <a:t>b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enidos</a:t>
            </a:r>
            <a:r>
              <a:rPr sz="3300" spc="-8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ada</a:t>
            </a:r>
            <a:r>
              <a:rPr sz="3300" spc="-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partido</a:t>
            </a:r>
            <a:r>
              <a:rPr sz="3300" spc="-8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ceso</a:t>
            </a:r>
            <a:r>
              <a:rPr sz="3300" spc="-6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6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erio</a:t>
            </a:r>
            <a:r>
              <a:rPr sz="3300" spc="-20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r>
              <a:rPr sz="3300" spc="-70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-25" baseline="1241" dirty="0" smtClean="0">
                <a:latin typeface="Calibri"/>
                <a:cs typeface="Calibri"/>
              </a:rPr>
              <a:t>e</a:t>
            </a:r>
            <a:r>
              <a:rPr sz="3300" spc="-44" baseline="1241" dirty="0" smtClean="0">
                <a:latin typeface="Calibri"/>
                <a:cs typeface="Calibri"/>
              </a:rPr>
              <a:t>f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rma</a:t>
            </a:r>
            <a:r>
              <a:rPr sz="3300" spc="-72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ene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4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ha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polémi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a,</a:t>
            </a:r>
            <a:r>
              <a:rPr sz="3300" spc="-7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7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do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aba</a:t>
            </a:r>
            <a:r>
              <a:rPr sz="3300" spc="-7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4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mo</a:t>
            </a:r>
            <a:r>
              <a:rPr sz="3300" spc="-19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4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dine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7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públi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6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</a:t>
            </a:r>
            <a:r>
              <a:rPr sz="3300" spc="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tidos</a:t>
            </a:r>
            <a:r>
              <a:rPr sz="3300" spc="-7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34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y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ri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ari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s,</a:t>
            </a:r>
            <a:r>
              <a:rPr sz="3300" spc="-11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9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trim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6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parti</a:t>
            </a:r>
            <a:r>
              <a:rPr sz="3300" spc="-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os</a:t>
            </a:r>
            <a:r>
              <a:rPr sz="3300" spc="-4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pe</a:t>
            </a:r>
            <a:r>
              <a:rPr sz="3300" spc="-4" baseline="1241" dirty="0" smtClean="0">
                <a:latin typeface="Calibri"/>
                <a:cs typeface="Calibri"/>
              </a:rPr>
              <a:t>q</a:t>
            </a:r>
            <a:r>
              <a:rPr sz="3300" spc="0" baseline="1241" dirty="0" smtClean="0">
                <a:latin typeface="Calibri"/>
                <a:cs typeface="Calibri"/>
              </a:rPr>
              <a:t>ue</a:t>
            </a:r>
            <a:r>
              <a:rPr sz="3300" spc="-4" baseline="1241" dirty="0" smtClean="0">
                <a:latin typeface="Calibri"/>
                <a:cs typeface="Calibri"/>
              </a:rPr>
              <a:t>ñ</a:t>
            </a:r>
            <a:r>
              <a:rPr sz="3300" spc="0" baseline="1241" dirty="0" smtClean="0">
                <a:latin typeface="Calibri"/>
                <a:cs typeface="Calibri"/>
              </a:rPr>
              <a:t>os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 de</a:t>
            </a:r>
            <a:r>
              <a:rPr sz="3300" spc="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4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enomi</a:t>
            </a:r>
            <a:r>
              <a:rPr sz="3300" spc="-9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ados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rg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0" baseline="1241" dirty="0" smtClean="0">
                <a:latin typeface="Calibri"/>
                <a:cs typeface="Calibri"/>
              </a:rPr>
              <a:t>es,</a:t>
            </a:r>
            <a:r>
              <a:rPr sz="3300" spc="4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difi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ul</a:t>
            </a:r>
            <a:r>
              <a:rPr sz="3300" spc="-3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ando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aún</a:t>
            </a:r>
            <a:r>
              <a:rPr sz="3300" spc="-4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más</a:t>
            </a:r>
            <a:r>
              <a:rPr sz="3300" spc="-2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sus</a:t>
            </a:r>
            <a:r>
              <a:rPr sz="3300" spc="-2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ibilidades</a:t>
            </a:r>
            <a:r>
              <a:rPr sz="3300" spc="-14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mp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tir</a:t>
            </a:r>
            <a:r>
              <a:rPr sz="3300" spc="-3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ceso</a:t>
            </a:r>
            <a:r>
              <a:rPr sz="3300" spc="-7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al,</a:t>
            </a:r>
            <a:r>
              <a:rPr sz="3300" spc="-6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especial,</a:t>
            </a:r>
            <a:r>
              <a:rPr sz="3300" spc="-8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hacer</a:t>
            </a:r>
            <a:r>
              <a:rPr sz="3300" spc="-4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lle</a:t>
            </a:r>
            <a:r>
              <a:rPr sz="3300" spc="-29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ar</a:t>
            </a:r>
            <a:r>
              <a:rPr sz="3300" spc="-49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23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e</a:t>
            </a:r>
            <a:r>
              <a:rPr sz="3300" spc="-5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ividad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mensa</a:t>
            </a:r>
            <a:r>
              <a:rPr sz="3300" spc="4" baseline="1241" dirty="0" smtClean="0">
                <a:latin typeface="Calibri"/>
                <a:cs typeface="Calibri"/>
              </a:rPr>
              <a:t>j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6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sus</a:t>
            </a:r>
            <a:r>
              <a:rPr sz="3300" spc="-2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29" baseline="1241" dirty="0" smtClean="0">
                <a:latin typeface="Calibri"/>
                <a:cs typeface="Calibri"/>
              </a:rPr>
              <a:t>y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34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políti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8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(p</a:t>
            </a:r>
            <a:r>
              <a:rPr sz="3300" spc="-3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g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ama</a:t>
            </a:r>
            <a:r>
              <a:rPr sz="3300" spc="-9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Gobierno)</a:t>
            </a:r>
            <a:r>
              <a:rPr sz="3300" spc="-9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3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" baseline="1241" dirty="0" smtClean="0">
                <a:latin typeface="Calibri"/>
                <a:cs typeface="Calibri"/>
              </a:rPr>
              <a:t>l</a:t>
            </a:r>
            <a:r>
              <a:rPr sz="3300" spc="0" baseline="1241" dirty="0" smtClean="0">
                <a:latin typeface="Calibri"/>
                <a:cs typeface="Calibri"/>
              </a:rPr>
              <a:t>ec</a:t>
            </a:r>
            <a:r>
              <a:rPr sz="3300" spc="-34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3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ís.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-44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erio</a:t>
            </a:r>
            <a:r>
              <a:rPr sz="3300" spc="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me</a:t>
            </a:r>
            <a:r>
              <a:rPr sz="3300" spc="-29" baseline="1241" dirty="0" smtClean="0">
                <a:latin typeface="Calibri"/>
                <a:cs typeface="Calibri"/>
              </a:rPr>
              <a:t>nt</a:t>
            </a:r>
            <a:r>
              <a:rPr sz="3300" spc="0" baseline="1241" dirty="0" smtClean="0">
                <a:latin typeface="Calibri"/>
                <a:cs typeface="Calibri"/>
              </a:rPr>
              <a:t>e,</a:t>
            </a:r>
            <a:r>
              <a:rPr sz="3300" spc="-1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Sala</a:t>
            </a:r>
            <a:r>
              <a:rPr sz="3300" spc="-36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Co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uc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nal</a:t>
            </a:r>
            <a:r>
              <a:rPr sz="3300" spc="-1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6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uc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nal</a:t>
            </a:r>
            <a:r>
              <a:rPr sz="3300" spc="-1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-14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5"/>
              </a:lnSpc>
              <a:spcBef>
                <a:spcPts val="0"/>
              </a:spcBef>
            </a:pPr>
            <a:r>
              <a:rPr sz="3300" spc="0" baseline="1241" dirty="0" smtClean="0">
                <a:latin typeface="Calibri"/>
                <a:cs typeface="Calibri"/>
              </a:rPr>
              <a:t>adela</a:t>
            </a:r>
            <a:r>
              <a:rPr sz="3300" spc="-19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11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deuda</a:t>
            </a:r>
            <a:r>
              <a:rPr sz="3300" spc="-5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políti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102906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444" y="1886712"/>
            <a:ext cx="8897112" cy="4532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523" y="1988781"/>
            <a:ext cx="8640953" cy="4320540"/>
          </a:xfrm>
          <a:custGeom>
            <a:avLst/>
            <a:gdLst/>
            <a:ahLst/>
            <a:cxnLst/>
            <a:rect l="l" t="t" r="r" b="b"/>
            <a:pathLst>
              <a:path w="8640953" h="4320540">
                <a:moveTo>
                  <a:pt x="0" y="4320540"/>
                </a:moveTo>
                <a:lnTo>
                  <a:pt x="8640953" y="4320540"/>
                </a:lnTo>
                <a:lnTo>
                  <a:pt x="8640953" y="0"/>
                </a:lnTo>
                <a:lnTo>
                  <a:pt x="0" y="0"/>
                </a:lnTo>
                <a:lnTo>
                  <a:pt x="0" y="4320540"/>
                </a:lnTo>
                <a:close/>
              </a:path>
            </a:pathLst>
          </a:custGeom>
          <a:solidFill>
            <a:srgbClr val="5A91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523" y="1988781"/>
            <a:ext cx="8640953" cy="4320540"/>
          </a:xfrm>
          <a:custGeom>
            <a:avLst/>
            <a:gdLst/>
            <a:ahLst/>
            <a:cxnLst/>
            <a:rect l="l" t="t" r="r" b="b"/>
            <a:pathLst>
              <a:path w="8640953" h="4320540">
                <a:moveTo>
                  <a:pt x="0" y="4320540"/>
                </a:moveTo>
                <a:lnTo>
                  <a:pt x="8640953" y="4320540"/>
                </a:lnTo>
                <a:lnTo>
                  <a:pt x="8640953" y="0"/>
                </a:lnTo>
                <a:lnTo>
                  <a:pt x="0" y="0"/>
                </a:lnTo>
                <a:lnTo>
                  <a:pt x="0" y="4320540"/>
                </a:lnTo>
                <a:close/>
              </a:path>
            </a:pathLst>
          </a:custGeom>
          <a:ln w="12700">
            <a:solidFill>
              <a:srgbClr val="9FD3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29814" y="631321"/>
            <a:ext cx="208825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b="1" i="1" spc="204" baseline="1025" dirty="0" smtClean="0">
                <a:latin typeface="Trebuchet MS"/>
                <a:cs typeface="Trebuchet MS"/>
              </a:rPr>
              <a:t>I</a:t>
            </a:r>
            <a:r>
              <a:rPr sz="3375" b="1" i="1" spc="150" baseline="1275" dirty="0" smtClean="0">
                <a:latin typeface="Trebuchet MS"/>
                <a:cs typeface="Trebuchet MS"/>
              </a:rPr>
              <a:t>MPO</a:t>
            </a:r>
            <a:r>
              <a:rPr sz="3375" b="1" i="1" spc="-9" baseline="1275" dirty="0" smtClean="0">
                <a:latin typeface="Trebuchet MS"/>
                <a:cs typeface="Trebuchet MS"/>
              </a:rPr>
              <a:t>R</a:t>
            </a:r>
            <a:r>
              <a:rPr sz="3375" b="1" i="1" spc="-50" baseline="1275" dirty="0" smtClean="0">
                <a:latin typeface="Trebuchet MS"/>
                <a:cs typeface="Trebuchet MS"/>
              </a:rPr>
              <a:t>T</a:t>
            </a:r>
            <a:r>
              <a:rPr sz="3375" b="1" i="1" spc="154" baseline="1275" dirty="0" smtClean="0">
                <a:latin typeface="Trebuchet MS"/>
                <a:cs typeface="Trebuchet MS"/>
              </a:rPr>
              <a:t>A</a:t>
            </a:r>
            <a:r>
              <a:rPr sz="3375" b="1" i="1" spc="144" baseline="1275" dirty="0" smtClean="0">
                <a:latin typeface="Trebuchet MS"/>
                <a:cs typeface="Trebuchet MS"/>
              </a:rPr>
              <a:t>N</a:t>
            </a:r>
            <a:r>
              <a:rPr sz="3375" b="1" i="1" spc="159" baseline="1275" dirty="0" smtClean="0">
                <a:latin typeface="Trebuchet MS"/>
                <a:cs typeface="Trebuchet MS"/>
              </a:rPr>
              <a:t>C</a:t>
            </a:r>
            <a:r>
              <a:rPr sz="3375" b="1" i="1" spc="150" baseline="1275" dirty="0" smtClean="0">
                <a:latin typeface="Trebuchet MS"/>
                <a:cs typeface="Trebuchet MS"/>
              </a:rPr>
              <a:t>I</a:t>
            </a:r>
            <a:r>
              <a:rPr sz="3375" b="1" i="1" spc="0" baseline="1275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1225" y="631321"/>
            <a:ext cx="11002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b="1" i="1" spc="200" baseline="1025" dirty="0" smtClean="0">
                <a:latin typeface="Trebuchet MS"/>
                <a:cs typeface="Trebuchet MS"/>
              </a:rPr>
              <a:t>D</a:t>
            </a:r>
            <a:r>
              <a:rPr sz="3375" b="1" i="1" spc="150" baseline="1275" dirty="0" smtClean="0">
                <a:latin typeface="Trebuchet MS"/>
                <a:cs typeface="Trebuchet MS"/>
              </a:rPr>
              <a:t>E</a:t>
            </a:r>
            <a:r>
              <a:rPr sz="3375" b="1" i="1" spc="154" baseline="1275" dirty="0" smtClean="0">
                <a:latin typeface="Trebuchet MS"/>
                <a:cs typeface="Trebuchet MS"/>
              </a:rPr>
              <a:t>U</a:t>
            </a:r>
            <a:r>
              <a:rPr sz="3375" b="1" i="1" spc="150" baseline="1275" dirty="0" smtClean="0">
                <a:latin typeface="Trebuchet MS"/>
                <a:cs typeface="Trebuchet MS"/>
              </a:rPr>
              <a:t>D</a:t>
            </a:r>
            <a:r>
              <a:rPr sz="3375" b="1" i="1" spc="0" baseline="1275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55942" y="631321"/>
            <a:ext cx="148322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5"/>
              </a:lnSpc>
              <a:spcBef>
                <a:spcPts val="149"/>
              </a:spcBef>
            </a:pPr>
            <a:r>
              <a:rPr sz="4200" b="1" i="1" spc="204" baseline="1025" dirty="0" smtClean="0">
                <a:latin typeface="Trebuchet MS"/>
                <a:cs typeface="Trebuchet MS"/>
              </a:rPr>
              <a:t>P</a:t>
            </a:r>
            <a:r>
              <a:rPr sz="3375" b="1" i="1" spc="150" baseline="1275" dirty="0" smtClean="0">
                <a:latin typeface="Trebuchet MS"/>
                <a:cs typeface="Trebuchet MS"/>
              </a:rPr>
              <a:t>O</a:t>
            </a:r>
            <a:r>
              <a:rPr sz="3375" b="1" i="1" spc="154" baseline="1275" dirty="0" smtClean="0">
                <a:latin typeface="Trebuchet MS"/>
                <a:cs typeface="Trebuchet MS"/>
              </a:rPr>
              <a:t>L</a:t>
            </a:r>
            <a:r>
              <a:rPr sz="3375" b="1" i="1" spc="150" baseline="1275" dirty="0" smtClean="0">
                <a:latin typeface="Trebuchet MS"/>
                <a:cs typeface="Trebuchet MS"/>
              </a:rPr>
              <a:t>ÍTI</a:t>
            </a:r>
            <a:r>
              <a:rPr sz="3375" b="1" i="1" spc="159" baseline="1275" dirty="0" smtClean="0">
                <a:latin typeface="Trebuchet MS"/>
                <a:cs typeface="Trebuchet MS"/>
              </a:rPr>
              <a:t>C</a:t>
            </a:r>
            <a:r>
              <a:rPr sz="3375" b="1" i="1" spc="0" baseline="1275" dirty="0" smtClean="0">
                <a:latin typeface="Trebuchet MS"/>
                <a:cs typeface="Trebuchet MS"/>
              </a:rPr>
              <a:t>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3607" y="688012"/>
            <a:ext cx="456452" cy="31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b="1" i="1" spc="150" dirty="0" smtClean="0">
                <a:latin typeface="Trebuchet MS"/>
                <a:cs typeface="Trebuchet MS"/>
              </a:rPr>
              <a:t>DE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3545" y="688012"/>
            <a:ext cx="434155" cy="31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5"/>
              </a:lnSpc>
              <a:spcBef>
                <a:spcPts val="120"/>
              </a:spcBef>
            </a:pPr>
            <a:r>
              <a:rPr sz="2250" b="1" i="1" spc="159" dirty="0" smtClean="0">
                <a:latin typeface="Trebuchet MS"/>
                <a:cs typeface="Trebuchet MS"/>
              </a:rPr>
              <a:t>LA</a:t>
            </a:r>
            <a:endParaRPr sz="2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67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1523" y="1988781"/>
            <a:ext cx="8640953" cy="4320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48881" marR="137377" indent="-457504">
              <a:lnSpc>
                <a:spcPct val="99995"/>
              </a:lnSpc>
              <a:spcBef>
                <a:spcPts val="370"/>
              </a:spcBef>
              <a:tabLst>
                <a:tab pos="546100" algn="l"/>
              </a:tabLst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1750" spc="0" dirty="0" smtClean="0">
                <a:solidFill>
                  <a:srgbClr val="8FCA17"/>
                </a:solidFill>
                <a:latin typeface="Times New Roman"/>
                <a:cs typeface="Times New Roman"/>
              </a:rPr>
              <a:t>	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2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fin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nciamie</a:t>
            </a:r>
            <a:r>
              <a:rPr sz="22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-1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los par</a:t>
            </a:r>
            <a:r>
              <a:rPr sz="22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i="1" spc="-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olíti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2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fue</a:t>
            </a:r>
            <a:r>
              <a:rPr sz="22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ablecido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i="1" spc="-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Los 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2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2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ye</a:t>
            </a:r>
            <a:r>
              <a:rPr sz="22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200" b="1" i="1" spc="-9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-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200" b="1" i="1" spc="-1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i="1" spc="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 n</a:t>
            </a:r>
            <a:r>
              <a:rPr sz="2200" b="1" i="1" spc="-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200" b="1" i="1" spc="-2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resg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ard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i="1" spc="-1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-1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2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i="1" spc="-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lít</a:t>
            </a:r>
            <a:r>
              <a:rPr sz="22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i="1" spc="-5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200" b="1" i="1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 e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200" b="1" i="1" spc="-5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al p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ís,</a:t>
            </a:r>
            <a:r>
              <a:rPr sz="2200" b="1" i="1" spc="-5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200" b="1" i="1" spc="-2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cias</a:t>
            </a:r>
            <a:r>
              <a:rPr sz="2200" b="1" i="1" spc="-9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200" b="1" i="1" spc="-2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gra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des,</a:t>
            </a:r>
            <a:r>
              <a:rPr sz="2200" b="1" i="1" spc="-7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empresas</a:t>
            </a:r>
            <a:r>
              <a:rPr sz="2200" b="1" i="1" spc="-8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-1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pers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200" b="1" i="1" spc="-8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n gra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200" b="1" i="1" spc="-8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ales,</a:t>
            </a:r>
            <a:r>
              <a:rPr sz="2200" b="1" i="1" spc="-8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-3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aran</a:t>
            </a:r>
            <a:r>
              <a:rPr sz="2200" b="1" i="1" spc="-5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200" b="1" i="1" spc="-4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eficios</a:t>
            </a:r>
            <a:r>
              <a:rPr sz="2200" b="1" i="1" spc="-11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id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r>
              <a:rPr sz="2200" b="1" i="1" spc="-1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 v</a:t>
            </a:r>
            <a:r>
              <a:rPr sz="22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200" b="1" i="1" spc="-4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-3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i="1" spc="-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tuvieran</a:t>
            </a:r>
            <a:r>
              <a:rPr sz="2200" b="1" i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200" b="1" i="1" spc="-2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ti p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der</a:t>
            </a:r>
            <a:r>
              <a:rPr sz="2200" b="1" i="1" spc="-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-1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-3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isieran</a:t>
            </a:r>
            <a:r>
              <a:rPr sz="2200" b="1" i="1" spc="-8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200" b="1" i="1" spc="-3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2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2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ad</a:t>
            </a:r>
            <a:r>
              <a:rPr sz="2200" b="1" i="1" spc="-2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elec</a:t>
            </a:r>
            <a:r>
              <a:rPr sz="2200" b="1" i="1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oral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cía</a:t>
            </a:r>
            <a:r>
              <a:rPr sz="22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alg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ú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-1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did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b="1" i="1" spc="-2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sin embarg</a:t>
            </a:r>
            <a:r>
              <a:rPr sz="2200" b="1" i="1" spc="-3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desde siempre,</a:t>
            </a:r>
            <a:r>
              <a:rPr sz="2200" b="1" i="1" spc="-9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2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2200" b="1" i="1" spc="-2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erado</a:t>
            </a:r>
            <a:r>
              <a:rPr sz="2200" b="1" i="1" spc="-77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gran</a:t>
            </a:r>
            <a:r>
              <a:rPr sz="2200" b="1" i="1" spc="-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sz="22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2200" b="1" i="1" spc="-6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2200" b="1" i="1" spc="-6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2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cia</a:t>
            </a:r>
            <a:r>
              <a:rPr sz="2200" b="1" i="1" spc="-11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 ma</a:t>
            </a:r>
            <a:r>
              <a:rPr sz="22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200" b="1" i="1" spc="-9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200" b="1" i="1" spc="-1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i="1" spc="-3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-4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al,</a:t>
            </a:r>
            <a:r>
              <a:rPr sz="2200" b="1" i="1" spc="-3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especialme</a:t>
            </a:r>
            <a:r>
              <a:rPr sz="22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-1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sí</a:t>
            </a:r>
            <a:r>
              <a:rPr sz="2200" b="1" i="1" spc="-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-50" dirty="0" smtClean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ami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-7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2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-5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 cuan</a:t>
            </a:r>
            <a:r>
              <a:rPr sz="2200" b="1" i="1" spc="-4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eficie</a:t>
            </a:r>
            <a:r>
              <a:rPr sz="22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-7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2200" b="1" i="1" spc="-1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sid</a:t>
            </a:r>
            <a:r>
              <a:rPr sz="22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b="1" i="1" spc="-4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2200" b="1" i="1" spc="-4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rar</a:t>
            </a:r>
            <a:r>
              <a:rPr sz="2200" b="1" i="1" spc="-5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200" b="1" i="1" spc="-16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9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22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b="1" i="1" spc="-9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-6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200" b="1" i="1" spc="-1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200" b="1" i="1" spc="-93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200" b="1" i="1" spc="-2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 de</a:t>
            </a:r>
            <a:r>
              <a:rPr sz="2200" b="1" i="1" spc="-32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fl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cias</a:t>
            </a:r>
            <a:r>
              <a:rPr sz="2200" b="1" i="1" spc="-9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civas</a:t>
            </a:r>
            <a:r>
              <a:rPr sz="2200" b="1" i="1" spc="-68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sz="22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pro</a:t>
            </a:r>
            <a:r>
              <a:rPr sz="2200" b="1" i="1" spc="-1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i="1" spc="-7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ele</a:t>
            </a:r>
            <a:r>
              <a:rPr sz="2200" b="1" i="1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i="1" spc="-2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i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rales.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7620" y="1717548"/>
            <a:ext cx="1845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1989" y="548678"/>
            <a:ext cx="6984746" cy="5722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45639" y="542328"/>
            <a:ext cx="6997446" cy="5734939"/>
          </a:xfrm>
          <a:custGeom>
            <a:avLst/>
            <a:gdLst/>
            <a:ahLst/>
            <a:cxnLst/>
            <a:rect l="l" t="t" r="r" b="b"/>
            <a:pathLst>
              <a:path w="6997446" h="5734939">
                <a:moveTo>
                  <a:pt x="0" y="5734939"/>
                </a:moveTo>
                <a:lnTo>
                  <a:pt x="6997446" y="5734939"/>
                </a:lnTo>
                <a:lnTo>
                  <a:pt x="6997446" y="0"/>
                </a:lnTo>
                <a:lnTo>
                  <a:pt x="0" y="0"/>
                </a:lnTo>
                <a:lnTo>
                  <a:pt x="0" y="5734939"/>
                </a:lnTo>
                <a:close/>
              </a:path>
            </a:pathLst>
          </a:custGeom>
          <a:ln w="12700">
            <a:solidFill>
              <a:srgbClr val="05521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4105" y="736274"/>
            <a:ext cx="269378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68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45639" y="542328"/>
            <a:ext cx="6997446" cy="5734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62627" y="312523"/>
            <a:ext cx="5826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0" baseline="1007" dirty="0" smtClean="0">
                <a:latin typeface="Trebuchet MS"/>
                <a:cs typeface="Trebuchet MS"/>
              </a:rPr>
              <a:t>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8201" y="312523"/>
            <a:ext cx="15586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AD</a:t>
            </a:r>
            <a:r>
              <a:rPr sz="4275" b="1" spc="0" baseline="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217" y="312523"/>
            <a:ext cx="158453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0" dirty="0" smtClean="0">
                <a:latin typeface="Trebuchet MS"/>
                <a:cs typeface="Trebuchet MS"/>
              </a:rPr>
              <a:t>G</a:t>
            </a:r>
            <a:r>
              <a:rPr sz="4275" b="1" spc="159" baseline="1007" dirty="0" smtClean="0">
                <a:latin typeface="Trebuchet MS"/>
                <a:cs typeface="Trebuchet MS"/>
              </a:rPr>
              <a:t>ES</a:t>
            </a:r>
            <a:r>
              <a:rPr sz="4275" b="1" spc="-9" baseline="1007" dirty="0" smtClean="0">
                <a:latin typeface="Trebuchet MS"/>
                <a:cs typeface="Trebuchet MS"/>
              </a:rPr>
              <a:t>T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750" y="736274"/>
            <a:ext cx="1623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3886" y="861417"/>
            <a:ext cx="329525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C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</a:t>
            </a:r>
            <a:r>
              <a:rPr sz="4275" b="1" spc="159" baseline="1007" dirty="0" smtClean="0">
                <a:latin typeface="Trebuchet MS"/>
                <a:cs typeface="Trebuchet MS"/>
              </a:rPr>
              <a:t>RR</a:t>
            </a:r>
            <a:r>
              <a:rPr sz="4275" b="1" spc="154" baseline="1007" dirty="0" smtClean="0">
                <a:latin typeface="Trebuchet MS"/>
                <a:cs typeface="Trebuchet MS"/>
              </a:rPr>
              <a:t>IC</a:t>
            </a:r>
            <a:r>
              <a:rPr sz="4275" b="1" spc="159" baseline="1007" dirty="0" smtClean="0">
                <a:latin typeface="Trebuchet MS"/>
                <a:cs typeface="Trebuchet MS"/>
              </a:rPr>
              <a:t>ESE</a:t>
            </a:r>
            <a:r>
              <a:rPr sz="4275" b="1" spc="184" baseline="1007" dirty="0" smtClean="0">
                <a:latin typeface="Trebuchet MS"/>
                <a:cs typeface="Trebuchet MS"/>
              </a:rPr>
              <a:t>N</a:t>
            </a:r>
            <a:r>
              <a:rPr sz="3600" b="1" spc="0" dirty="0" smtClean="0">
                <a:latin typeface="Trebuchet MS"/>
                <a:cs typeface="Trebuchet MS"/>
              </a:rPr>
              <a:t>: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4354" y="861417"/>
            <a:ext cx="264171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0" dirty="0" smtClean="0">
                <a:latin typeface="Trebuchet MS"/>
                <a:cs typeface="Trebuchet MS"/>
              </a:rPr>
              <a:t>194</a:t>
            </a:r>
            <a:r>
              <a:rPr sz="3600" b="1" spc="229" dirty="0" smtClean="0">
                <a:latin typeface="Trebuchet MS"/>
                <a:cs typeface="Trebuchet MS"/>
              </a:rPr>
              <a:t>9</a:t>
            </a:r>
            <a:r>
              <a:rPr sz="3600" b="1" spc="200" dirty="0" smtClean="0">
                <a:latin typeface="Trebuchet MS"/>
                <a:cs typeface="Trebuchet MS"/>
              </a:rPr>
              <a:t>-</a:t>
            </a:r>
            <a:r>
              <a:rPr sz="3600" b="1" spc="204" dirty="0" smtClean="0">
                <a:latin typeface="Trebuchet MS"/>
                <a:cs typeface="Trebuchet MS"/>
              </a:rPr>
              <a:t>1980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2075205"/>
            <a:ext cx="8471985" cy="2987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54490" algn="ctr">
              <a:lnSpc>
                <a:spcPts val="2340"/>
              </a:lnSpc>
              <a:spcBef>
                <a:spcPts val="117"/>
              </a:spcBef>
            </a:pPr>
            <a:r>
              <a:rPr sz="2625" spc="0" baseline="3432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625" spc="0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</a:t>
            </a:r>
            <a:r>
              <a:rPr sz="2625" spc="277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Al</a:t>
            </a:r>
            <a:r>
              <a:rPr sz="3300" spc="-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</a:t>
            </a:r>
            <a:r>
              <a:rPr sz="3300" spc="-25" baseline="2482" dirty="0" smtClean="0">
                <a:latin typeface="Calibri"/>
                <a:cs typeface="Calibri"/>
              </a:rPr>
              <a:t>s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ala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-2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9" baseline="2482" dirty="0" smtClean="0">
                <a:latin typeface="Calibri"/>
                <a:cs typeface="Calibri"/>
              </a:rPr>
              <a:t>J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a Fun</a:t>
            </a:r>
            <a:r>
              <a:rPr sz="3300" spc="-9" baseline="2482" dirty="0" smtClean="0">
                <a:latin typeface="Calibri"/>
                <a:cs typeface="Calibri"/>
              </a:rPr>
              <a:t>d</a:t>
            </a:r>
            <a:r>
              <a:rPr sz="3300" spc="0" baseline="2482" dirty="0" smtClean="0">
                <a:latin typeface="Calibri"/>
                <a:cs typeface="Calibri"/>
              </a:rPr>
              <a:t>ado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-9" baseline="2482" dirty="0" smtClean="0">
                <a:latin typeface="Calibri"/>
                <a:cs typeface="Calibri"/>
              </a:rPr>
              <a:t>g</a:t>
            </a:r>
            <a:r>
              <a:rPr sz="3300" spc="0" baseline="2482" dirty="0" smtClean="0">
                <a:latin typeface="Calibri"/>
                <a:cs typeface="Calibri"/>
              </a:rPr>
              <a:t>unda</a:t>
            </a:r>
            <a:r>
              <a:rPr sz="3300" spc="-45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ep</a:t>
            </a:r>
            <a:r>
              <a:rPr sz="3300" spc="-4" baseline="2482" dirty="0" smtClean="0">
                <a:latin typeface="Calibri"/>
                <a:cs typeface="Calibri"/>
              </a:rPr>
              <a:t>ú</a:t>
            </a:r>
            <a:r>
              <a:rPr sz="3300" spc="0" baseline="2482" dirty="0" smtClean="0">
                <a:latin typeface="Calibri"/>
                <a:cs typeface="Calibri"/>
              </a:rPr>
              <a:t>bli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a,</a:t>
            </a:r>
            <a:r>
              <a:rPr sz="3300" spc="-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se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abo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1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470204">
              <a:lnSpc>
                <a:spcPts val="2640"/>
              </a:lnSpc>
              <a:spcBef>
                <a:spcPts val="15"/>
              </a:spcBef>
            </a:pP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eali</a:t>
            </a:r>
            <a:r>
              <a:rPr sz="3300" spc="-34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ar</a:t>
            </a:r>
            <a:r>
              <a:rPr sz="3300" spc="-8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t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an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-44" baseline="1241" dirty="0" smtClean="0">
                <a:latin typeface="Calibri"/>
                <a:cs typeface="Calibri"/>
              </a:rPr>
              <a:t>f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rmaciones</a:t>
            </a:r>
            <a:r>
              <a:rPr sz="3300" spc="-139" baseline="1241" dirty="0" smtClean="0">
                <a:latin typeface="Calibri"/>
                <a:cs typeface="Calibri"/>
              </a:rPr>
              <a:t> 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equeridas</a:t>
            </a:r>
            <a:r>
              <a:rPr sz="3300" spc="-1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idió</a:t>
            </a:r>
            <a:r>
              <a:rPr sz="3300" spc="-6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impla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ar</a:t>
            </a:r>
            <a:r>
              <a:rPr sz="3300" spc="-7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delo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4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uc</a:t>
            </a:r>
            <a:r>
              <a:rPr sz="3300" spc="-4" baseline="1241" dirty="0" smtClean="0">
                <a:latin typeface="Calibri"/>
                <a:cs typeface="Calibri"/>
              </a:rPr>
              <a:t>i</a:t>
            </a:r>
            <a:r>
              <a:rPr sz="3300" spc="4" baseline="1241" dirty="0" smtClean="0">
                <a:latin typeface="Calibri"/>
                <a:cs typeface="Calibri"/>
              </a:rPr>
              <a:t>ó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7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impor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acione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12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imp</a:t>
            </a:r>
            <a:r>
              <a:rPr sz="3300" spc="-4" baseline="1241" dirty="0" smtClean="0">
                <a:latin typeface="Calibri"/>
                <a:cs typeface="Calibri"/>
              </a:rPr>
              <a:t>u</a:t>
            </a:r>
            <a:r>
              <a:rPr sz="3300" spc="0" baseline="1241" dirty="0" smtClean="0">
                <a:latin typeface="Calibri"/>
                <a:cs typeface="Calibri"/>
              </a:rPr>
              <a:t>ls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do</a:t>
            </a:r>
            <a:r>
              <a:rPr sz="3300" spc="-9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misi</a:t>
            </a:r>
            <a:r>
              <a:rPr sz="3300" spc="4" baseline="1241" dirty="0" smtClean="0">
                <a:latin typeface="Calibri"/>
                <a:cs typeface="Calibri"/>
              </a:rPr>
              <a:t>ó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-29" baseline="1241" dirty="0" smtClean="0">
                <a:latin typeface="Calibri"/>
                <a:cs typeface="Calibri"/>
              </a:rPr>
              <a:t>Ec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nómi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8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4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Améri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6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tina</a:t>
            </a:r>
            <a:r>
              <a:rPr sz="3300" spc="-54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(</a:t>
            </a:r>
            <a:r>
              <a:rPr sz="3300" spc="0" baseline="1241" dirty="0" smtClean="0">
                <a:latin typeface="Calibri"/>
                <a:cs typeface="Calibri"/>
              </a:rPr>
              <a:t>CE</a:t>
            </a:r>
            <a:r>
              <a:rPr sz="3300" spc="-150" baseline="1241" dirty="0" smtClean="0">
                <a:latin typeface="Calibri"/>
                <a:cs typeface="Calibri"/>
              </a:rPr>
              <a:t>P</a:t>
            </a:r>
            <a:r>
              <a:rPr sz="3300" spc="0" baseline="1241" dirty="0" smtClean="0">
                <a:latin typeface="Calibri"/>
                <a:cs typeface="Calibri"/>
              </a:rPr>
              <a:t>AL),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mo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una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-50" baseline="1241" dirty="0" smtClean="0">
                <a:latin typeface="Calibri"/>
                <a:cs typeface="Calibri"/>
              </a:rPr>
              <a:t>f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rma</a:t>
            </a:r>
            <a:r>
              <a:rPr sz="3300" spc="-4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lu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ion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1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blemas</a:t>
            </a:r>
            <a:r>
              <a:rPr sz="3300" spc="-9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paí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tinoameri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an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15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9" baseline="1241" dirty="0" smtClean="0">
                <a:latin typeface="Calibri"/>
                <a:cs typeface="Calibri"/>
              </a:rPr>
              <a:t>g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biad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por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risis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 1929</a:t>
            </a:r>
            <a:r>
              <a:rPr sz="3300" spc="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 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9" baseline="1241" dirty="0" smtClean="0">
                <a:latin typeface="Calibri"/>
                <a:cs typeface="Calibri"/>
              </a:rPr>
              <a:t>p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esión de 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</a:t>
            </a:r>
            <a:r>
              <a:rPr sz="3300" spc="-9" baseline="1241" dirty="0" smtClean="0">
                <a:latin typeface="Calibri"/>
                <a:cs typeface="Calibri"/>
              </a:rPr>
              <a:t>é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ada</a:t>
            </a:r>
            <a:r>
              <a:rPr sz="3300" spc="-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 193</a:t>
            </a:r>
            <a:r>
              <a:rPr sz="3300" spc="4" baseline="1241" dirty="0" smtClean="0">
                <a:latin typeface="Calibri"/>
                <a:cs typeface="Calibri"/>
              </a:rPr>
              <a:t>0</a:t>
            </a:r>
            <a:r>
              <a:rPr sz="3300" spc="0" baseline="1241" dirty="0" smtClean="0">
                <a:latin typeface="Calibri"/>
                <a:cs typeface="Calibri"/>
              </a:rPr>
              <a:t>, d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bido 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dependencia</a:t>
            </a:r>
            <a:r>
              <a:rPr sz="3300" spc="-1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me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cio</a:t>
            </a:r>
            <a:r>
              <a:rPr sz="3300" spc="-53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e</a:t>
            </a:r>
            <a:r>
              <a:rPr sz="3300" spc="9" baseline="1241" dirty="0" smtClean="0">
                <a:latin typeface="Calibri"/>
                <a:cs typeface="Calibri"/>
              </a:rPr>
              <a:t>x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ern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Lo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ponía</a:t>
            </a:r>
            <a:r>
              <a:rPr sz="3300" spc="-9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tituir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los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bienes</a:t>
            </a:r>
            <a:r>
              <a:rPr sz="3300" spc="-5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impor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ab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n,</a:t>
            </a:r>
            <a:r>
              <a:rPr sz="3300" spc="-1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iéndol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14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ername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e,</a:t>
            </a:r>
            <a:r>
              <a:rPr sz="3300" spc="-8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medio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3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des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llo</a:t>
            </a:r>
            <a:r>
              <a:rPr sz="3300" spc="-10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indu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trial.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62627" y="312523"/>
            <a:ext cx="5826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0" baseline="1007" dirty="0" smtClean="0">
                <a:latin typeface="Trebuchet MS"/>
                <a:cs typeface="Trebuchet MS"/>
              </a:rPr>
              <a:t>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8201" y="312523"/>
            <a:ext cx="15586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AD</a:t>
            </a:r>
            <a:r>
              <a:rPr sz="4275" b="1" spc="0" baseline="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0217" y="312523"/>
            <a:ext cx="158453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0" dirty="0" smtClean="0">
                <a:latin typeface="Trebuchet MS"/>
                <a:cs typeface="Trebuchet MS"/>
              </a:rPr>
              <a:t>G</a:t>
            </a:r>
            <a:r>
              <a:rPr sz="4275" b="1" spc="159" baseline="1007" dirty="0" smtClean="0">
                <a:latin typeface="Trebuchet MS"/>
                <a:cs typeface="Trebuchet MS"/>
              </a:rPr>
              <a:t>ES</a:t>
            </a:r>
            <a:r>
              <a:rPr sz="4275" b="1" spc="-9" baseline="1007" dirty="0" smtClean="0">
                <a:latin typeface="Trebuchet MS"/>
                <a:cs typeface="Trebuchet MS"/>
              </a:rPr>
              <a:t>T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7750" y="736274"/>
            <a:ext cx="1623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43886" y="861417"/>
            <a:ext cx="603218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C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</a:t>
            </a:r>
            <a:r>
              <a:rPr sz="4275" b="1" spc="159" baseline="1007" dirty="0" smtClean="0">
                <a:latin typeface="Trebuchet MS"/>
                <a:cs typeface="Trebuchet MS"/>
              </a:rPr>
              <a:t>RR</a:t>
            </a:r>
            <a:r>
              <a:rPr sz="4275" b="1" spc="154" baseline="1007" dirty="0" smtClean="0">
                <a:latin typeface="Trebuchet MS"/>
                <a:cs typeface="Trebuchet MS"/>
              </a:rPr>
              <a:t>IC</a:t>
            </a:r>
            <a:r>
              <a:rPr sz="4275" b="1" spc="159" baseline="1007" dirty="0" smtClean="0">
                <a:latin typeface="Trebuchet MS"/>
                <a:cs typeface="Trebuchet MS"/>
              </a:rPr>
              <a:t>ESE</a:t>
            </a:r>
            <a:r>
              <a:rPr sz="4275" b="1" spc="184" baseline="1007" dirty="0" smtClean="0">
                <a:latin typeface="Trebuchet MS"/>
                <a:cs typeface="Trebuchet MS"/>
              </a:rPr>
              <a:t>N</a:t>
            </a:r>
            <a:r>
              <a:rPr sz="3600" b="1" spc="0" dirty="0" smtClean="0">
                <a:latin typeface="Trebuchet MS"/>
                <a:cs typeface="Trebuchet MS"/>
              </a:rPr>
              <a:t>:</a:t>
            </a:r>
            <a:r>
              <a:rPr sz="3600" b="1" spc="601" dirty="0" smtClean="0">
                <a:latin typeface="Trebuchet MS"/>
                <a:cs typeface="Trebuchet MS"/>
              </a:rPr>
              <a:t> </a:t>
            </a:r>
            <a:r>
              <a:rPr sz="3600" b="1" spc="200" dirty="0" smtClean="0">
                <a:latin typeface="Trebuchet MS"/>
                <a:cs typeface="Trebuchet MS"/>
              </a:rPr>
              <a:t>194</a:t>
            </a:r>
            <a:r>
              <a:rPr sz="3600" b="1" spc="229" dirty="0" smtClean="0">
                <a:latin typeface="Trebuchet MS"/>
                <a:cs typeface="Trebuchet MS"/>
              </a:rPr>
              <a:t>9</a:t>
            </a:r>
            <a:r>
              <a:rPr sz="3600" b="1" spc="200" dirty="0" smtClean="0">
                <a:latin typeface="Trebuchet MS"/>
                <a:cs typeface="Trebuchet MS"/>
              </a:rPr>
              <a:t>-</a:t>
            </a:r>
            <a:r>
              <a:rPr sz="3600" b="1" spc="204" dirty="0" smtClean="0">
                <a:latin typeface="Trebuchet MS"/>
                <a:cs typeface="Trebuchet MS"/>
              </a:rPr>
              <a:t>1980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2075205"/>
            <a:ext cx="7966593" cy="1981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340"/>
              </a:lnSpc>
              <a:spcBef>
                <a:spcPts val="117"/>
              </a:spcBef>
            </a:pPr>
            <a:r>
              <a:rPr sz="3300" spc="-4" baseline="2482" dirty="0" smtClean="0">
                <a:latin typeface="Calibri"/>
                <a:cs typeface="Calibri"/>
              </a:rPr>
              <a:t>U</a:t>
            </a:r>
            <a:r>
              <a:rPr sz="3300" spc="0" baseline="2482" dirty="0" smtClean="0">
                <a:latin typeface="Calibri"/>
                <a:cs typeface="Calibri"/>
              </a:rPr>
              <a:t>no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 los</a:t>
            </a:r>
            <a:r>
              <a:rPr sz="3300" spc="4" baseline="2482" dirty="0" smtClean="0">
                <a:latin typeface="Calibri"/>
                <a:cs typeface="Calibri"/>
              </a:rPr>
              <a:t> </a:t>
            </a:r>
            <a:r>
              <a:rPr sz="3300" spc="-4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rim</a:t>
            </a:r>
            <a:r>
              <a:rPr sz="3300" spc="-4" baseline="2482" dirty="0" smtClean="0">
                <a:latin typeface="Calibri"/>
                <a:cs typeface="Calibri"/>
              </a:rPr>
              <a:t>e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os</a:t>
            </a:r>
            <a:r>
              <a:rPr sz="3300" spc="-1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pas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-5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im</a:t>
            </a:r>
            <a:r>
              <a:rPr sz="3300" spc="-9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le</a:t>
            </a:r>
            <a:r>
              <a:rPr sz="3300" spc="-4" baseline="2482" dirty="0" smtClean="0">
                <a:latin typeface="Calibri"/>
                <a:cs typeface="Calibri"/>
              </a:rPr>
              <a:t>m</a:t>
            </a:r>
            <a:r>
              <a:rPr sz="3300" spc="0" baseline="2482" dirty="0" smtClean="0">
                <a:latin typeface="Calibri"/>
                <a:cs typeface="Calibri"/>
              </a:rPr>
              <a:t>e</a:t>
            </a:r>
            <a:r>
              <a:rPr sz="3300" spc="-29" baseline="2482" dirty="0" smtClean="0">
                <a:latin typeface="Calibri"/>
                <a:cs typeface="Calibri"/>
              </a:rPr>
              <a:t>nt</a:t>
            </a:r>
            <a:r>
              <a:rPr sz="3300" spc="0" baseline="2482" dirty="0" smtClean="0">
                <a:latin typeface="Calibri"/>
                <a:cs typeface="Calibri"/>
              </a:rPr>
              <a:t>ar</a:t>
            </a:r>
            <a:r>
              <a:rPr sz="3300" spc="1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su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ión</a:t>
            </a:r>
            <a:r>
              <a:rPr sz="3300" spc="-2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impor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aciones</a:t>
            </a:r>
            <a:r>
              <a:rPr sz="3300" spc="-13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fue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nacion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li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ar</a:t>
            </a:r>
            <a:r>
              <a:rPr sz="3300" spc="-12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ban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a,</a:t>
            </a:r>
            <a:r>
              <a:rPr sz="3300" spc="-6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pues</a:t>
            </a:r>
            <a:r>
              <a:rPr sz="3300" spc="-4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mane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a,</a:t>
            </a:r>
            <a:r>
              <a:rPr sz="3300" spc="-6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bajo</a:t>
            </a:r>
            <a:r>
              <a:rPr sz="3300" spc="-4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-34" baseline="1241" dirty="0" smtClean="0">
                <a:latin typeface="Calibri"/>
                <a:cs typeface="Calibri"/>
              </a:rPr>
              <a:t> 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-19" baseline="1241" dirty="0" smtClean="0">
                <a:latin typeface="Calibri"/>
                <a:cs typeface="Calibri"/>
              </a:rPr>
              <a:t>a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al,</a:t>
            </a:r>
            <a:r>
              <a:rPr sz="3300" spc="-51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dían</a:t>
            </a:r>
            <a:r>
              <a:rPr sz="3300" spc="-61" baseline="1241" dirty="0" smtClean="0">
                <a:latin typeface="Calibri"/>
                <a:cs typeface="Calibri"/>
              </a:rPr>
              <a:t> </a:t>
            </a:r>
            <a:r>
              <a:rPr sz="3300" spc="-34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nc</a:t>
            </a:r>
            <a:r>
              <a:rPr sz="3300" spc="-4" baseline="1241" dirty="0" smtClean="0">
                <a:latin typeface="Calibri"/>
                <a:cs typeface="Calibri"/>
              </a:rPr>
              <a:t>e</a:t>
            </a:r>
            <a:r>
              <a:rPr sz="3300" spc="0" baseline="1241" dirty="0" smtClean="0">
                <a:latin typeface="Calibri"/>
                <a:cs typeface="Calibri"/>
              </a:rPr>
              <a:t>der</a:t>
            </a:r>
            <a:r>
              <a:rPr sz="3300" spc="-7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édi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4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ban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ari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9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pa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des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llo</a:t>
            </a:r>
            <a:r>
              <a:rPr sz="3300" spc="-1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ac</a:t>
            </a:r>
            <a:r>
              <a:rPr sz="3300" spc="-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ividades</a:t>
            </a:r>
            <a:r>
              <a:rPr sz="3300" spc="-1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nómi</a:t>
            </a:r>
            <a:r>
              <a:rPr sz="3300" spc="-25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8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sifi</a:t>
            </a:r>
            <a:r>
              <a:rPr sz="3300" spc="-1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ando</a:t>
            </a:r>
            <a:r>
              <a:rPr sz="3300" spc="-13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tu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9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34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8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-44" baseline="1241" dirty="0" smtClean="0">
                <a:latin typeface="Calibri"/>
                <a:cs typeface="Calibri"/>
              </a:rPr>
              <a:t>f</a:t>
            </a:r>
            <a:r>
              <a:rPr sz="3300" spc="0" baseline="1241" dirty="0" smtClean="0">
                <a:latin typeface="Calibri"/>
                <a:cs typeface="Calibri"/>
              </a:rPr>
              <a:t>acili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ando</a:t>
            </a:r>
            <a:r>
              <a:rPr sz="3300" spc="-10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nu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6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sec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es</a:t>
            </a:r>
            <a:r>
              <a:rPr sz="3300" spc="-5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su</a:t>
            </a:r>
            <a:r>
              <a:rPr sz="3300" spc="-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rp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ación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al</a:t>
            </a:r>
            <a:r>
              <a:rPr sz="3300" spc="-3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oceso 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oduc</a:t>
            </a:r>
            <a:r>
              <a:rPr sz="3300" spc="-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19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o.</a:t>
            </a:r>
            <a:r>
              <a:rPr sz="3300" spc="-14" baseline="1241" dirty="0" smtClean="0">
                <a:latin typeface="Calibri"/>
                <a:cs typeface="Calibri"/>
              </a:rPr>
              <a:t> </a:t>
            </a:r>
            <a:r>
              <a:rPr sz="3300" spc="-16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ambi</a:t>
            </a:r>
            <a:r>
              <a:rPr sz="3300" spc="-4" baseline="1241" dirty="0" smtClean="0">
                <a:latin typeface="Calibri"/>
                <a:cs typeface="Calibri"/>
              </a:rPr>
              <a:t>é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se</a:t>
            </a:r>
            <a:r>
              <a:rPr sz="3300" spc="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-14" baseline="1241" dirty="0" smtClean="0">
                <a:latin typeface="Calibri"/>
                <a:cs typeface="Calibri"/>
              </a:rPr>
              <a:t>e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ió</a:t>
            </a:r>
            <a:r>
              <a:rPr sz="3300" spc="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desar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ollar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 me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2102906"/>
            <a:ext cx="258930" cy="249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00"/>
              </a:lnSpc>
              <a:spcBef>
                <a:spcPts val="95"/>
              </a:spcBef>
            </a:pPr>
            <a:r>
              <a:rPr sz="1750" spc="0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endParaRPr sz="17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4087368"/>
            <a:ext cx="7771072" cy="1310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erno</a:t>
            </a:r>
            <a:r>
              <a:rPr sz="3300" spc="-5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 aume</a:t>
            </a:r>
            <a:r>
              <a:rPr sz="3300" spc="-25" baseline="2482" dirty="0" smtClean="0">
                <a:latin typeface="Calibri"/>
                <a:cs typeface="Calibri"/>
              </a:rPr>
              <a:t>n</a:t>
            </a:r>
            <a:r>
              <a:rPr sz="3300" spc="-2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ar</a:t>
            </a:r>
            <a:r>
              <a:rPr sz="3300" spc="-7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54" baseline="2482" dirty="0" smtClean="0">
                <a:latin typeface="Calibri"/>
                <a:cs typeface="Calibri"/>
              </a:rPr>
              <a:t>f</a:t>
            </a:r>
            <a:r>
              <a:rPr sz="3300" spc="0" baseline="2482" dirty="0" smtClean="0">
                <a:latin typeface="Calibri"/>
                <a:cs typeface="Calibri"/>
              </a:rPr>
              <a:t>er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1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</a:t>
            </a:r>
            <a:r>
              <a:rPr sz="3300" spc="-2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bienes</a:t>
            </a:r>
            <a:r>
              <a:rPr sz="3300" spc="-48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pa</a:t>
            </a:r>
            <a:r>
              <a:rPr sz="3300" spc="-4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5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39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xpor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ación.</a:t>
            </a:r>
            <a:r>
              <a:rPr sz="3300" spc="-112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Además,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  <a:spcBef>
                <a:spcPts val="15"/>
              </a:spcBef>
            </a:pP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ado</a:t>
            </a:r>
            <a:r>
              <a:rPr sz="3300" spc="-6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apo</a:t>
            </a:r>
            <a:r>
              <a:rPr sz="3300" spc="-25" baseline="1241" dirty="0" smtClean="0">
                <a:latin typeface="Calibri"/>
                <a:cs typeface="Calibri"/>
              </a:rPr>
              <a:t>y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5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di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hos</a:t>
            </a:r>
            <a:r>
              <a:rPr sz="3300" spc="-5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fuer</a:t>
            </a:r>
            <a:r>
              <a:rPr sz="3300" spc="-50" baseline="1241" dirty="0" smtClean="0">
                <a:latin typeface="Calibri"/>
                <a:cs typeface="Calibri"/>
              </a:rPr>
              <a:t>z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5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media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6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ción</a:t>
            </a:r>
            <a:r>
              <a:rPr sz="3300" spc="-10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1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f</a:t>
            </a:r>
            <a:r>
              <a:rPr sz="3300" spc="-4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ae</a:t>
            </a:r>
            <a:r>
              <a:rPr sz="3300" spc="-1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tru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tu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a:</a:t>
            </a:r>
            <a:r>
              <a:rPr sz="3300" spc="-154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amino</a:t>
            </a:r>
            <a:r>
              <a:rPr sz="3300" spc="9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6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puer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s,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ovisi</a:t>
            </a:r>
            <a:r>
              <a:rPr sz="3300" spc="9" baseline="1241" dirty="0" smtClean="0">
                <a:latin typeface="Calibri"/>
                <a:cs typeface="Calibri"/>
              </a:rPr>
              <a:t>ó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1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ele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tri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idad</a:t>
            </a:r>
            <a:r>
              <a:rPr sz="3300" spc="-7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9" baseline="1241" dirty="0" smtClean="0">
                <a:latin typeface="Calibri"/>
                <a:cs typeface="Calibri"/>
              </a:rPr>
              <a:t> </a:t>
            </a:r>
            <a:r>
              <a:rPr sz="3300" spc="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gua</a:t>
            </a:r>
            <a:endParaRPr sz="2200">
              <a:latin typeface="Calibri"/>
              <a:cs typeface="Calibri"/>
            </a:endParaRPr>
          </a:p>
          <a:p>
            <a:pPr marL="12700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po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able,</a:t>
            </a:r>
            <a:r>
              <a:rPr sz="3300" spc="-8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8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ac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ione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57914" y="4087368"/>
            <a:ext cx="27000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el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48056" y="1717548"/>
            <a:ext cx="8703564" cy="169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8800" y="0"/>
            <a:ext cx="7315200" cy="1676400"/>
          </a:xfrm>
          <a:custGeom>
            <a:avLst/>
            <a:gdLst/>
            <a:ahLst/>
            <a:cxnLst/>
            <a:rect l="l" t="t" r="r" b="b"/>
            <a:pathLst>
              <a:path w="7315200" h="1676400">
                <a:moveTo>
                  <a:pt x="0" y="1676400"/>
                </a:moveTo>
                <a:lnTo>
                  <a:pt x="7315200" y="1676400"/>
                </a:lnTo>
                <a:lnTo>
                  <a:pt x="73152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76400"/>
            <a:ext cx="1828800" cy="5181598"/>
          </a:xfrm>
          <a:custGeom>
            <a:avLst/>
            <a:gdLst/>
            <a:ahLst/>
            <a:cxnLst/>
            <a:rect l="l" t="t" r="r" b="b"/>
            <a:pathLst>
              <a:path w="1828800" h="5181598">
                <a:moveTo>
                  <a:pt x="0" y="5181598"/>
                </a:moveTo>
                <a:lnTo>
                  <a:pt x="1828800" y="5181598"/>
                </a:lnTo>
                <a:lnTo>
                  <a:pt x="1828800" y="0"/>
                </a:lnTo>
                <a:lnTo>
                  <a:pt x="0" y="0"/>
                </a:lnTo>
                <a:lnTo>
                  <a:pt x="0" y="5181598"/>
                </a:lnTo>
                <a:close/>
              </a:path>
            </a:pathLst>
          </a:custGeom>
          <a:solidFill>
            <a:srgbClr val="D3E2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28800" cy="1676400"/>
          </a:xfrm>
          <a:custGeom>
            <a:avLst/>
            <a:gdLst/>
            <a:ahLst/>
            <a:cxnLst/>
            <a:rect l="l" t="t" r="r" b="b"/>
            <a:pathLst>
              <a:path w="1828800" h="1676400">
                <a:moveTo>
                  <a:pt x="0" y="1676400"/>
                </a:moveTo>
                <a:lnTo>
                  <a:pt x="1828800" y="1676400"/>
                </a:lnTo>
                <a:lnTo>
                  <a:pt x="18288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769F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300" y="4191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1389" y="453480"/>
                </a:lnTo>
                <a:lnTo>
                  <a:pt x="5485" y="487094"/>
                </a:lnTo>
                <a:lnTo>
                  <a:pt x="12180" y="519833"/>
                </a:lnTo>
                <a:lnTo>
                  <a:pt x="21366" y="551590"/>
                </a:lnTo>
                <a:lnTo>
                  <a:pt x="32935" y="582257"/>
                </a:lnTo>
                <a:lnTo>
                  <a:pt x="46780" y="611726"/>
                </a:lnTo>
                <a:lnTo>
                  <a:pt x="62792" y="639889"/>
                </a:lnTo>
                <a:lnTo>
                  <a:pt x="80863" y="666640"/>
                </a:lnTo>
                <a:lnTo>
                  <a:pt x="100886" y="691869"/>
                </a:lnTo>
                <a:lnTo>
                  <a:pt x="122753" y="715470"/>
                </a:lnTo>
                <a:lnTo>
                  <a:pt x="146356" y="737334"/>
                </a:lnTo>
                <a:lnTo>
                  <a:pt x="171587" y="757354"/>
                </a:lnTo>
                <a:lnTo>
                  <a:pt x="198338" y="775423"/>
                </a:lnTo>
                <a:lnTo>
                  <a:pt x="226501" y="791431"/>
                </a:lnTo>
                <a:lnTo>
                  <a:pt x="255969" y="805273"/>
                </a:lnTo>
                <a:lnTo>
                  <a:pt x="286633" y="816839"/>
                </a:lnTo>
                <a:lnTo>
                  <a:pt x="318387" y="826023"/>
                </a:lnTo>
                <a:lnTo>
                  <a:pt x="351121" y="832716"/>
                </a:lnTo>
                <a:lnTo>
                  <a:pt x="384727" y="836811"/>
                </a:lnTo>
                <a:lnTo>
                  <a:pt x="419100" y="838200"/>
                </a:lnTo>
                <a:lnTo>
                  <a:pt x="453472" y="836811"/>
                </a:lnTo>
                <a:lnTo>
                  <a:pt x="487078" y="832716"/>
                </a:lnTo>
                <a:lnTo>
                  <a:pt x="519812" y="826023"/>
                </a:lnTo>
                <a:lnTo>
                  <a:pt x="551566" y="816839"/>
                </a:lnTo>
                <a:lnTo>
                  <a:pt x="582230" y="805273"/>
                </a:lnTo>
                <a:lnTo>
                  <a:pt x="611698" y="791431"/>
                </a:lnTo>
                <a:lnTo>
                  <a:pt x="639861" y="775423"/>
                </a:lnTo>
                <a:lnTo>
                  <a:pt x="666612" y="757354"/>
                </a:lnTo>
                <a:lnTo>
                  <a:pt x="691843" y="737334"/>
                </a:lnTo>
                <a:lnTo>
                  <a:pt x="715446" y="715470"/>
                </a:lnTo>
                <a:lnTo>
                  <a:pt x="737313" y="691869"/>
                </a:lnTo>
                <a:lnTo>
                  <a:pt x="757336" y="666640"/>
                </a:lnTo>
                <a:lnTo>
                  <a:pt x="775407" y="639889"/>
                </a:lnTo>
                <a:lnTo>
                  <a:pt x="791419" y="611726"/>
                </a:lnTo>
                <a:lnTo>
                  <a:pt x="805264" y="582257"/>
                </a:lnTo>
                <a:lnTo>
                  <a:pt x="816833" y="551590"/>
                </a:lnTo>
                <a:lnTo>
                  <a:pt x="826019" y="519833"/>
                </a:lnTo>
                <a:lnTo>
                  <a:pt x="832714" y="487094"/>
                </a:lnTo>
                <a:lnTo>
                  <a:pt x="836810" y="453480"/>
                </a:lnTo>
                <a:lnTo>
                  <a:pt x="838200" y="419100"/>
                </a:lnTo>
                <a:lnTo>
                  <a:pt x="836810" y="384719"/>
                </a:lnTo>
                <a:lnTo>
                  <a:pt x="832714" y="351105"/>
                </a:lnTo>
                <a:lnTo>
                  <a:pt x="826019" y="318366"/>
                </a:lnTo>
                <a:lnTo>
                  <a:pt x="816833" y="286609"/>
                </a:lnTo>
                <a:lnTo>
                  <a:pt x="805264" y="255942"/>
                </a:lnTo>
                <a:lnTo>
                  <a:pt x="791419" y="226473"/>
                </a:lnTo>
                <a:lnTo>
                  <a:pt x="775407" y="198310"/>
                </a:lnTo>
                <a:lnTo>
                  <a:pt x="757336" y="171559"/>
                </a:lnTo>
                <a:lnTo>
                  <a:pt x="737313" y="146330"/>
                </a:lnTo>
                <a:lnTo>
                  <a:pt x="715446" y="122729"/>
                </a:lnTo>
                <a:lnTo>
                  <a:pt x="691843" y="100865"/>
                </a:lnTo>
                <a:lnTo>
                  <a:pt x="666612" y="80845"/>
                </a:lnTo>
                <a:lnTo>
                  <a:pt x="639861" y="62776"/>
                </a:lnTo>
                <a:lnTo>
                  <a:pt x="611698" y="46768"/>
                </a:lnTo>
                <a:lnTo>
                  <a:pt x="582230" y="32926"/>
                </a:lnTo>
                <a:lnTo>
                  <a:pt x="551566" y="21360"/>
                </a:lnTo>
                <a:lnTo>
                  <a:pt x="519812" y="12176"/>
                </a:lnTo>
                <a:lnTo>
                  <a:pt x="487078" y="5483"/>
                </a:lnTo>
                <a:lnTo>
                  <a:pt x="453472" y="1388"/>
                </a:lnTo>
                <a:lnTo>
                  <a:pt x="419100" y="0"/>
                </a:lnTo>
                <a:lnTo>
                  <a:pt x="384727" y="1388"/>
                </a:lnTo>
                <a:lnTo>
                  <a:pt x="351121" y="5483"/>
                </a:lnTo>
                <a:lnTo>
                  <a:pt x="318387" y="12176"/>
                </a:lnTo>
                <a:lnTo>
                  <a:pt x="286633" y="21360"/>
                </a:lnTo>
                <a:lnTo>
                  <a:pt x="255969" y="32926"/>
                </a:lnTo>
                <a:lnTo>
                  <a:pt x="226501" y="46768"/>
                </a:lnTo>
                <a:lnTo>
                  <a:pt x="198338" y="62776"/>
                </a:lnTo>
                <a:lnTo>
                  <a:pt x="171587" y="80845"/>
                </a:lnTo>
                <a:lnTo>
                  <a:pt x="146356" y="100865"/>
                </a:lnTo>
                <a:lnTo>
                  <a:pt x="122753" y="122729"/>
                </a:lnTo>
                <a:lnTo>
                  <a:pt x="100886" y="146330"/>
                </a:lnTo>
                <a:lnTo>
                  <a:pt x="80863" y="171559"/>
                </a:lnTo>
                <a:lnTo>
                  <a:pt x="62792" y="198310"/>
                </a:lnTo>
                <a:lnTo>
                  <a:pt x="46780" y="226473"/>
                </a:lnTo>
                <a:lnTo>
                  <a:pt x="32935" y="255942"/>
                </a:lnTo>
                <a:lnTo>
                  <a:pt x="21366" y="286609"/>
                </a:lnTo>
                <a:lnTo>
                  <a:pt x="12180" y="318366"/>
                </a:lnTo>
                <a:lnTo>
                  <a:pt x="5485" y="351105"/>
                </a:lnTo>
                <a:lnTo>
                  <a:pt x="1389" y="384719"/>
                </a:lnTo>
                <a:lnTo>
                  <a:pt x="0" y="419100"/>
                </a:lnTo>
                <a:close/>
              </a:path>
            </a:pathLst>
          </a:custGeom>
          <a:solidFill>
            <a:srgbClr val="8FCA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62627" y="312523"/>
            <a:ext cx="58266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0" baseline="1007" dirty="0" smtClean="0">
                <a:latin typeface="Trebuchet MS"/>
                <a:cs typeface="Trebuchet MS"/>
              </a:rPr>
              <a:t>L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8201" y="312523"/>
            <a:ext cx="155865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E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AD</a:t>
            </a:r>
            <a:r>
              <a:rPr sz="4275" b="1" spc="0" baseline="1007" dirty="0" smtClean="0">
                <a:latin typeface="Trebuchet MS"/>
                <a:cs typeface="Trebuchet MS"/>
              </a:rPr>
              <a:t>O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217" y="312523"/>
            <a:ext cx="158453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0" dirty="0" smtClean="0">
                <a:latin typeface="Trebuchet MS"/>
                <a:cs typeface="Trebuchet MS"/>
              </a:rPr>
              <a:t>G</a:t>
            </a:r>
            <a:r>
              <a:rPr sz="4275" b="1" spc="159" baseline="1007" dirty="0" smtClean="0">
                <a:latin typeface="Trebuchet MS"/>
                <a:cs typeface="Trebuchet MS"/>
              </a:rPr>
              <a:t>ES</a:t>
            </a:r>
            <a:r>
              <a:rPr sz="4275" b="1" spc="-9" baseline="1007" dirty="0" smtClean="0">
                <a:latin typeface="Trebuchet MS"/>
                <a:cs typeface="Trebuchet MS"/>
              </a:rPr>
              <a:t>T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0" baseline="1007" dirty="0" smtClean="0">
                <a:latin typeface="Trebuchet MS"/>
                <a:cs typeface="Trebuchet MS"/>
              </a:rPr>
              <a:t>R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750" y="736274"/>
            <a:ext cx="162303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9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3886" y="861417"/>
            <a:ext cx="603218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b="1" spc="209" dirty="0" smtClean="0">
                <a:latin typeface="Trebuchet MS"/>
                <a:cs typeface="Trebuchet MS"/>
              </a:rPr>
              <a:t>C</a:t>
            </a:r>
            <a:r>
              <a:rPr sz="4275" b="1" spc="154" baseline="1007" dirty="0" smtClean="0">
                <a:latin typeface="Trebuchet MS"/>
                <a:cs typeface="Trebuchet MS"/>
              </a:rPr>
              <a:t>O</a:t>
            </a:r>
            <a:r>
              <a:rPr sz="4275" b="1" spc="159" baseline="1007" dirty="0" smtClean="0">
                <a:latin typeface="Trebuchet MS"/>
                <a:cs typeface="Trebuchet MS"/>
              </a:rPr>
              <a:t>S</a:t>
            </a:r>
            <a:r>
              <a:rPr sz="4275" b="1" spc="-119" baseline="1007" dirty="0" smtClean="0">
                <a:latin typeface="Trebuchet MS"/>
                <a:cs typeface="Trebuchet MS"/>
              </a:rPr>
              <a:t>T</a:t>
            </a:r>
            <a:r>
              <a:rPr sz="4275" b="1" spc="150" baseline="1007" dirty="0" smtClean="0">
                <a:latin typeface="Trebuchet MS"/>
                <a:cs typeface="Trebuchet MS"/>
              </a:rPr>
              <a:t>A</a:t>
            </a:r>
            <a:r>
              <a:rPr sz="4275" b="1" spc="159" baseline="1007" dirty="0" smtClean="0">
                <a:latin typeface="Trebuchet MS"/>
                <a:cs typeface="Trebuchet MS"/>
              </a:rPr>
              <a:t>RR</a:t>
            </a:r>
            <a:r>
              <a:rPr sz="4275" b="1" spc="154" baseline="1007" dirty="0" smtClean="0">
                <a:latin typeface="Trebuchet MS"/>
                <a:cs typeface="Trebuchet MS"/>
              </a:rPr>
              <a:t>IC</a:t>
            </a:r>
            <a:r>
              <a:rPr sz="4275" b="1" spc="159" baseline="1007" dirty="0" smtClean="0">
                <a:latin typeface="Trebuchet MS"/>
                <a:cs typeface="Trebuchet MS"/>
              </a:rPr>
              <a:t>ESE</a:t>
            </a:r>
            <a:r>
              <a:rPr sz="4275" b="1" spc="184" baseline="1007" dirty="0" smtClean="0">
                <a:latin typeface="Trebuchet MS"/>
                <a:cs typeface="Trebuchet MS"/>
              </a:rPr>
              <a:t>N</a:t>
            </a:r>
            <a:r>
              <a:rPr sz="3600" b="1" spc="0" dirty="0" smtClean="0">
                <a:latin typeface="Trebuchet MS"/>
                <a:cs typeface="Trebuchet MS"/>
              </a:rPr>
              <a:t>:</a:t>
            </a:r>
            <a:r>
              <a:rPr sz="3600" b="1" spc="601" dirty="0" smtClean="0">
                <a:latin typeface="Trebuchet MS"/>
                <a:cs typeface="Trebuchet MS"/>
              </a:rPr>
              <a:t> </a:t>
            </a:r>
            <a:r>
              <a:rPr sz="3600" b="1" spc="200" dirty="0" smtClean="0">
                <a:latin typeface="Trebuchet MS"/>
                <a:cs typeface="Trebuchet MS"/>
              </a:rPr>
              <a:t>194</a:t>
            </a:r>
            <a:r>
              <a:rPr sz="3600" b="1" spc="229" dirty="0" smtClean="0">
                <a:latin typeface="Trebuchet MS"/>
                <a:cs typeface="Trebuchet MS"/>
              </a:rPr>
              <a:t>9</a:t>
            </a:r>
            <a:r>
              <a:rPr sz="3600" b="1" spc="200" dirty="0" smtClean="0">
                <a:latin typeface="Trebuchet MS"/>
                <a:cs typeface="Trebuchet MS"/>
              </a:rPr>
              <a:t>-</a:t>
            </a:r>
            <a:r>
              <a:rPr sz="3600" b="1" spc="204" dirty="0" smtClean="0">
                <a:latin typeface="Trebuchet MS"/>
                <a:cs typeface="Trebuchet MS"/>
              </a:rPr>
              <a:t>1980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2075205"/>
            <a:ext cx="8341068" cy="1645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265">
              <a:lnSpc>
                <a:spcPts val="2340"/>
              </a:lnSpc>
              <a:spcBef>
                <a:spcPts val="117"/>
              </a:spcBef>
            </a:pPr>
            <a:r>
              <a:rPr sz="2625" spc="0" baseline="3432" dirty="0" smtClean="0">
                <a:solidFill>
                  <a:srgbClr val="8FCA17"/>
                </a:solidFill>
                <a:latin typeface="Wingdings"/>
                <a:cs typeface="Wingdings"/>
              </a:rPr>
              <a:t></a:t>
            </a:r>
            <a:r>
              <a:rPr sz="2625" spc="0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  </a:t>
            </a:r>
            <a:r>
              <a:rPr sz="2625" spc="277" baseline="3312" dirty="0" smtClean="0">
                <a:solidFill>
                  <a:srgbClr val="8FCA17"/>
                </a:solidFill>
                <a:latin typeface="Times New Roman"/>
                <a:cs typeface="Times New Roman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Aun</a:t>
            </a:r>
            <a:r>
              <a:rPr sz="3300" spc="-9" baseline="2482" dirty="0" smtClean="0">
                <a:latin typeface="Calibri"/>
                <a:cs typeface="Calibri"/>
              </a:rPr>
              <a:t>q</a:t>
            </a:r>
            <a:r>
              <a:rPr sz="3300" spc="0" baseline="2482" dirty="0" smtClean="0">
                <a:latin typeface="Calibri"/>
                <a:cs typeface="Calibri"/>
              </a:rPr>
              <a:t>ue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el 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oceso su</a:t>
            </a:r>
            <a:r>
              <a:rPr sz="3300" spc="-14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9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u</a:t>
            </a:r>
            <a:r>
              <a:rPr sz="3300" spc="-4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i</a:t>
            </a:r>
            <a:r>
              <a:rPr sz="3300" spc="-19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o</a:t>
            </a:r>
            <a:r>
              <a:rPr sz="3300" spc="-3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bus</a:t>
            </a:r>
            <a:r>
              <a:rPr sz="3300" spc="-2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ó</a:t>
            </a:r>
            <a:r>
              <a:rPr sz="3300" spc="-11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im</a:t>
            </a:r>
            <a:r>
              <a:rPr sz="3300" spc="-9" baseline="2482" dirty="0" smtClean="0">
                <a:latin typeface="Calibri"/>
                <a:cs typeface="Calibri"/>
              </a:rPr>
              <a:t>p</a:t>
            </a:r>
            <a:r>
              <a:rPr sz="3300" spc="0" baseline="2482" dirty="0" smtClean="0">
                <a:latin typeface="Calibri"/>
                <a:cs typeface="Calibri"/>
              </a:rPr>
              <a:t>ulsar el desar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ollo</a:t>
            </a:r>
            <a:r>
              <a:rPr sz="3300" spc="-25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ind</a:t>
            </a:r>
            <a:r>
              <a:rPr sz="3300" spc="-9" baseline="2482" dirty="0" smtClean="0">
                <a:latin typeface="Calibri"/>
                <a:cs typeface="Calibri"/>
              </a:rPr>
              <a:t>u</a:t>
            </a:r>
            <a:r>
              <a:rPr sz="3300" spc="-19" baseline="2482" dirty="0" smtClean="0">
                <a:latin typeface="Calibri"/>
                <a:cs typeface="Calibri"/>
              </a:rPr>
              <a:t>s</a:t>
            </a:r>
            <a:r>
              <a:rPr sz="3300" spc="0" baseline="2482" dirty="0" smtClean="0">
                <a:latin typeface="Calibri"/>
                <a:cs typeface="Calibri"/>
              </a:rPr>
              <a:t>trial,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  <a:spcBef>
                <a:spcPts val="15"/>
              </a:spcBef>
            </a:pP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ambién</a:t>
            </a:r>
            <a:r>
              <a:rPr sz="3300" spc="-7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in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ti</a:t>
            </a:r>
            <a:r>
              <a:rPr sz="3300" spc="-25" baseline="1241" dirty="0" smtClean="0">
                <a:latin typeface="Calibri"/>
                <a:cs typeface="Calibri"/>
              </a:rPr>
              <a:t>v</a:t>
            </a:r>
            <a:r>
              <a:rPr sz="3300" spc="0" baseline="1241" dirty="0" smtClean="0">
                <a:latin typeface="Calibri"/>
                <a:cs typeface="Calibri"/>
              </a:rPr>
              <a:t>ó</a:t>
            </a:r>
            <a:r>
              <a:rPr sz="3300" spc="-4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</a:t>
            </a:r>
            <a:r>
              <a:rPr sz="3300" spc="-1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moderni</a:t>
            </a:r>
            <a:r>
              <a:rPr sz="3300" spc="-39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ación</a:t>
            </a:r>
            <a:r>
              <a:rPr sz="3300" spc="-1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</a:t>
            </a:r>
            <a:r>
              <a:rPr sz="3300" spc="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-3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actividades</a:t>
            </a:r>
            <a:r>
              <a:rPr sz="3300" spc="-1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ag</a:t>
            </a:r>
            <a:r>
              <a:rPr sz="3300" spc="-29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pe</a:t>
            </a:r>
            <a:r>
              <a:rPr sz="3300" spc="-4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uari</a:t>
            </a:r>
            <a:r>
              <a:rPr sz="3300" spc="9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L="470204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t</a:t>
            </a:r>
            <a:r>
              <a:rPr sz="3300" spc="-50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adicionales</a:t>
            </a:r>
            <a:r>
              <a:rPr sz="3300" spc="-11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19" baseline="1241" dirty="0" smtClean="0">
                <a:latin typeface="Calibri"/>
                <a:cs typeface="Calibri"/>
              </a:rPr>
              <a:t> </a:t>
            </a:r>
            <a:r>
              <a:rPr sz="3300" spc="-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uales</a:t>
            </a:r>
            <a:r>
              <a:rPr sz="3300" spc="-4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acce</a:t>
            </a:r>
            <a:r>
              <a:rPr sz="3300" spc="-4" baseline="1241" dirty="0" smtClean="0">
                <a:latin typeface="Calibri"/>
                <a:cs typeface="Calibri"/>
              </a:rPr>
              <a:t>d</a:t>
            </a:r>
            <a:r>
              <a:rPr sz="3300" spc="0" baseline="1241" dirty="0" smtClean="0">
                <a:latin typeface="Calibri"/>
                <a:cs typeface="Calibri"/>
              </a:rPr>
              <a:t>ie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98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grupos</a:t>
            </a:r>
            <a:r>
              <a:rPr sz="3300" spc="-6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s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ciales</a:t>
            </a:r>
            <a:r>
              <a:rPr sz="3300" spc="-6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4" baseline="1241" dirty="0" smtClean="0">
                <a:latin typeface="Calibri"/>
                <a:cs typeface="Calibri"/>
              </a:rPr>
              <a:t>m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19" baseline="1241" dirty="0" smtClean="0">
                <a:latin typeface="Calibri"/>
                <a:cs typeface="Calibri"/>
              </a:rPr>
              <a:t>r</a:t>
            </a:r>
            <a:r>
              <a:rPr sz="3300" spc="-25" baseline="1241" dirty="0" smtClean="0">
                <a:latin typeface="Calibri"/>
                <a:cs typeface="Calibri"/>
              </a:rPr>
              <a:t>g</a:t>
            </a:r>
            <a:r>
              <a:rPr sz="3300" spc="0" baseline="1241" dirty="0" smtClean="0">
                <a:latin typeface="Calibri"/>
                <a:cs typeface="Calibri"/>
              </a:rPr>
              <a:t>e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es,</a:t>
            </a:r>
            <a:r>
              <a:rPr sz="3300" spc="-59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por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las</a:t>
            </a:r>
            <a:r>
              <a:rPr sz="3300" spc="-3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po</a:t>
            </a:r>
            <a:r>
              <a:rPr sz="3300" spc="4" baseline="1241" dirty="0" smtClean="0">
                <a:latin typeface="Calibri"/>
                <a:cs typeface="Calibri"/>
              </a:rPr>
              <a:t>s</a:t>
            </a:r>
            <a:r>
              <a:rPr sz="3300" spc="0" baseline="1241" dirty="0" smtClean="0">
                <a:latin typeface="Calibri"/>
                <a:cs typeface="Calibri"/>
              </a:rPr>
              <a:t>ibilidades</a:t>
            </a:r>
            <a:r>
              <a:rPr sz="3300" spc="-141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abier</a:t>
            </a:r>
            <a:r>
              <a:rPr sz="3300" spc="-25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67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0" baseline="1241" dirty="0" smtClean="0">
                <a:latin typeface="Calibri"/>
                <a:cs typeface="Calibri"/>
              </a:rPr>
              <a:t>édi</a:t>
            </a:r>
            <a:r>
              <a:rPr sz="3300" spc="-29" baseline="1241" dirty="0" smtClean="0">
                <a:latin typeface="Calibri"/>
                <a:cs typeface="Calibri"/>
              </a:rPr>
              <a:t>to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4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que</a:t>
            </a:r>
            <a:r>
              <a:rPr sz="3300" spc="-33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impulsa</a:t>
            </a:r>
            <a:r>
              <a:rPr sz="3300" spc="-25" baseline="1241" dirty="0" smtClean="0">
                <a:latin typeface="Calibri"/>
                <a:cs typeface="Calibri"/>
              </a:rPr>
              <a:t>r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n</a:t>
            </a:r>
            <a:r>
              <a:rPr sz="3300" spc="-120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una</a:t>
            </a:r>
            <a:endParaRPr sz="2200">
              <a:latin typeface="Calibri"/>
              <a:cs typeface="Calibri"/>
            </a:endParaRPr>
          </a:p>
          <a:p>
            <a:pPr marL="470204" marR="41833">
              <a:lnSpc>
                <a:spcPts val="2640"/>
              </a:lnSpc>
            </a:pPr>
            <a:r>
              <a:rPr sz="3300" spc="0" baseline="1241" dirty="0" smtClean="0">
                <a:latin typeface="Calibri"/>
                <a:cs typeface="Calibri"/>
              </a:rPr>
              <a:t>moderni</a:t>
            </a:r>
            <a:r>
              <a:rPr sz="3300" spc="-34" baseline="1241" dirty="0" smtClean="0">
                <a:latin typeface="Calibri"/>
                <a:cs typeface="Calibri"/>
              </a:rPr>
              <a:t>z</a:t>
            </a:r>
            <a:r>
              <a:rPr sz="3300" spc="0" baseline="1241" dirty="0" smtClean="0">
                <a:latin typeface="Calibri"/>
                <a:cs typeface="Calibri"/>
              </a:rPr>
              <a:t>ación</a:t>
            </a:r>
            <a:r>
              <a:rPr sz="3300" spc="-13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del</a:t>
            </a:r>
            <a:r>
              <a:rPr sz="3300" spc="-27" baseline="1241" dirty="0" smtClean="0">
                <a:latin typeface="Calibri"/>
                <a:cs typeface="Calibri"/>
              </a:rPr>
              <a:t> </a:t>
            </a:r>
            <a:r>
              <a:rPr sz="3300" spc="4" baseline="1241" dirty="0" smtClean="0">
                <a:latin typeface="Calibri"/>
                <a:cs typeface="Calibri"/>
              </a:rPr>
              <a:t>a</a:t>
            </a:r>
            <a:r>
              <a:rPr sz="3300" spc="0" baseline="1241" dirty="0" smtClean="0">
                <a:latin typeface="Calibri"/>
                <a:cs typeface="Calibri"/>
              </a:rPr>
              <a:t>g</a:t>
            </a:r>
            <a:r>
              <a:rPr sz="3300" spc="-34" baseline="1241" dirty="0" smtClean="0">
                <a:latin typeface="Calibri"/>
                <a:cs typeface="Calibri"/>
              </a:rPr>
              <a:t>r</a:t>
            </a:r>
            <a:r>
              <a:rPr sz="3300" spc="-2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r>
              <a:rPr sz="3300" spc="-5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en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cua</a:t>
            </a:r>
            <a:r>
              <a:rPr sz="3300" spc="-25" baseline="1241" dirty="0" smtClean="0">
                <a:latin typeface="Calibri"/>
                <a:cs typeface="Calibri"/>
              </a:rPr>
              <a:t>n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o</a:t>
            </a:r>
            <a:r>
              <a:rPr sz="3300" spc="-4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a</a:t>
            </a:r>
            <a:r>
              <a:rPr sz="3300" spc="-10" baseline="1241" dirty="0" smtClean="0">
                <a:latin typeface="Calibri"/>
                <a:cs typeface="Calibri"/>
              </a:rPr>
              <a:t> 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0" baseline="1241" dirty="0" smtClean="0">
                <a:latin typeface="Calibri"/>
                <a:cs typeface="Calibri"/>
              </a:rPr>
              <a:t>éc</a:t>
            </a:r>
            <a:r>
              <a:rPr sz="3300" spc="-4" baseline="1241" dirty="0" smtClean="0">
                <a:latin typeface="Calibri"/>
                <a:cs typeface="Calibri"/>
              </a:rPr>
              <a:t>n</a:t>
            </a:r>
            <a:r>
              <a:rPr sz="3300" spc="0" baseline="1241" dirty="0" smtClean="0">
                <a:latin typeface="Calibri"/>
                <a:cs typeface="Calibri"/>
              </a:rPr>
              <a:t>i</a:t>
            </a:r>
            <a:r>
              <a:rPr sz="3300" spc="-29" baseline="1241" dirty="0" smtClean="0">
                <a:latin typeface="Calibri"/>
                <a:cs typeface="Calibri"/>
              </a:rPr>
              <a:t>c</a:t>
            </a:r>
            <a:r>
              <a:rPr sz="3300" spc="0" baseline="1241" dirty="0" smtClean="0">
                <a:latin typeface="Calibri"/>
                <a:cs typeface="Calibri"/>
              </a:rPr>
              <a:t>as</a:t>
            </a:r>
            <a:r>
              <a:rPr sz="3300" spc="-25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y</a:t>
            </a:r>
            <a:r>
              <a:rPr sz="3300" spc="-4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m</a:t>
            </a:r>
            <a:r>
              <a:rPr sz="3300" spc="-14" baseline="1241" dirty="0" smtClean="0">
                <a:latin typeface="Calibri"/>
                <a:cs typeface="Calibri"/>
              </a:rPr>
              <a:t>é</a:t>
            </a:r>
            <a:r>
              <a:rPr sz="3300" spc="-29" baseline="1241" dirty="0" smtClean="0">
                <a:latin typeface="Calibri"/>
                <a:cs typeface="Calibri"/>
              </a:rPr>
              <a:t>t</a:t>
            </a:r>
            <a:r>
              <a:rPr sz="3300" spc="4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dos</a:t>
            </a:r>
            <a:r>
              <a:rPr sz="3300" spc="-46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de</a:t>
            </a:r>
            <a:r>
              <a:rPr sz="3300" spc="-22" baseline="1241" dirty="0" smtClean="0">
                <a:latin typeface="Calibri"/>
                <a:cs typeface="Calibri"/>
              </a:rPr>
              <a:t> </a:t>
            </a:r>
            <a:r>
              <a:rPr sz="3300" spc="0" baseline="1241" dirty="0" smtClean="0">
                <a:latin typeface="Calibri"/>
                <a:cs typeface="Calibri"/>
              </a:rPr>
              <a:t>culti</a:t>
            </a:r>
            <a:r>
              <a:rPr sz="3300" spc="-25" baseline="1241" dirty="0" smtClean="0">
                <a:latin typeface="Calibri"/>
                <a:cs typeface="Calibri"/>
              </a:rPr>
              <a:t>v</a:t>
            </a:r>
            <a:r>
              <a:rPr sz="3300" spc="-29" baseline="1241" dirty="0" smtClean="0">
                <a:latin typeface="Calibri"/>
                <a:cs typeface="Calibri"/>
              </a:rPr>
              <a:t>o</a:t>
            </a:r>
            <a:r>
              <a:rPr sz="3300" spc="0" baseline="1241" dirty="0" smtClean="0"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704" y="3751859"/>
            <a:ext cx="687308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que</a:t>
            </a:r>
            <a:r>
              <a:rPr sz="3300" spc="-9" baseline="2482" dirty="0" smtClean="0">
                <a:latin typeface="Calibri"/>
                <a:cs typeface="Calibri"/>
              </a:rPr>
              <a:t> m</a:t>
            </a:r>
            <a:r>
              <a:rPr sz="3300" spc="0" baseline="2482" dirty="0" smtClean="0">
                <a:latin typeface="Calibri"/>
                <a:cs typeface="Calibri"/>
              </a:rPr>
              <a:t>ejo</a:t>
            </a:r>
            <a:r>
              <a:rPr sz="3300" spc="-3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a</a:t>
            </a:r>
            <a:r>
              <a:rPr sz="3300" spc="-29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on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no</a:t>
            </a:r>
            <a:r>
              <a:rPr sz="3300" spc="-23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lo</a:t>
            </a:r>
            <a:r>
              <a:rPr sz="3300" spc="-20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la</a:t>
            </a:r>
            <a:r>
              <a:rPr sz="3300" spc="-15" baseline="2482" dirty="0" smtClean="0">
                <a:latin typeface="Calibri"/>
                <a:cs typeface="Calibri"/>
              </a:rPr>
              <a:t> </a:t>
            </a:r>
            <a:r>
              <a:rPr sz="3300" spc="-34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alidad</a:t>
            </a:r>
            <a:r>
              <a:rPr sz="3300" spc="-69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del 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0" baseline="2482" dirty="0" smtClean="0">
                <a:latin typeface="Calibri"/>
                <a:cs typeface="Calibri"/>
              </a:rPr>
              <a:t>oduc</a:t>
            </a:r>
            <a:r>
              <a:rPr sz="3300" spc="-34" baseline="2482" dirty="0" smtClean="0">
                <a:latin typeface="Calibri"/>
                <a:cs typeface="Calibri"/>
              </a:rPr>
              <a:t>t</a:t>
            </a:r>
            <a:r>
              <a:rPr sz="3300" spc="-29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,</a:t>
            </a:r>
            <a:r>
              <a:rPr sz="3300" spc="-26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sino </a:t>
            </a:r>
            <a:r>
              <a:rPr sz="3300" spc="-25" baseline="2482" dirty="0" smtClean="0">
                <a:latin typeface="Calibri"/>
                <a:cs typeface="Calibri"/>
              </a:rPr>
              <a:t>t</a:t>
            </a:r>
            <a:r>
              <a:rPr sz="3300" spc="0" baseline="2482" dirty="0" smtClean="0">
                <a:latin typeface="Calibri"/>
                <a:cs typeface="Calibri"/>
              </a:rPr>
              <a:t>ambi</a:t>
            </a:r>
            <a:r>
              <a:rPr sz="3300" spc="-4" baseline="2482" dirty="0" smtClean="0">
                <a:latin typeface="Calibri"/>
                <a:cs typeface="Calibri"/>
              </a:rPr>
              <a:t>é</a:t>
            </a:r>
            <a:r>
              <a:rPr sz="3300" spc="0" baseline="2482" dirty="0" smtClean="0">
                <a:latin typeface="Calibri"/>
                <a:cs typeface="Calibri"/>
              </a:rPr>
              <a:t>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58458" y="3751859"/>
            <a:ext cx="26508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704" y="4087368"/>
            <a:ext cx="2235438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-25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ficie</a:t>
            </a:r>
            <a:r>
              <a:rPr sz="3300" spc="-4" baseline="2482" dirty="0" smtClean="0">
                <a:latin typeface="Calibri"/>
                <a:cs typeface="Calibri"/>
              </a:rPr>
              <a:t>n</a:t>
            </a:r>
            <a:r>
              <a:rPr sz="3300" spc="0" baseline="2482" dirty="0" smtClean="0">
                <a:latin typeface="Calibri"/>
                <a:cs typeface="Calibri"/>
              </a:rPr>
              <a:t>cia</a:t>
            </a:r>
            <a:r>
              <a:rPr sz="3300" spc="-84" baseline="2482" dirty="0" smtClean="0">
                <a:latin typeface="Calibri"/>
                <a:cs typeface="Calibri"/>
              </a:rPr>
              <a:t> </a:t>
            </a:r>
            <a:r>
              <a:rPr sz="3300" spc="0" baseline="2482" dirty="0" smtClean="0">
                <a:latin typeface="Calibri"/>
                <a:cs typeface="Calibri"/>
              </a:rPr>
              <a:t>y</a:t>
            </a:r>
            <a:r>
              <a:rPr sz="3300" spc="-9" baseline="2482" dirty="0" smtClean="0">
                <a:latin typeface="Calibri"/>
                <a:cs typeface="Calibri"/>
              </a:rPr>
              <a:t> </a:t>
            </a:r>
            <a:r>
              <a:rPr sz="3300" spc="-19" baseline="2482" dirty="0" smtClean="0">
                <a:latin typeface="Calibri"/>
                <a:cs typeface="Calibri"/>
              </a:rPr>
              <a:t>e</a:t>
            </a:r>
            <a:r>
              <a:rPr sz="3300" spc="0" baseline="2482" dirty="0" smtClean="0">
                <a:latin typeface="Calibri"/>
                <a:cs typeface="Calibri"/>
              </a:rPr>
              <a:t>fi</a:t>
            </a:r>
            <a:r>
              <a:rPr sz="3300" spc="-25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acia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0235" y="4087368"/>
            <a:ext cx="134691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0" baseline="2482" dirty="0" smtClean="0">
                <a:latin typeface="Calibri"/>
                <a:cs typeface="Calibri"/>
              </a:rPr>
              <a:t>p</a:t>
            </a:r>
            <a:r>
              <a:rPr sz="3300" spc="-34" baseline="2482" dirty="0" smtClean="0">
                <a:latin typeface="Calibri"/>
                <a:cs typeface="Calibri"/>
              </a:rPr>
              <a:t>r</a:t>
            </a:r>
            <a:r>
              <a:rPr sz="3300" spc="4" baseline="2482" dirty="0" smtClean="0">
                <a:latin typeface="Calibri"/>
                <a:cs typeface="Calibri"/>
              </a:rPr>
              <a:t>o</a:t>
            </a:r>
            <a:r>
              <a:rPr sz="3300" spc="0" baseline="2482" dirty="0" smtClean="0">
                <a:latin typeface="Calibri"/>
                <a:cs typeface="Calibri"/>
              </a:rPr>
              <a:t>du</a:t>
            </a:r>
            <a:r>
              <a:rPr sz="3300" spc="-9" baseline="2482" dirty="0" smtClean="0">
                <a:latin typeface="Calibri"/>
                <a:cs typeface="Calibri"/>
              </a:rPr>
              <a:t>c</a:t>
            </a:r>
            <a:r>
              <a:rPr sz="3300" spc="0" baseline="2482" dirty="0" smtClean="0">
                <a:latin typeface="Calibri"/>
                <a:cs typeface="Calibri"/>
              </a:rPr>
              <a:t>ti</a:t>
            </a:r>
            <a:r>
              <a:rPr sz="3300" spc="-34" baseline="2482" dirty="0" smtClean="0">
                <a:latin typeface="Calibri"/>
                <a:cs typeface="Calibri"/>
              </a:rPr>
              <a:t>v</a:t>
            </a:r>
            <a:r>
              <a:rPr sz="3300" spc="0" baseline="2482" dirty="0" smtClean="0">
                <a:latin typeface="Calibri"/>
                <a:cs typeface="Calibri"/>
              </a:rPr>
              <a:t>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7394" y="6409055"/>
            <a:ext cx="2350916" cy="2768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0" dirty="0" smtClean="0">
                <a:latin typeface="Trebuchet MS"/>
                <a:cs typeface="Trebuchet MS"/>
              </a:rPr>
              <a:t>A</a:t>
            </a:r>
            <a:r>
              <a:rPr sz="700" spc="94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R</a:t>
            </a:r>
            <a:r>
              <a:rPr sz="700" spc="4" dirty="0" smtClean="0">
                <a:latin typeface="Trebuchet MS"/>
                <a:cs typeface="Trebuchet MS"/>
              </a:rPr>
              <a:t>I</a:t>
            </a:r>
            <a:r>
              <a:rPr sz="700" spc="0" dirty="0" smtClean="0">
                <a:latin typeface="Trebuchet MS"/>
                <a:cs typeface="Trebuchet MS"/>
              </a:rPr>
              <a:t>CA</a:t>
            </a:r>
            <a:r>
              <a:rPr sz="700" spc="7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C</a:t>
            </a:r>
            <a:r>
              <a:rPr sz="700" spc="-4" dirty="0" smtClean="0">
                <a:latin typeface="Trebuchet MS"/>
                <a:cs typeface="Trebuchet MS"/>
              </a:rPr>
              <a:t>ON</a:t>
            </a:r>
            <a:r>
              <a:rPr sz="700" spc="0" dirty="0" smtClean="0">
                <a:latin typeface="Trebuchet MS"/>
                <a:cs typeface="Trebuchet MS"/>
              </a:rPr>
              <a:t>TE</a:t>
            </a:r>
            <a:r>
              <a:rPr sz="700" spc="4" dirty="0" smtClean="0">
                <a:latin typeface="Trebuchet MS"/>
                <a:cs typeface="Trebuchet MS"/>
              </a:rPr>
              <a:t>M</a:t>
            </a:r>
            <a:r>
              <a:rPr sz="700" spc="-4" dirty="0" smtClean="0">
                <a:latin typeface="Trebuchet MS"/>
                <a:cs typeface="Trebuchet MS"/>
              </a:rPr>
              <a:t>PO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-4" dirty="0" smtClean="0">
                <a:latin typeface="Trebuchet MS"/>
                <a:cs typeface="Trebuchet MS"/>
              </a:rPr>
              <a:t>ÁN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900" spc="0" dirty="0" smtClean="0">
                <a:latin typeface="Trebuchet MS"/>
                <a:cs typeface="Trebuchet MS"/>
              </a:rPr>
              <a:t>:</a:t>
            </a:r>
            <a:r>
              <a:rPr sz="900" spc="147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L</a:t>
            </a:r>
            <a:r>
              <a:rPr sz="700" spc="82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E</a:t>
            </a:r>
            <a:r>
              <a:rPr sz="700" spc="0" dirty="0" smtClean="0">
                <a:latin typeface="Trebuchet MS"/>
                <a:cs typeface="Trebuchet MS"/>
              </a:rPr>
              <a:t>S</a:t>
            </a:r>
            <a:r>
              <a:rPr sz="700" spc="4" dirty="0" smtClean="0">
                <a:latin typeface="Trebuchet MS"/>
                <a:cs typeface="Trebuchet MS"/>
              </a:rPr>
              <a:t>T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DO</a:t>
            </a:r>
            <a:r>
              <a:rPr sz="700" spc="112" dirty="0" smtClean="0">
                <a:latin typeface="Trebuchet MS"/>
                <a:cs typeface="Trebuchet MS"/>
              </a:rPr>
              <a:t> </a:t>
            </a:r>
            <a:r>
              <a:rPr sz="900" spc="4" dirty="0" smtClean="0">
                <a:latin typeface="Trebuchet MS"/>
                <a:cs typeface="Trebuchet MS"/>
              </a:rPr>
              <a:t>G</a:t>
            </a:r>
            <a:r>
              <a:rPr sz="700" spc="0" dirty="0" smtClean="0">
                <a:latin typeface="Trebuchet MS"/>
                <a:cs typeface="Trebuchet MS"/>
              </a:rPr>
              <a:t>EST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19" dirty="0" smtClean="0">
                <a:latin typeface="Trebuchet MS"/>
                <a:cs typeface="Trebuchet MS"/>
              </a:rPr>
              <a:t> </a:t>
            </a:r>
            <a:r>
              <a:rPr sz="700" spc="0" dirty="0" smtClean="0">
                <a:latin typeface="Trebuchet MS"/>
                <a:cs typeface="Trebuchet MS"/>
              </a:rPr>
              <a:t>O</a:t>
            </a:r>
            <a:endParaRPr sz="700" dirty="0">
              <a:latin typeface="Trebuchet MS"/>
              <a:cs typeface="Trebuchet MS"/>
            </a:endParaRPr>
          </a:p>
          <a:p>
            <a:pPr marL="12700" marR="17145">
              <a:lnSpc>
                <a:spcPct val="96761"/>
              </a:lnSpc>
            </a:pPr>
            <a:r>
              <a:rPr sz="900" spc="-4" dirty="0" smtClean="0">
                <a:latin typeface="Trebuchet MS"/>
                <a:cs typeface="Trebuchet MS"/>
              </a:rPr>
              <a:t>B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4" dirty="0" smtClean="0">
                <a:latin typeface="Trebuchet MS"/>
                <a:cs typeface="Trebuchet MS"/>
              </a:rPr>
              <a:t>N</a:t>
            </a:r>
            <a:r>
              <a:rPr sz="700" spc="0" dirty="0" smtClean="0">
                <a:latin typeface="Trebuchet MS"/>
                <a:cs typeface="Trebuchet MS"/>
              </a:rPr>
              <a:t>E</a:t>
            </a:r>
            <a:r>
              <a:rPr sz="700" spc="-9" dirty="0" smtClean="0">
                <a:latin typeface="Trebuchet MS"/>
                <a:cs typeface="Trebuchet MS"/>
              </a:rPr>
              <a:t>F</a:t>
            </a:r>
            <a:r>
              <a:rPr sz="700" spc="-4" dirty="0" smtClean="0">
                <a:latin typeface="Trebuchet MS"/>
                <a:cs typeface="Trebuchet MS"/>
              </a:rPr>
              <a:t>A</a:t>
            </a:r>
            <a:r>
              <a:rPr sz="700" spc="0" dirty="0" smtClean="0">
                <a:latin typeface="Trebuchet MS"/>
                <a:cs typeface="Trebuchet MS"/>
              </a:rPr>
              <a:t>CT</a:t>
            </a:r>
            <a:r>
              <a:rPr sz="700" spc="-4" dirty="0" smtClean="0">
                <a:latin typeface="Trebuchet MS"/>
                <a:cs typeface="Trebuchet MS"/>
              </a:rPr>
              <a:t>O</a:t>
            </a:r>
            <a:r>
              <a:rPr sz="700" spc="0" dirty="0" smtClean="0">
                <a:latin typeface="Trebuchet MS"/>
                <a:cs typeface="Trebuchet MS"/>
              </a:rPr>
              <a:t>R</a:t>
            </a:r>
            <a:r>
              <a:rPr sz="700" spc="165" dirty="0" smtClean="0">
                <a:latin typeface="Trebuchet MS"/>
                <a:cs typeface="Trebuchet MS"/>
              </a:rPr>
              <a:t> </a:t>
            </a:r>
            <a:r>
              <a:rPr sz="900" spc="0" dirty="0" smtClean="0">
                <a:latin typeface="Trebuchet MS"/>
                <a:cs typeface="Trebuchet MS"/>
              </a:rPr>
              <a:t>- </a:t>
            </a:r>
            <a:r>
              <a:rPr lang="mr-IN" sz="900" spc="0" dirty="0" smtClean="0">
                <a:latin typeface="Trebuchet MS"/>
                <a:cs typeface="Trebuchet MS"/>
              </a:rPr>
              <a:t>    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86522" y="6472758"/>
            <a:ext cx="63878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lang="mr-IN" sz="900" spc="-4" dirty="0" smtClean="0">
                <a:latin typeface="Trebuchet MS"/>
                <a:cs typeface="Trebuchet MS"/>
              </a:rPr>
              <a:t>25/01/2017</a:t>
            </a:r>
            <a:endParaRPr sz="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8139</Words>
  <Application>Microsoft Macintosh PowerPoint</Application>
  <PresentationFormat>Presentación en pantalla (4:3)</PresentationFormat>
  <Paragraphs>1173</Paragraphs>
  <Slides>68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69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Adrian Orozco</cp:lastModifiedBy>
  <cp:revision>1</cp:revision>
  <dcterms:modified xsi:type="dcterms:W3CDTF">2017-09-08T01:17:17Z</dcterms:modified>
</cp:coreProperties>
</file>