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9144000" cy="6858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4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3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4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5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6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7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8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9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47486" y="8592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047"/>
                </a:moveTo>
                <a:lnTo>
                  <a:pt x="397510" y="653668"/>
                </a:lnTo>
                <a:lnTo>
                  <a:pt x="522986" y="667130"/>
                </a:lnTo>
                <a:lnTo>
                  <a:pt x="644143" y="680465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707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707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602"/>
                </a:lnTo>
                <a:lnTo>
                  <a:pt x="2302383" y="617981"/>
                </a:lnTo>
                <a:lnTo>
                  <a:pt x="2372487" y="602360"/>
                </a:lnTo>
                <a:lnTo>
                  <a:pt x="2440559" y="584580"/>
                </a:lnTo>
                <a:lnTo>
                  <a:pt x="2506471" y="566673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290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395"/>
                </a:lnTo>
                <a:lnTo>
                  <a:pt x="2102485" y="149478"/>
                </a:lnTo>
                <a:lnTo>
                  <a:pt x="1964309" y="182879"/>
                </a:lnTo>
                <a:lnTo>
                  <a:pt x="1821941" y="216407"/>
                </a:lnTo>
                <a:lnTo>
                  <a:pt x="1564639" y="281050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568"/>
                </a:lnTo>
                <a:lnTo>
                  <a:pt x="406018" y="528827"/>
                </a:lnTo>
                <a:lnTo>
                  <a:pt x="199771" y="566673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04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19375" y="730885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6012"/>
                </a:moveTo>
                <a:lnTo>
                  <a:pt x="1849501" y="80390"/>
                </a:lnTo>
                <a:lnTo>
                  <a:pt x="1628394" y="51307"/>
                </a:lnTo>
                <a:lnTo>
                  <a:pt x="1417954" y="31241"/>
                </a:lnTo>
                <a:lnTo>
                  <a:pt x="1220215" y="15620"/>
                </a:lnTo>
                <a:lnTo>
                  <a:pt x="1030986" y="4444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839" y="35687"/>
                </a:lnTo>
                <a:lnTo>
                  <a:pt x="0" y="53593"/>
                </a:lnTo>
                <a:lnTo>
                  <a:pt x="163702" y="73660"/>
                </a:lnTo>
                <a:lnTo>
                  <a:pt x="333756" y="96012"/>
                </a:lnTo>
                <a:lnTo>
                  <a:pt x="510158" y="124967"/>
                </a:lnTo>
                <a:lnTo>
                  <a:pt x="693038" y="156210"/>
                </a:lnTo>
                <a:lnTo>
                  <a:pt x="882269" y="194182"/>
                </a:lnTo>
                <a:lnTo>
                  <a:pt x="1077849" y="234314"/>
                </a:lnTo>
                <a:lnTo>
                  <a:pt x="1281938" y="279018"/>
                </a:lnTo>
                <a:lnTo>
                  <a:pt x="1490217" y="330326"/>
                </a:lnTo>
                <a:lnTo>
                  <a:pt x="1866519" y="421766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2"/>
                </a:lnTo>
                <a:lnTo>
                  <a:pt x="2878454" y="638175"/>
                </a:lnTo>
                <a:lnTo>
                  <a:pt x="3031616" y="667257"/>
                </a:lnTo>
                <a:lnTo>
                  <a:pt x="3180334" y="691768"/>
                </a:lnTo>
                <a:lnTo>
                  <a:pt x="3324987" y="716279"/>
                </a:lnTo>
                <a:lnTo>
                  <a:pt x="3465322" y="738631"/>
                </a:lnTo>
                <a:lnTo>
                  <a:pt x="3601339" y="756412"/>
                </a:lnTo>
                <a:lnTo>
                  <a:pt x="3733165" y="774318"/>
                </a:lnTo>
                <a:lnTo>
                  <a:pt x="3860673" y="789939"/>
                </a:lnTo>
                <a:lnTo>
                  <a:pt x="3986149" y="805561"/>
                </a:lnTo>
                <a:lnTo>
                  <a:pt x="4107306" y="816737"/>
                </a:lnTo>
                <a:lnTo>
                  <a:pt x="4224274" y="825626"/>
                </a:lnTo>
                <a:lnTo>
                  <a:pt x="4336923" y="834516"/>
                </a:lnTo>
                <a:lnTo>
                  <a:pt x="4447413" y="841248"/>
                </a:lnTo>
                <a:lnTo>
                  <a:pt x="4555871" y="845692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978"/>
                </a:lnTo>
                <a:lnTo>
                  <a:pt x="5044821" y="845692"/>
                </a:lnTo>
                <a:lnTo>
                  <a:pt x="5134102" y="841248"/>
                </a:lnTo>
                <a:lnTo>
                  <a:pt x="5221351" y="834516"/>
                </a:lnTo>
                <a:lnTo>
                  <a:pt x="5306314" y="825626"/>
                </a:lnTo>
                <a:lnTo>
                  <a:pt x="5387085" y="816737"/>
                </a:lnTo>
                <a:lnTo>
                  <a:pt x="5467984" y="807719"/>
                </a:lnTo>
                <a:lnTo>
                  <a:pt x="5544439" y="796670"/>
                </a:lnTo>
                <a:lnTo>
                  <a:pt x="5423281" y="781050"/>
                </a:lnTo>
                <a:lnTo>
                  <a:pt x="5297805" y="765428"/>
                </a:lnTo>
                <a:lnTo>
                  <a:pt x="5036311" y="727455"/>
                </a:lnTo>
                <a:lnTo>
                  <a:pt x="4759959" y="680592"/>
                </a:lnTo>
                <a:lnTo>
                  <a:pt x="4468749" y="629285"/>
                </a:lnTo>
                <a:lnTo>
                  <a:pt x="4160393" y="566801"/>
                </a:lnTo>
                <a:lnTo>
                  <a:pt x="3835146" y="497586"/>
                </a:lnTo>
                <a:lnTo>
                  <a:pt x="3492880" y="417322"/>
                </a:lnTo>
                <a:lnTo>
                  <a:pt x="3131439" y="330326"/>
                </a:lnTo>
                <a:lnTo>
                  <a:pt x="2989072" y="296799"/>
                </a:lnTo>
                <a:lnTo>
                  <a:pt x="2850896" y="263398"/>
                </a:lnTo>
                <a:lnTo>
                  <a:pt x="2716911" y="234314"/>
                </a:lnTo>
                <a:lnTo>
                  <a:pt x="2583053" y="205359"/>
                </a:lnTo>
                <a:lnTo>
                  <a:pt x="2453259" y="180720"/>
                </a:lnTo>
                <a:lnTo>
                  <a:pt x="2327910" y="156210"/>
                </a:lnTo>
                <a:lnTo>
                  <a:pt x="2204592" y="133857"/>
                </a:lnTo>
                <a:lnTo>
                  <a:pt x="2083435" y="113791"/>
                </a:lnTo>
                <a:lnTo>
                  <a:pt x="1966467" y="96012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8671" y="7432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8956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8890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576"/>
                </a:lnTo>
                <a:lnTo>
                  <a:pt x="2041017" y="64643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183"/>
                </a:lnTo>
                <a:lnTo>
                  <a:pt x="3250692" y="240919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09463" y="7298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497"/>
                </a:lnTo>
                <a:lnTo>
                  <a:pt x="537845" y="508634"/>
                </a:lnTo>
                <a:lnTo>
                  <a:pt x="746251" y="457326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703"/>
                </a:lnTo>
                <a:lnTo>
                  <a:pt x="2310891" y="120395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7911"/>
                </a:lnTo>
                <a:lnTo>
                  <a:pt x="2838195" y="40131"/>
                </a:lnTo>
                <a:lnTo>
                  <a:pt x="2963671" y="26669"/>
                </a:lnTo>
                <a:lnTo>
                  <a:pt x="3082670" y="15620"/>
                </a:lnTo>
                <a:lnTo>
                  <a:pt x="3197479" y="6603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1670" y="7142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225"/>
                </a:lnTo>
                <a:lnTo>
                  <a:pt x="1890306" y="11049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049"/>
                </a:lnTo>
                <a:lnTo>
                  <a:pt x="994092" y="2222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396"/>
                </a:lnTo>
                <a:lnTo>
                  <a:pt x="327812" y="140462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122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086"/>
                </a:lnTo>
                <a:lnTo>
                  <a:pt x="8723414" y="568960"/>
                </a:lnTo>
                <a:lnTo>
                  <a:pt x="8719096" y="571118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844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2950"/>
                </a:lnTo>
                <a:lnTo>
                  <a:pt x="8106067" y="763015"/>
                </a:lnTo>
                <a:lnTo>
                  <a:pt x="8005991" y="783081"/>
                </a:lnTo>
                <a:lnTo>
                  <a:pt x="7901724" y="800988"/>
                </a:lnTo>
                <a:lnTo>
                  <a:pt x="7793139" y="814324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565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500"/>
                </a:lnTo>
                <a:lnTo>
                  <a:pt x="6430810" y="809878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152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361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842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122"/>
                </a:lnTo>
                <a:lnTo>
                  <a:pt x="3122841" y="165100"/>
                </a:lnTo>
                <a:lnTo>
                  <a:pt x="2892844" y="124840"/>
                </a:lnTo>
                <a:lnTo>
                  <a:pt x="2673642" y="91439"/>
                </a:lnTo>
                <a:lnTo>
                  <a:pt x="2462949" y="62356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523" y="175221"/>
            <a:ext cx="8640953" cy="6134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5173" y="168871"/>
            <a:ext cx="8653653" cy="6146800"/>
          </a:xfrm>
          <a:custGeom>
            <a:avLst/>
            <a:gdLst/>
            <a:ahLst/>
            <a:cxnLst/>
            <a:rect l="l" t="t" r="r" b="b"/>
            <a:pathLst>
              <a:path w="8653653" h="6146800">
                <a:moveTo>
                  <a:pt x="0" y="6146800"/>
                </a:moveTo>
                <a:lnTo>
                  <a:pt x="8653653" y="6146800"/>
                </a:lnTo>
                <a:lnTo>
                  <a:pt x="8653653" y="0"/>
                </a:lnTo>
                <a:lnTo>
                  <a:pt x="0" y="0"/>
                </a:lnTo>
                <a:lnTo>
                  <a:pt x="0" y="61468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37329" y="6372337"/>
            <a:ext cx="88596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6400800"/>
            <a:ext cx="357957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94"/>
              </a:lnSpc>
              <a:spcBef>
                <a:spcPts val="49"/>
              </a:spcBef>
            </a:pP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1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1940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n Co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Ri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:</a:t>
            </a:r>
            <a:r>
              <a:rPr sz="1350" spc="1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 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ef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4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- </a:t>
            </a:r>
            <a:r>
              <a:rPr lang="mr-IN"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900" dirty="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5173" y="168871"/>
            <a:ext cx="8653653" cy="6146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1555" y="1700860"/>
            <a:ext cx="3600450" cy="4593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48385" y="450179"/>
            <a:ext cx="7727384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6000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Presidencia</a:t>
            </a:r>
            <a:r>
              <a:rPr sz="6000" spc="9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del</a:t>
            </a:r>
            <a:r>
              <a:rPr sz="6000" spc="-61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Doctor</a:t>
            </a:r>
            <a:r>
              <a:rPr sz="6000" spc="19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Rafael Ángel</a:t>
            </a:r>
            <a:endParaRPr sz="40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17673" y="1060000"/>
            <a:ext cx="2023451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6000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Calderón</a:t>
            </a:r>
            <a:endParaRPr sz="40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50178" y="1060000"/>
            <a:ext cx="1755075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6000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Gu</a:t>
            </a:r>
            <a:r>
              <a:rPr sz="6000" spc="-9" baseline="3413" dirty="0" smtClean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6000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rdia</a:t>
            </a:r>
            <a:endParaRPr sz="40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10125" y="2057047"/>
            <a:ext cx="1244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50"/>
              </a:lnSpc>
              <a:spcBef>
                <a:spcPts val="67"/>
              </a:spcBef>
            </a:pPr>
            <a:r>
              <a:rPr sz="1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4826" y="2071683"/>
            <a:ext cx="3212530" cy="3434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2465">
              <a:lnSpc>
                <a:spcPts val="1464"/>
              </a:lnSpc>
              <a:spcBef>
                <a:spcPts val="70"/>
              </a:spcBef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dif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ere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ia</a:t>
            </a:r>
            <a:r>
              <a:rPr sz="12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de la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ol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ga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qu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ía</a:t>
            </a:r>
            <a:r>
              <a:rPr sz="1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caf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tale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a,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qu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12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se </a:t>
            </a:r>
            <a:endParaRPr sz="1200">
              <a:latin typeface="Candara"/>
              <a:cs typeface="Candara"/>
            </a:endParaRPr>
          </a:p>
          <a:p>
            <a:pPr marL="12700" marR="32465">
              <a:lnSpc>
                <a:spcPts val="1464"/>
              </a:lnSpc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vio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muy af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ct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da por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la c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is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porque</a:t>
            </a:r>
            <a:r>
              <a:rPr sz="1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Est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dos </a:t>
            </a:r>
            <a:endParaRPr sz="1200">
              <a:latin typeface="Candara"/>
              <a:cs typeface="Candara"/>
            </a:endParaRPr>
          </a:p>
          <a:p>
            <a:pPr marL="12700" marR="32465">
              <a:lnSpc>
                <a:spcPts val="1464"/>
              </a:lnSpc>
            </a:pP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nidos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me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tó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com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caf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, lo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qu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e </a:t>
            </a:r>
            <a:endParaRPr sz="1200">
              <a:latin typeface="Candara"/>
              <a:cs typeface="Candara"/>
            </a:endParaRPr>
          </a:p>
          <a:p>
            <a:pPr marL="12700" marR="32465">
              <a:lnSpc>
                <a:spcPts val="1464"/>
              </a:lnSpc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com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nsó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aja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 las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ntas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 G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an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taña</a:t>
            </a:r>
            <a:r>
              <a:rPr sz="12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y </a:t>
            </a:r>
            <a:endParaRPr sz="1200">
              <a:latin typeface="Candara"/>
              <a:cs typeface="Candara"/>
            </a:endParaRPr>
          </a:p>
          <a:p>
            <a:pPr marL="12700" marR="32465">
              <a:lnSpc>
                <a:spcPts val="1464"/>
              </a:lnSpc>
            </a:pP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lema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ación</a:t>
            </a:r>
            <a:r>
              <a:rPr sz="1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de la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ma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200" spc="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te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de la </a:t>
            </a:r>
            <a:endParaRPr sz="1200">
              <a:latin typeface="Candara"/>
              <a:cs typeface="Candara"/>
            </a:endParaRPr>
          </a:p>
          <a:p>
            <a:pPr marL="12700" marR="32465">
              <a:lnSpc>
                <a:spcPts val="1464"/>
              </a:lnSpc>
            </a:pP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lación</a:t>
            </a:r>
            <a:r>
              <a:rPr sz="12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inosa,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inflación,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aja </a:t>
            </a:r>
            <a:endParaRPr sz="1200">
              <a:latin typeface="Candara"/>
              <a:cs typeface="Candara"/>
            </a:endParaRPr>
          </a:p>
          <a:p>
            <a:pPr marL="12700" marR="32465">
              <a:lnSpc>
                <a:spcPts val="1464"/>
              </a:lnSpc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12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sala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ios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2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semp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qu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af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ctó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endParaRPr sz="1200">
              <a:latin typeface="Candara"/>
              <a:cs typeface="Candara"/>
            </a:endParaRPr>
          </a:p>
          <a:p>
            <a:pPr marL="12700" marR="32465">
              <a:lnSpc>
                <a:spcPts val="1464"/>
              </a:lnSpc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fam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y ac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ntó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p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z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qu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endParaRPr sz="1200">
              <a:latin typeface="Candara"/>
              <a:cs typeface="Candara"/>
            </a:endParaRPr>
          </a:p>
          <a:p>
            <a:pPr marL="12700" marR="32465">
              <a:lnSpc>
                <a:spcPts val="1464"/>
              </a:lnSpc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ían,</a:t>
            </a:r>
            <a:r>
              <a:rPr sz="1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az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2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or la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qu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lt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ip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on</a:t>
            </a:r>
            <a:r>
              <a:rPr sz="1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las </a:t>
            </a:r>
            <a:endParaRPr sz="1200">
              <a:latin typeface="Candara"/>
              <a:cs typeface="Candara"/>
            </a:endParaRPr>
          </a:p>
          <a:p>
            <a:pPr marL="12700" marR="32465">
              <a:lnSpc>
                <a:spcPts val="1464"/>
              </a:lnSpc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manifestaciones</a:t>
            </a:r>
            <a:r>
              <a:rPr sz="1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2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up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os af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ctados, tanto</a:t>
            </a:r>
            <a:endParaRPr sz="1200">
              <a:latin typeface="Candara"/>
              <a:cs typeface="Candara"/>
            </a:endParaRPr>
          </a:p>
          <a:p>
            <a:pPr marL="12700">
              <a:lnSpc>
                <a:spcPts val="1464"/>
              </a:lnSpc>
            </a:pP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12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tor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r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como</a:t>
            </a:r>
            <a:r>
              <a:rPr sz="12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os,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cuales </a:t>
            </a:r>
            <a:endParaRPr sz="1200">
              <a:latin typeface="Candara"/>
              <a:cs typeface="Candara"/>
            </a:endParaRPr>
          </a:p>
          <a:p>
            <a:pPr marL="12700">
              <a:lnSpc>
                <a:spcPts val="1464"/>
              </a:lnSpc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ag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gaban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de los</a:t>
            </a:r>
            <a:r>
              <a:rPr sz="12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tor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medios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qu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no </a:t>
            </a:r>
            <a:endParaRPr sz="1200">
              <a:latin typeface="Candara"/>
              <a:cs typeface="Candara"/>
            </a:endParaRPr>
          </a:p>
          <a:p>
            <a:pPr marL="12700">
              <a:lnSpc>
                <a:spcPts val="1464"/>
              </a:lnSpc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ían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man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 de mejorar</a:t>
            </a:r>
            <a:r>
              <a:rPr sz="1200" spc="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su</a:t>
            </a:r>
            <a:r>
              <a:rPr sz="1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condici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2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vida.</a:t>
            </a:r>
            <a:endParaRPr sz="1200">
              <a:latin typeface="Candara"/>
              <a:cs typeface="Candara"/>
            </a:endParaRPr>
          </a:p>
          <a:p>
            <a:pPr marL="12700" marR="19421">
              <a:lnSpc>
                <a:spcPts val="1464"/>
              </a:lnSpc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Fácilmente</a:t>
            </a:r>
            <a:r>
              <a:rPr sz="1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se com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nde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qu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difíci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 </a:t>
            </a:r>
            <a:endParaRPr sz="1200">
              <a:latin typeface="Candara"/>
              <a:cs typeface="Candara"/>
            </a:endParaRPr>
          </a:p>
          <a:p>
            <a:pPr marL="12700" marR="19421">
              <a:lnSpc>
                <a:spcPts val="1464"/>
              </a:lnSpc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condici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de vida</a:t>
            </a:r>
            <a:r>
              <a:rPr sz="12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de las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ma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ías</a:t>
            </a:r>
            <a:r>
              <a:rPr sz="12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endParaRPr sz="1200">
              <a:latin typeface="Candara"/>
              <a:cs typeface="Candara"/>
            </a:endParaRPr>
          </a:p>
          <a:p>
            <a:pPr marL="12700" marR="19421">
              <a:lnSpc>
                <a:spcPts val="1464"/>
              </a:lnSpc>
            </a:pP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na</a:t>
            </a:r>
            <a:r>
              <a:rPr sz="1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ación</a:t>
            </a:r>
            <a:r>
              <a:rPr sz="1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qu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12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od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2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qu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endParaRPr sz="1200">
              <a:latin typeface="Candara"/>
              <a:cs typeface="Candara"/>
            </a:endParaRPr>
          </a:p>
          <a:p>
            <a:pPr marL="12700" marR="19421">
              <a:lnSpc>
                <a:spcPts val="1464"/>
              </a:lnSpc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cuest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12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social</a:t>
            </a:r>
            <a:r>
              <a:rPr sz="12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mand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sol</a:t>
            </a:r>
            <a:r>
              <a:rPr sz="1200" spc="9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cion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ontas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y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endParaRPr sz="1200">
              <a:latin typeface="Candara"/>
              <a:cs typeface="Candara"/>
            </a:endParaRPr>
          </a:p>
          <a:p>
            <a:pPr marL="12700" marR="19421">
              <a:lnSpc>
                <a:spcPts val="1464"/>
              </a:lnSpc>
            </a:pP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qu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200" spc="-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de no</a:t>
            </a:r>
            <a:r>
              <a:rPr sz="12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ser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at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ndidas,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me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ían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te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ón </a:t>
            </a:r>
            <a:endParaRPr sz="1200">
              <a:latin typeface="Candara"/>
              <a:cs typeface="Candara"/>
            </a:endParaRPr>
          </a:p>
          <a:p>
            <a:pPr marL="12700" marR="19421">
              <a:lnSpc>
                <a:spcPts val="1464"/>
              </a:lnSpc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social</a:t>
            </a:r>
            <a:r>
              <a:rPr sz="1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 nivel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insos</a:t>
            </a:r>
            <a:r>
              <a:rPr sz="1200" spc="9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ados,</a:t>
            </a:r>
            <a:r>
              <a:rPr sz="1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con</a:t>
            </a:r>
            <a:r>
              <a:rPr sz="12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endParaRPr sz="1200">
              <a:latin typeface="Candara"/>
              <a:cs typeface="Candara"/>
            </a:endParaRPr>
          </a:p>
          <a:p>
            <a:pPr marL="12700" marR="19421">
              <a:lnSpc>
                <a:spcPts val="1464"/>
              </a:lnSpc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satar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na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an conflag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ación</a:t>
            </a:r>
            <a:r>
              <a:rPr sz="12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social,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í lo </a:t>
            </a:r>
            <a:endParaRPr sz="1200">
              <a:latin typeface="Candara"/>
              <a:cs typeface="Candara"/>
            </a:endParaRPr>
          </a:p>
          <a:p>
            <a:pPr marL="12700" marR="19421">
              <a:lnSpc>
                <a:spcPts val="1464"/>
              </a:lnSpc>
            </a:pP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nt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ndió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doctor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afa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Á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ng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Calde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endParaRPr sz="1200">
              <a:latin typeface="Candara"/>
              <a:cs typeface="Candara"/>
            </a:endParaRPr>
          </a:p>
          <a:p>
            <a:pPr marL="12700" marR="15205">
              <a:lnSpc>
                <a:spcPts val="1200"/>
              </a:lnSpc>
            </a:pPr>
            <a:r>
              <a:rPr sz="1800" spc="0" baseline="2275" dirty="0" smtClean="0">
                <a:solidFill>
                  <a:srgbClr val="073D86"/>
                </a:solidFill>
                <a:latin typeface="Candara"/>
                <a:cs typeface="Candara"/>
              </a:rPr>
              <a:t>Guardia,</a:t>
            </a:r>
            <a:r>
              <a:rPr sz="1800" spc="-9" baseline="227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4" baseline="2275" dirty="0" smtClean="0">
                <a:solidFill>
                  <a:srgbClr val="073D86"/>
                </a:solidFill>
                <a:latin typeface="Candara"/>
                <a:cs typeface="Candara"/>
              </a:rPr>
              <a:t>qu</a:t>
            </a:r>
            <a:r>
              <a:rPr sz="1800" spc="0" baseline="2275" dirty="0" smtClean="0">
                <a:solidFill>
                  <a:srgbClr val="073D86"/>
                </a:solidFill>
                <a:latin typeface="Candara"/>
                <a:cs typeface="Candara"/>
              </a:rPr>
              <a:t>ien</a:t>
            </a:r>
            <a:r>
              <a:rPr sz="1800" spc="-19" baseline="227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800" spc="0" baseline="2275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800" spc="4" baseline="2275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800" spc="0" baseline="2275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800" spc="4" baseline="2275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800" spc="0" baseline="2275" dirty="0" smtClean="0">
                <a:solidFill>
                  <a:srgbClr val="073D86"/>
                </a:solidFill>
                <a:latin typeface="Candara"/>
                <a:cs typeface="Candara"/>
              </a:rPr>
              <a:t>ó la</a:t>
            </a:r>
            <a:r>
              <a:rPr sz="1800" spc="4" baseline="2275" dirty="0" smtClean="0">
                <a:solidFill>
                  <a:srgbClr val="073D86"/>
                </a:solidFill>
                <a:latin typeface="Candara"/>
                <a:cs typeface="Candara"/>
              </a:rPr>
              <a:t> p</a:t>
            </a:r>
            <a:r>
              <a:rPr sz="1800" spc="-4" baseline="2275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800" spc="0" baseline="2275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800" spc="4" baseline="2275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800" spc="0" baseline="2275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800" spc="-4" baseline="2275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800" spc="0" baseline="2275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800" spc="-4" baseline="2275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800" spc="0" baseline="2275" dirty="0" smtClean="0">
                <a:solidFill>
                  <a:srgbClr val="073D86"/>
                </a:solidFill>
                <a:latin typeface="Candara"/>
                <a:cs typeface="Candara"/>
              </a:rPr>
              <a:t>ia d</a:t>
            </a:r>
            <a:r>
              <a:rPr sz="1800" spc="-4" baseline="2275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800" spc="0" baseline="2275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800" spc="4" baseline="2275" dirty="0" smtClean="0">
                <a:solidFill>
                  <a:srgbClr val="073D86"/>
                </a:solidFill>
                <a:latin typeface="Candara"/>
                <a:cs typeface="Candara"/>
              </a:rPr>
              <a:t> p</a:t>
            </a:r>
            <a:r>
              <a:rPr sz="1800" spc="0" baseline="2275" dirty="0" smtClean="0">
                <a:solidFill>
                  <a:srgbClr val="073D86"/>
                </a:solidFill>
                <a:latin typeface="Candara"/>
                <a:cs typeface="Candara"/>
              </a:rPr>
              <a:t>aís</a:t>
            </a:r>
            <a:r>
              <a:rPr sz="1800" spc="-4" baseline="2275" dirty="0" smtClean="0">
                <a:solidFill>
                  <a:srgbClr val="073D86"/>
                </a:solidFill>
                <a:latin typeface="Candara"/>
                <a:cs typeface="Candara"/>
              </a:rPr>
              <a:t> e</a:t>
            </a:r>
            <a:r>
              <a:rPr sz="1800" spc="0" baseline="2275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endParaRPr sz="1200">
              <a:latin typeface="Candara"/>
              <a:cs typeface="Candara"/>
            </a:endParaRPr>
          </a:p>
          <a:p>
            <a:pPr marL="12700" marR="15205">
              <a:lnSpc>
                <a:spcPts val="1175"/>
              </a:lnSpc>
            </a:pPr>
            <a:r>
              <a:rPr sz="1800" spc="0" baseline="4551" dirty="0" smtClean="0">
                <a:solidFill>
                  <a:srgbClr val="073D86"/>
                </a:solidFill>
                <a:latin typeface="Candara"/>
                <a:cs typeface="Candara"/>
              </a:rPr>
              <a:t>19</a:t>
            </a:r>
            <a:r>
              <a:rPr sz="1800" spc="-4" baseline="4551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r>
              <a:rPr sz="1800" spc="0" baseline="4551" dirty="0" smtClean="0">
                <a:solidFill>
                  <a:srgbClr val="073D86"/>
                </a:solidFill>
                <a:latin typeface="Candara"/>
                <a:cs typeface="Candara"/>
              </a:rPr>
              <a:t>0</a:t>
            </a:r>
            <a:r>
              <a:rPr sz="1500" spc="0" baseline="5461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0125" y="3996210"/>
            <a:ext cx="1244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50"/>
              </a:lnSpc>
              <a:spcBef>
                <a:spcPts val="67"/>
              </a:spcBef>
            </a:pPr>
            <a:r>
              <a:rPr sz="1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2277" y="6372337"/>
            <a:ext cx="15792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10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2288" y="6376600"/>
            <a:ext cx="357957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94"/>
              </a:lnSpc>
              <a:spcBef>
                <a:spcPts val="49"/>
              </a:spcBef>
            </a:pP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1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1940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n Co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Ri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:</a:t>
            </a:r>
            <a:r>
              <a:rPr sz="1350" spc="1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 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ef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4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- </a:t>
            </a:r>
            <a:r>
              <a:rPr lang="mr-IN"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9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8385" y="450179"/>
            <a:ext cx="7689299" cy="1142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070"/>
              </a:lnSpc>
              <a:spcBef>
                <a:spcPts val="203"/>
              </a:spcBef>
            </a:pPr>
            <a:r>
              <a:rPr sz="6000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Presidencia</a:t>
            </a:r>
            <a:r>
              <a:rPr sz="6000" spc="9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del</a:t>
            </a:r>
            <a:r>
              <a:rPr sz="6000" spc="-61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Doctor</a:t>
            </a:r>
            <a:r>
              <a:rPr sz="6000" spc="19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Rafael Ángel</a:t>
            </a:r>
            <a:endParaRPr sz="4000">
              <a:latin typeface="Candara"/>
              <a:cs typeface="Candara"/>
            </a:endParaRPr>
          </a:p>
          <a:p>
            <a:pPr marL="1931225" marR="1970492" algn="ctr">
              <a:lnSpc>
                <a:spcPts val="4800"/>
              </a:lnSpc>
              <a:spcBef>
                <a:spcPts val="36"/>
              </a:spcBef>
            </a:pPr>
            <a:r>
              <a:rPr sz="6000" spc="0" baseline="1365" dirty="0" smtClean="0">
                <a:solidFill>
                  <a:srgbClr val="FFFFFF"/>
                </a:solidFill>
                <a:latin typeface="Candara"/>
                <a:cs typeface="Candara"/>
              </a:rPr>
              <a:t>Calderón</a:t>
            </a:r>
            <a:r>
              <a:rPr sz="6000" spc="-151" baseline="1365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spc="0" baseline="1365" dirty="0" smtClean="0">
                <a:solidFill>
                  <a:srgbClr val="FFFFFF"/>
                </a:solidFill>
                <a:latin typeface="Candara"/>
                <a:cs typeface="Candara"/>
              </a:rPr>
              <a:t>Gu</a:t>
            </a:r>
            <a:r>
              <a:rPr sz="6000" spc="-9" baseline="1365" dirty="0" smtClean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6000" spc="0" baseline="1365" dirty="0" smtClean="0">
                <a:solidFill>
                  <a:srgbClr val="FFFFFF"/>
                </a:solidFill>
                <a:latin typeface="Candara"/>
                <a:cs typeface="Candara"/>
              </a:rPr>
              <a:t>rdia</a:t>
            </a:r>
            <a:endParaRPr sz="40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1077" y="2689990"/>
            <a:ext cx="149225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60"/>
              </a:lnSpc>
              <a:spcBef>
                <a:spcPts val="83"/>
              </a:spcBef>
            </a:pPr>
            <a:r>
              <a:rPr sz="15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5397" y="2708285"/>
            <a:ext cx="6908909" cy="31883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9993">
              <a:lnSpc>
                <a:spcPts val="1831"/>
              </a:lnSpc>
              <a:spcBef>
                <a:spcPts val="60"/>
              </a:spcBef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emb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ro</a:t>
            </a:r>
            <a:r>
              <a:rPr sz="1500" spc="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q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uí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el doctor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derón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dia</a:t>
            </a:r>
            <a:r>
              <a:rPr sz="1500" spc="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andidato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del </a:t>
            </a:r>
            <a:endParaRPr sz="1500">
              <a:latin typeface="Candara"/>
              <a:cs typeface="Candara"/>
            </a:endParaRPr>
          </a:p>
          <a:p>
            <a:pPr marL="12700" marR="79993">
              <a:lnSpc>
                <a:spcPts val="1831"/>
              </a:lnSpc>
            </a:pP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tido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Repu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ano,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oy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do</a:t>
            </a:r>
            <a:r>
              <a:rPr sz="1500" spc="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os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tores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ales</a:t>
            </a:r>
            <a:r>
              <a:rPr sz="1500" spc="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y 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onse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vado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500" spc="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 </a:t>
            </a:r>
            <a:endParaRPr sz="1500">
              <a:latin typeface="Candara"/>
              <a:cs typeface="Candara"/>
            </a:endParaRPr>
          </a:p>
          <a:p>
            <a:pPr marL="12700" marR="79993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 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eque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ñ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rg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ía</a:t>
            </a:r>
            <a:r>
              <a:rPr sz="15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unos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tores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ano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idos</a:t>
            </a:r>
            <a:r>
              <a:rPr sz="15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or </a:t>
            </a:r>
            <a:endParaRPr sz="1500">
              <a:latin typeface="Candara"/>
              <a:cs typeface="Candara"/>
            </a:endParaRPr>
          </a:p>
          <a:p>
            <a:pPr marL="12700" marR="79993">
              <a:lnSpc>
                <a:spcPts val="1831"/>
              </a:lnSpc>
            </a:pP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us</a:t>
            </a:r>
            <a:r>
              <a:rPr sz="15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titudes f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antró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5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en el eje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io</a:t>
            </a:r>
            <a:r>
              <a:rPr sz="15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 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edi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ina.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alderón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Guardia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 </a:t>
            </a:r>
            <a:endParaRPr sz="1500">
              <a:latin typeface="Candara"/>
              <a:cs typeface="Candara"/>
            </a:endParaRPr>
          </a:p>
          <a:p>
            <a:pPr marL="12700" marR="79993">
              <a:lnSpc>
                <a:spcPts val="1831"/>
              </a:lnSpc>
            </a:pP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onfe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tida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io</a:t>
            </a:r>
            <a:r>
              <a:rPr sz="1500" spc="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na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Soc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ia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Cató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a,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 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ual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on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ió de </a:t>
            </a:r>
            <a:endParaRPr sz="1500">
              <a:latin typeface="Candara"/>
              <a:cs typeface="Candara"/>
            </a:endParaRPr>
          </a:p>
          <a:p>
            <a:pPr marL="12700" marR="79993">
              <a:lnSpc>
                <a:spcPts val="1831"/>
              </a:lnSpc>
            </a:pP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uando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iz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us e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tu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ios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edi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ina</a:t>
            </a:r>
            <a:r>
              <a:rPr sz="15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en B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Ade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á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as </a:t>
            </a:r>
            <a:endParaRPr sz="1500">
              <a:latin typeface="Candara"/>
              <a:cs typeface="Candara"/>
            </a:endParaRPr>
          </a:p>
          <a:p>
            <a:pPr marL="12700" marR="79993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ele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iones de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0,</a:t>
            </a:r>
            <a:r>
              <a:rPr sz="15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on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on el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oyo</a:t>
            </a:r>
            <a:r>
              <a:rPr sz="1500" spc="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idente</a:t>
            </a:r>
            <a:r>
              <a:rPr sz="1500" spc="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rt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és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quien </a:t>
            </a:r>
            <a:endParaRPr sz="1500">
              <a:latin typeface="Candara"/>
              <a:cs typeface="Candara"/>
            </a:endParaRPr>
          </a:p>
          <a:p>
            <a:pPr marL="12700" marR="79993">
              <a:lnSpc>
                <a:spcPts val="1831"/>
              </a:lnSpc>
            </a:pP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vi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io</a:t>
            </a:r>
            <a:r>
              <a:rPr sz="1500" spc="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 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aquina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ia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rno,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q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ue,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in ningún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a,</a:t>
            </a:r>
            <a:r>
              <a:rPr sz="1500" spc="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ró </a:t>
            </a:r>
            <a:endParaRPr sz="1500">
              <a:latin typeface="Candara"/>
              <a:cs typeface="Candara"/>
            </a:endParaRPr>
          </a:p>
          <a:p>
            <a:pPr marL="12700" marR="79993">
              <a:lnSpc>
                <a:spcPts val="1831"/>
              </a:lnSpc>
            </a:pP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an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 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idenc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Repú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a.</a:t>
            </a:r>
            <a:endParaRPr sz="1500">
              <a:latin typeface="Candara"/>
              <a:cs typeface="Candar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15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ir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rno,</a:t>
            </a:r>
            <a:r>
              <a:rPr sz="15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el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idente</a:t>
            </a:r>
            <a:r>
              <a:rPr sz="1500" spc="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derón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nu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ió un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to</a:t>
            </a:r>
            <a:r>
              <a:rPr sz="15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500" spc="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endParaRPr sz="1500">
              <a:latin typeface="Candara"/>
              <a:cs typeface="Candar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el des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 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on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o,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y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tur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ís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om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tió no o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vidar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las </a:t>
            </a:r>
            <a:endParaRPr sz="1500">
              <a:latin typeface="Candara"/>
              <a:cs typeface="Candar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zo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5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q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ue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enta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an</a:t>
            </a:r>
            <a:r>
              <a:rPr sz="1500" spc="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enor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des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o: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Guana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te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y el Ca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e,</a:t>
            </a:r>
            <a:r>
              <a:rPr sz="1500" spc="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of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ió </a:t>
            </a:r>
            <a:endParaRPr sz="1500">
              <a:latin typeface="Candara"/>
              <a:cs typeface="Candar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aliz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una 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fo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ib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uta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ia</a:t>
            </a:r>
            <a:r>
              <a:rPr sz="15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oner</a:t>
            </a:r>
            <a:r>
              <a:rPr sz="1500" spc="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ju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ia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en 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dar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at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nc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15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as </a:t>
            </a:r>
            <a:endParaRPr sz="1500">
              <a:latin typeface="Candara"/>
              <a:cs typeface="Candar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dem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 tie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ra</a:t>
            </a:r>
            <a:r>
              <a:rPr sz="1500" spc="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y 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ditos</a:t>
            </a:r>
            <a:r>
              <a:rPr sz="15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 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ios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tores</a:t>
            </a:r>
            <a:r>
              <a:rPr sz="15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ión;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dem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á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ar </a:t>
            </a:r>
            <a:endParaRPr sz="1500">
              <a:latin typeface="Candara"/>
              <a:cs typeface="Candar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15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as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at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5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15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una unive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id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(una de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anda </a:t>
            </a:r>
            <a:endParaRPr sz="1500">
              <a:latin typeface="Candara"/>
              <a:cs typeface="Candar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in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ten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 de los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tores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edios).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Por úl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 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om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etió</a:t>
            </a:r>
            <a:r>
              <a:rPr sz="15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mp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entar</a:t>
            </a:r>
            <a:r>
              <a:rPr sz="15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un </a:t>
            </a:r>
            <a:endParaRPr sz="1500">
              <a:latin typeface="Candara"/>
              <a:cs typeface="Candara"/>
            </a:endParaRPr>
          </a:p>
          <a:p>
            <a:pPr marL="12700">
              <a:lnSpc>
                <a:spcPts val="1831"/>
              </a:lnSpc>
            </a:pP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te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id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l.</a:t>
            </a:r>
            <a:endParaRPr sz="15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1077" y="4381884"/>
            <a:ext cx="149225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60"/>
              </a:lnSpc>
              <a:spcBef>
                <a:spcPts val="83"/>
              </a:spcBef>
            </a:pPr>
            <a:r>
              <a:rPr sz="15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5993" y="6372337"/>
            <a:ext cx="132666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11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28600" y="228600"/>
            <a:ext cx="8695944" cy="4736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47486" y="4203573"/>
            <a:ext cx="2876422" cy="713994"/>
          </a:xfrm>
          <a:custGeom>
            <a:avLst/>
            <a:gdLst/>
            <a:ahLst/>
            <a:cxnLst/>
            <a:rect l="l" t="t" r="r" b="b"/>
            <a:pathLst>
              <a:path w="2876423" h="713994">
                <a:moveTo>
                  <a:pt x="270001" y="638175"/>
                </a:moveTo>
                <a:lnTo>
                  <a:pt x="397510" y="653795"/>
                </a:lnTo>
                <a:lnTo>
                  <a:pt x="522986" y="667131"/>
                </a:lnTo>
                <a:lnTo>
                  <a:pt x="644143" y="680593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9"/>
                </a:lnTo>
                <a:lnTo>
                  <a:pt x="1196847" y="711834"/>
                </a:lnTo>
                <a:lnTo>
                  <a:pt x="1296796" y="713994"/>
                </a:lnTo>
                <a:lnTo>
                  <a:pt x="1394587" y="713994"/>
                </a:lnTo>
                <a:lnTo>
                  <a:pt x="1490217" y="711834"/>
                </a:lnTo>
                <a:lnTo>
                  <a:pt x="1583816" y="709549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769"/>
                </a:lnTo>
                <a:lnTo>
                  <a:pt x="1926082" y="682751"/>
                </a:lnTo>
                <a:lnTo>
                  <a:pt x="2004694" y="671702"/>
                </a:lnTo>
                <a:lnTo>
                  <a:pt x="2083435" y="660526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1"/>
                </a:lnTo>
                <a:lnTo>
                  <a:pt x="2506471" y="566801"/>
                </a:lnTo>
                <a:lnTo>
                  <a:pt x="2570225" y="546734"/>
                </a:lnTo>
                <a:lnTo>
                  <a:pt x="2633980" y="526669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943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8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216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8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9375" y="4075303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4"/>
                </a:lnTo>
                <a:lnTo>
                  <a:pt x="1628394" y="51308"/>
                </a:lnTo>
                <a:lnTo>
                  <a:pt x="1417954" y="31242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176"/>
                </a:lnTo>
                <a:lnTo>
                  <a:pt x="244475" y="22352"/>
                </a:lnTo>
                <a:lnTo>
                  <a:pt x="116839" y="35687"/>
                </a:lnTo>
                <a:lnTo>
                  <a:pt x="0" y="53594"/>
                </a:lnTo>
                <a:lnTo>
                  <a:pt x="163702" y="73660"/>
                </a:lnTo>
                <a:lnTo>
                  <a:pt x="333756" y="95885"/>
                </a:lnTo>
                <a:lnTo>
                  <a:pt x="510158" y="124968"/>
                </a:lnTo>
                <a:lnTo>
                  <a:pt x="693038" y="156210"/>
                </a:lnTo>
                <a:lnTo>
                  <a:pt x="882269" y="194056"/>
                </a:lnTo>
                <a:lnTo>
                  <a:pt x="1077849" y="234315"/>
                </a:lnTo>
                <a:lnTo>
                  <a:pt x="1281938" y="278892"/>
                </a:lnTo>
                <a:lnTo>
                  <a:pt x="1490217" y="330200"/>
                </a:lnTo>
                <a:lnTo>
                  <a:pt x="1866519" y="421767"/>
                </a:lnTo>
                <a:lnTo>
                  <a:pt x="2223642" y="502031"/>
                </a:lnTo>
                <a:lnTo>
                  <a:pt x="2559558" y="575691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1"/>
                </a:lnTo>
                <a:lnTo>
                  <a:pt x="3180334" y="691642"/>
                </a:lnTo>
                <a:lnTo>
                  <a:pt x="3324987" y="716280"/>
                </a:lnTo>
                <a:lnTo>
                  <a:pt x="3465322" y="738505"/>
                </a:lnTo>
                <a:lnTo>
                  <a:pt x="3601339" y="756412"/>
                </a:lnTo>
                <a:lnTo>
                  <a:pt x="3733165" y="774319"/>
                </a:lnTo>
                <a:lnTo>
                  <a:pt x="3860673" y="789940"/>
                </a:lnTo>
                <a:lnTo>
                  <a:pt x="3986149" y="805561"/>
                </a:lnTo>
                <a:lnTo>
                  <a:pt x="4107306" y="816610"/>
                </a:lnTo>
                <a:lnTo>
                  <a:pt x="4224274" y="825627"/>
                </a:lnTo>
                <a:lnTo>
                  <a:pt x="4336923" y="834517"/>
                </a:lnTo>
                <a:lnTo>
                  <a:pt x="4447413" y="841248"/>
                </a:lnTo>
                <a:lnTo>
                  <a:pt x="4555871" y="845693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2"/>
                </a:lnTo>
                <a:lnTo>
                  <a:pt x="5044821" y="845693"/>
                </a:lnTo>
                <a:lnTo>
                  <a:pt x="5134102" y="841248"/>
                </a:lnTo>
                <a:lnTo>
                  <a:pt x="5221351" y="834517"/>
                </a:lnTo>
                <a:lnTo>
                  <a:pt x="5306314" y="825627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4"/>
                </a:lnTo>
                <a:lnTo>
                  <a:pt x="5423281" y="780923"/>
                </a:lnTo>
                <a:lnTo>
                  <a:pt x="5297805" y="765302"/>
                </a:lnTo>
                <a:lnTo>
                  <a:pt x="5036311" y="727456"/>
                </a:lnTo>
                <a:lnTo>
                  <a:pt x="4759959" y="680593"/>
                </a:lnTo>
                <a:lnTo>
                  <a:pt x="4468749" y="629285"/>
                </a:lnTo>
                <a:lnTo>
                  <a:pt x="4160393" y="566801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799"/>
                </a:lnTo>
                <a:lnTo>
                  <a:pt x="2850896" y="263271"/>
                </a:lnTo>
                <a:lnTo>
                  <a:pt x="2716911" y="234315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210"/>
                </a:lnTo>
                <a:lnTo>
                  <a:pt x="2204592" y="133858"/>
                </a:lnTo>
                <a:lnTo>
                  <a:pt x="2083435" y="113792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28671" y="4087622"/>
            <a:ext cx="5467984" cy="774191"/>
          </a:xfrm>
          <a:custGeom>
            <a:avLst/>
            <a:gdLst/>
            <a:ahLst/>
            <a:cxnLst/>
            <a:rect l="l" t="t" r="r" b="b"/>
            <a:pathLst>
              <a:path w="5467984" h="774191">
                <a:moveTo>
                  <a:pt x="0" y="77977"/>
                </a:moveTo>
                <a:lnTo>
                  <a:pt x="19177" y="73532"/>
                </a:lnTo>
                <a:lnTo>
                  <a:pt x="76581" y="62356"/>
                </a:lnTo>
                <a:lnTo>
                  <a:pt x="174371" y="46735"/>
                </a:lnTo>
                <a:lnTo>
                  <a:pt x="238125" y="37845"/>
                </a:lnTo>
                <a:lnTo>
                  <a:pt x="312547" y="28955"/>
                </a:lnTo>
                <a:lnTo>
                  <a:pt x="395478" y="22225"/>
                </a:lnTo>
                <a:lnTo>
                  <a:pt x="491108" y="15620"/>
                </a:lnTo>
                <a:lnTo>
                  <a:pt x="595376" y="8889"/>
                </a:lnTo>
                <a:lnTo>
                  <a:pt x="712216" y="4444"/>
                </a:lnTo>
                <a:lnTo>
                  <a:pt x="839851" y="2158"/>
                </a:lnTo>
                <a:lnTo>
                  <a:pt x="978027" y="0"/>
                </a:lnTo>
                <a:lnTo>
                  <a:pt x="1126870" y="2158"/>
                </a:lnTo>
                <a:lnTo>
                  <a:pt x="1286256" y="6603"/>
                </a:lnTo>
                <a:lnTo>
                  <a:pt x="1458468" y="15620"/>
                </a:lnTo>
                <a:lnTo>
                  <a:pt x="1641348" y="26669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153"/>
                </a:lnTo>
                <a:lnTo>
                  <a:pt x="2489581" y="118236"/>
                </a:lnTo>
                <a:lnTo>
                  <a:pt x="2731897" y="153923"/>
                </a:lnTo>
                <a:lnTo>
                  <a:pt x="2984881" y="194055"/>
                </a:lnTo>
                <a:lnTo>
                  <a:pt x="3250692" y="240919"/>
                </a:lnTo>
                <a:lnTo>
                  <a:pt x="3529203" y="296671"/>
                </a:lnTo>
                <a:lnTo>
                  <a:pt x="3820413" y="356996"/>
                </a:lnTo>
                <a:lnTo>
                  <a:pt x="4124452" y="423925"/>
                </a:lnTo>
                <a:lnTo>
                  <a:pt x="4441189" y="499744"/>
                </a:lnTo>
                <a:lnTo>
                  <a:pt x="4770755" y="582294"/>
                </a:lnTo>
                <a:lnTo>
                  <a:pt x="5113020" y="673861"/>
                </a:lnTo>
                <a:lnTo>
                  <a:pt x="5467984" y="77419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09463" y="4074160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10">
                <a:moveTo>
                  <a:pt x="0" y="651509"/>
                </a:moveTo>
                <a:lnTo>
                  <a:pt x="95631" y="624839"/>
                </a:lnTo>
                <a:lnTo>
                  <a:pt x="357250" y="555625"/>
                </a:lnTo>
                <a:lnTo>
                  <a:pt x="537845" y="508762"/>
                </a:lnTo>
                <a:lnTo>
                  <a:pt x="746251" y="457453"/>
                </a:lnTo>
                <a:lnTo>
                  <a:pt x="978027" y="401700"/>
                </a:lnTo>
                <a:lnTo>
                  <a:pt x="1226692" y="341375"/>
                </a:lnTo>
                <a:lnTo>
                  <a:pt x="1490344" y="283337"/>
                </a:lnTo>
                <a:lnTo>
                  <a:pt x="1760346" y="225425"/>
                </a:lnTo>
                <a:lnTo>
                  <a:pt x="2036698" y="171831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1"/>
                </a:lnTo>
                <a:lnTo>
                  <a:pt x="330796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1670" y="4058539"/>
            <a:ext cx="8723414" cy="1329944"/>
          </a:xfrm>
          <a:custGeom>
            <a:avLst/>
            <a:gdLst/>
            <a:ahLst/>
            <a:cxnLst/>
            <a:rect l="l" t="t" r="r" b="b"/>
            <a:pathLst>
              <a:path w="8723414" h="1329944">
                <a:moveTo>
                  <a:pt x="2262797" y="40131"/>
                </a:moveTo>
                <a:lnTo>
                  <a:pt x="2073313" y="22352"/>
                </a:lnTo>
                <a:lnTo>
                  <a:pt x="1890306" y="11175"/>
                </a:lnTo>
                <a:lnTo>
                  <a:pt x="1719999" y="2286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2"/>
                </a:lnTo>
                <a:lnTo>
                  <a:pt x="874890" y="33528"/>
                </a:lnTo>
                <a:lnTo>
                  <a:pt x="762063" y="49149"/>
                </a:lnTo>
                <a:lnTo>
                  <a:pt x="659891" y="64769"/>
                </a:lnTo>
                <a:lnTo>
                  <a:pt x="564095" y="82550"/>
                </a:lnTo>
                <a:lnTo>
                  <a:pt x="478955" y="102616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5"/>
                </a:lnTo>
                <a:lnTo>
                  <a:pt x="206476" y="178562"/>
                </a:lnTo>
                <a:lnTo>
                  <a:pt x="157518" y="196342"/>
                </a:lnTo>
                <a:lnTo>
                  <a:pt x="114947" y="214249"/>
                </a:lnTo>
                <a:lnTo>
                  <a:pt x="51079" y="241046"/>
                </a:lnTo>
                <a:lnTo>
                  <a:pt x="12763" y="261112"/>
                </a:lnTo>
                <a:lnTo>
                  <a:pt x="0" y="267716"/>
                </a:lnTo>
                <a:lnTo>
                  <a:pt x="0" y="1329944"/>
                </a:lnTo>
                <a:lnTo>
                  <a:pt x="8719096" y="1329944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769"/>
                </a:lnTo>
                <a:lnTo>
                  <a:pt x="8295551" y="718566"/>
                </a:lnTo>
                <a:lnTo>
                  <a:pt x="8201825" y="743077"/>
                </a:lnTo>
                <a:lnTo>
                  <a:pt x="8106067" y="763143"/>
                </a:lnTo>
                <a:lnTo>
                  <a:pt x="8005991" y="783209"/>
                </a:lnTo>
                <a:lnTo>
                  <a:pt x="7901724" y="801116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803"/>
                </a:lnTo>
                <a:lnTo>
                  <a:pt x="7441857" y="845693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979"/>
                </a:lnTo>
                <a:lnTo>
                  <a:pt x="6899059" y="843407"/>
                </a:lnTo>
                <a:lnTo>
                  <a:pt x="6750088" y="836803"/>
                </a:lnTo>
                <a:lnTo>
                  <a:pt x="6594640" y="825627"/>
                </a:lnTo>
                <a:lnTo>
                  <a:pt x="6430810" y="810006"/>
                </a:lnTo>
                <a:lnTo>
                  <a:pt x="6260503" y="792099"/>
                </a:lnTo>
                <a:lnTo>
                  <a:pt x="6083846" y="769874"/>
                </a:lnTo>
                <a:lnTo>
                  <a:pt x="5900712" y="745236"/>
                </a:lnTo>
                <a:lnTo>
                  <a:pt x="5709196" y="716280"/>
                </a:lnTo>
                <a:lnTo>
                  <a:pt x="5509044" y="682752"/>
                </a:lnTo>
                <a:lnTo>
                  <a:pt x="5302542" y="644906"/>
                </a:lnTo>
                <a:lnTo>
                  <a:pt x="5085499" y="602488"/>
                </a:lnTo>
                <a:lnTo>
                  <a:pt x="4861979" y="557911"/>
                </a:lnTo>
                <a:lnTo>
                  <a:pt x="4627791" y="506475"/>
                </a:lnTo>
                <a:lnTo>
                  <a:pt x="4387253" y="453009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6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8"/>
                </a:lnTo>
                <a:lnTo>
                  <a:pt x="2673642" y="91440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27047" y="2614559"/>
            <a:ext cx="2120996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75"/>
              </a:lnSpc>
              <a:spcBef>
                <a:spcPts val="223"/>
              </a:spcBef>
            </a:pPr>
            <a:r>
              <a:rPr sz="6600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Medidas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57492" y="2614559"/>
            <a:ext cx="3054140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75"/>
              </a:lnSpc>
              <a:spcBef>
                <a:spcPts val="223"/>
              </a:spcBef>
            </a:pPr>
            <a:r>
              <a:rPr sz="6600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Innovadoras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8373" y="6372337"/>
            <a:ext cx="146872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12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22729" y="734197"/>
            <a:ext cx="5184586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75"/>
              </a:lnSpc>
              <a:spcBef>
                <a:spcPts val="223"/>
              </a:spcBef>
            </a:pPr>
            <a:r>
              <a:rPr sz="6600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Medidas</a:t>
            </a:r>
            <a:r>
              <a:rPr sz="6600" spc="-14" baseline="372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600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Innovadoras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1077" y="2744019"/>
            <a:ext cx="22351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5397" y="2773291"/>
            <a:ext cx="6374842" cy="1427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La intervención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n la 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uest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ón s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cial, fue</a:t>
            </a:r>
            <a:r>
              <a:rPr sz="3600" spc="1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tambi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  <a:spcBef>
                <a:spcPts val="19"/>
              </a:spcBef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for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-2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tratar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ga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arle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rreno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al partido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ta,</a:t>
            </a:r>
            <a:r>
              <a:rPr sz="3600" spc="-2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600" spc="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las el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iones</a:t>
            </a:r>
            <a:r>
              <a:rPr sz="3600" spc="25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25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19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0</a:t>
            </a:r>
            <a:r>
              <a:rPr sz="3600" spc="-2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bía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ev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denciado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reci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nto</a:t>
            </a:r>
            <a:r>
              <a:rPr sz="3600" spc="25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obt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nido, pues</a:t>
            </a:r>
            <a:r>
              <a:rPr sz="3600" spc="25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94193" y="2773291"/>
            <a:ext cx="5483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5397" y="4236585"/>
            <a:ext cx="6981469" cy="1427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st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tuyó</a:t>
            </a:r>
            <a:r>
              <a:rPr sz="3600" spc="-1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600" spc="1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la segunda</a:t>
            </a:r>
            <a:r>
              <a:rPr sz="3600" spc="1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fuerza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electoral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600" spc="1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país,</a:t>
            </a:r>
            <a:r>
              <a:rPr sz="3600" spc="2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  <a:spcBef>
                <a:spcPts val="19"/>
              </a:spcBef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3600" spc="-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doctor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Calderón aseguró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iba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prot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ger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y a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cer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jus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icia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 las famil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3600" spc="-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pobres,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orque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lo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deraba u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bligación</a:t>
            </a:r>
            <a:r>
              <a:rPr sz="3600" spc="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Estado.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6849" y="6372337"/>
            <a:ext cx="14989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13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22729" y="734197"/>
            <a:ext cx="5184586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75"/>
              </a:lnSpc>
              <a:spcBef>
                <a:spcPts val="223"/>
              </a:spcBef>
            </a:pPr>
            <a:r>
              <a:rPr sz="6600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Medidas</a:t>
            </a:r>
            <a:r>
              <a:rPr sz="6600" spc="-14" baseline="372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600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Innovadoras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1077" y="2685295"/>
            <a:ext cx="181914" cy="266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3"/>
              </a:spcBef>
            </a:pPr>
            <a:r>
              <a:rPr sz="19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5397" y="2708419"/>
            <a:ext cx="6519384" cy="1192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9"/>
              </a:lnSpc>
              <a:spcBef>
                <a:spcPts val="50"/>
              </a:spcBef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19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tr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q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uil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zar</a:t>
            </a:r>
            <a:r>
              <a:rPr sz="1900" spc="-6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grupo</a:t>
            </a:r>
            <a:r>
              <a:rPr sz="1900" spc="-4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conservador</a:t>
            </a:r>
            <a:r>
              <a:rPr sz="1900" spc="-6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900" spc="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beral,</a:t>
            </a:r>
            <a:r>
              <a:rPr sz="19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Pr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pro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etió</a:t>
            </a:r>
            <a:r>
              <a:rPr sz="1900" spc="-7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19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desplaz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00" spc="-5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in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iva</a:t>
            </a:r>
            <a:r>
              <a:rPr sz="1900" spc="-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privada</a:t>
            </a:r>
            <a:r>
              <a:rPr sz="19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ra</a:t>
            </a:r>
            <a:r>
              <a:rPr sz="19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interve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ir</a:t>
            </a:r>
            <a:r>
              <a:rPr sz="1900" spc="-5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9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las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actividades</a:t>
            </a:r>
            <a:r>
              <a:rPr sz="1900" spc="-5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nóm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cas,</a:t>
            </a:r>
            <a:r>
              <a:rPr sz="1900" spc="-5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q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ue</a:t>
            </a:r>
            <a:r>
              <a:rPr sz="1900" spc="-6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algu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900" spc="-3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1900" spc="-1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acc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ones</a:t>
            </a:r>
            <a:r>
              <a:rPr sz="19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del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Gob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erno</a:t>
            </a:r>
            <a:r>
              <a:rPr sz="1900" spc="-7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arcaron</a:t>
            </a:r>
            <a:r>
              <a:rPr sz="1900" spc="-4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algún</a:t>
            </a:r>
            <a:r>
              <a:rPr sz="1900" spc="-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rado</a:t>
            </a:r>
            <a:r>
              <a:rPr sz="1900" spc="-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interve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1900" spc="-5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esta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al;</a:t>
            </a:r>
            <a:r>
              <a:rPr sz="1900" spc="-3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por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j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emp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o:</a:t>
            </a:r>
            <a:endParaRPr sz="19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2829" y="3897073"/>
            <a:ext cx="166263" cy="501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8">
              <a:lnSpc>
                <a:spcPts val="1870"/>
              </a:lnSpc>
              <a:spcBef>
                <a:spcPts val="93"/>
              </a:spcBef>
            </a:pPr>
            <a:r>
              <a:rPr sz="17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700">
              <a:latin typeface="Symbol"/>
              <a:cs typeface="Symbol"/>
            </a:endParaRPr>
          </a:p>
          <a:p>
            <a:pPr marL="12700">
              <a:lnSpc>
                <a:spcPts val="2039"/>
              </a:lnSpc>
              <a:spcBef>
                <a:spcPts val="8"/>
              </a:spcBef>
            </a:pPr>
            <a:r>
              <a:rPr sz="2550" spc="0" baseline="-160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7175" y="3917856"/>
            <a:ext cx="6694867" cy="2004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832">
              <a:lnSpc>
                <a:spcPts val="1789"/>
              </a:lnSpc>
              <a:spcBef>
                <a:spcPts val="89"/>
              </a:spcBef>
            </a:pPr>
            <a:r>
              <a:rPr sz="2550" spc="0" baseline="3212" dirty="0" smtClean="0">
                <a:solidFill>
                  <a:srgbClr val="073D86"/>
                </a:solidFill>
                <a:latin typeface="Candara"/>
                <a:cs typeface="Candara"/>
              </a:rPr>
              <a:t>Garantiz</a:t>
            </a:r>
            <a:r>
              <a:rPr sz="2550" spc="9" baseline="321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550" spc="0" baseline="3212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550" spc="-34" baseline="321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550" spc="0" baseline="3212" dirty="0" smtClean="0">
                <a:solidFill>
                  <a:srgbClr val="073D86"/>
                </a:solidFill>
                <a:latin typeface="Candara"/>
                <a:cs typeface="Candara"/>
              </a:rPr>
              <a:t>preci</a:t>
            </a:r>
            <a:r>
              <a:rPr sz="2550" spc="-4" baseline="3212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550" spc="0" baseline="3212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550" spc="-4" baseline="321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550" spc="0" baseline="3212" dirty="0" smtClean="0">
                <a:solidFill>
                  <a:srgbClr val="073D86"/>
                </a:solidFill>
                <a:latin typeface="Candara"/>
                <a:cs typeface="Candara"/>
              </a:rPr>
              <a:t>mínim</a:t>
            </a:r>
            <a:r>
              <a:rPr sz="2550" spc="-4" baseline="3212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550" spc="0" baseline="3212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550" spc="-14" baseline="321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550" spc="0" baseline="321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550" spc="-4" baseline="321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550" spc="4" baseline="3212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550" spc="0" baseline="3212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2550" spc="-14" baseline="321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550" spc="0" baseline="3212" dirty="0" smtClean="0">
                <a:solidFill>
                  <a:srgbClr val="073D86"/>
                </a:solidFill>
                <a:latin typeface="Candara"/>
                <a:cs typeface="Candara"/>
              </a:rPr>
              <a:t>pr</a:t>
            </a:r>
            <a:r>
              <a:rPr sz="2550" spc="-4" baseline="3212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550" spc="0" baseline="3212" dirty="0" smtClean="0">
                <a:solidFill>
                  <a:srgbClr val="073D86"/>
                </a:solidFill>
                <a:latin typeface="Candara"/>
                <a:cs typeface="Candara"/>
              </a:rPr>
              <a:t>duct</a:t>
            </a:r>
            <a:r>
              <a:rPr sz="2550" spc="-4" baseline="3212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550" spc="0" baseline="3212" dirty="0" smtClean="0">
                <a:solidFill>
                  <a:srgbClr val="073D86"/>
                </a:solidFill>
                <a:latin typeface="Candara"/>
                <a:cs typeface="Candara"/>
              </a:rPr>
              <a:t>res</a:t>
            </a:r>
            <a:r>
              <a:rPr sz="2550" spc="-4" baseline="321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550" spc="0" baseline="3212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550" spc="-4" baseline="321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550" spc="0" baseline="3212" dirty="0" smtClean="0">
                <a:solidFill>
                  <a:srgbClr val="073D86"/>
                </a:solidFill>
                <a:latin typeface="Candara"/>
                <a:cs typeface="Candara"/>
              </a:rPr>
              <a:t>café</a:t>
            </a:r>
            <a:endParaRPr sz="1700">
              <a:latin typeface="Candara"/>
              <a:cs typeface="Candara"/>
            </a:endParaRPr>
          </a:p>
          <a:p>
            <a:pPr marL="12700">
              <a:lnSpc>
                <a:spcPts val="2075"/>
              </a:lnSpc>
              <a:spcBef>
                <a:spcPts val="220"/>
              </a:spcBef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Regu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1700" spc="-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7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aci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nes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ent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tabaca</a:t>
            </a:r>
            <a:r>
              <a:rPr sz="1700" spc="9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ind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us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ias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 cigar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ll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y </a:t>
            </a:r>
            <a:endParaRPr sz="1700">
              <a:latin typeface="Candara"/>
              <a:cs typeface="Candara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entre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pr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duct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res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caña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z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úcar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y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dueños de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ing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nios </a:t>
            </a:r>
            <a:endParaRPr sz="1700">
              <a:latin typeface="Candara"/>
              <a:cs typeface="Candara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z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uca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er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7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fijando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preci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míni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os a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cua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7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 podía re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ibir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endParaRPr sz="1700">
              <a:latin typeface="Candara"/>
              <a:cs typeface="Candara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echa.</a:t>
            </a:r>
            <a:endParaRPr sz="1700">
              <a:latin typeface="Candara"/>
              <a:cs typeface="Candara"/>
            </a:endParaRPr>
          </a:p>
          <a:p>
            <a:pPr marL="12700" marR="3175">
              <a:lnSpc>
                <a:spcPts val="2075"/>
              </a:lnSpc>
            </a:pP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to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-5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éditos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pr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duct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res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café,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pequeños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gricultore</a:t>
            </a:r>
            <a:r>
              <a:rPr sz="1700" spc="1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7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as </a:t>
            </a:r>
            <a:endParaRPr sz="1700">
              <a:latin typeface="Candara"/>
              <a:cs typeface="Candara"/>
            </a:endParaRPr>
          </a:p>
          <a:p>
            <a:pPr marL="12700" marR="3175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ope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ativ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pequeños</a:t>
            </a:r>
            <a:r>
              <a:rPr sz="17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me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ciantes,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mediante el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banco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estatal </a:t>
            </a:r>
            <a:endParaRPr sz="1700">
              <a:latin typeface="Candara"/>
              <a:cs typeface="Candara"/>
            </a:endParaRPr>
          </a:p>
          <a:p>
            <a:pPr marL="12700" marR="3175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(que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había</a:t>
            </a:r>
            <a:r>
              <a:rPr sz="17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cambiado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u no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bre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Banco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Internaci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nal al de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Banco </a:t>
            </a:r>
            <a:endParaRPr sz="1700">
              <a:latin typeface="Candara"/>
              <a:cs typeface="Candara"/>
            </a:endParaRPr>
          </a:p>
          <a:p>
            <a:pPr marL="12700" marR="3175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Naci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nal</a:t>
            </a:r>
            <a:r>
              <a:rPr sz="17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Rica).</a:t>
            </a:r>
            <a:endParaRPr sz="17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2829" y="5037279"/>
            <a:ext cx="166065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70"/>
              </a:lnSpc>
              <a:spcBef>
                <a:spcPts val="93"/>
              </a:spcBef>
            </a:pPr>
            <a:r>
              <a:rPr sz="17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3801" y="6372337"/>
            <a:ext cx="15589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14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22729" y="734197"/>
            <a:ext cx="5184586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75"/>
              </a:lnSpc>
              <a:spcBef>
                <a:spcPts val="223"/>
              </a:spcBef>
            </a:pPr>
            <a:r>
              <a:rPr sz="6600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Medidas</a:t>
            </a:r>
            <a:r>
              <a:rPr sz="6600" spc="-14" baseline="372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600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Innovadoras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1077" y="2687017"/>
            <a:ext cx="166065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70"/>
              </a:lnSpc>
              <a:spcBef>
                <a:spcPts val="93"/>
              </a:spcBef>
            </a:pPr>
            <a:r>
              <a:rPr sz="17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5397" y="2707800"/>
            <a:ext cx="6983571" cy="2573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9382">
              <a:lnSpc>
                <a:spcPts val="2075"/>
              </a:lnSpc>
              <a:spcBef>
                <a:spcPts val="60"/>
              </a:spcBef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acciones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ant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ri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ign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ficar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cambio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 ru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bo en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nduc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ión </a:t>
            </a:r>
            <a:endParaRPr sz="1700">
              <a:latin typeface="Candara"/>
              <a:cs typeface="Candara"/>
            </a:endParaRPr>
          </a:p>
          <a:p>
            <a:pPr marL="12700" marR="159382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tado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po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que imp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icab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una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may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intervenci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 del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bierno en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os </a:t>
            </a:r>
            <a:endParaRPr sz="1700">
              <a:latin typeface="Candara"/>
              <a:cs typeface="Candara"/>
            </a:endParaRPr>
          </a:p>
          <a:p>
            <a:pPr marL="12700" marR="159382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asunt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naciona</a:t>
            </a:r>
            <a:r>
              <a:rPr sz="1700" spc="9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es,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pero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fue</a:t>
            </a:r>
            <a:r>
              <a:rPr sz="17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campo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ial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nde se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ol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as </a:t>
            </a:r>
            <a:endParaRPr sz="1700">
              <a:latin typeface="Candara"/>
              <a:cs typeface="Candara"/>
            </a:endParaRPr>
          </a:p>
          <a:p>
            <a:pPr marL="12700" marR="159382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principa</a:t>
            </a:r>
            <a:r>
              <a:rPr sz="1700" spc="9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acciones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biern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mediante el pr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yecto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ial </a:t>
            </a:r>
            <a:endParaRPr sz="1700">
              <a:latin typeface="Candara"/>
              <a:cs typeface="Candara"/>
            </a:endParaRPr>
          </a:p>
          <a:p>
            <a:pPr marL="12700" marR="159382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ma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có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década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0.</a:t>
            </a:r>
            <a:endParaRPr sz="1700">
              <a:latin typeface="Candara"/>
              <a:cs typeface="Candara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el ámbito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ia</a:t>
            </a:r>
            <a:r>
              <a:rPr sz="1700" spc="9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pr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grama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ta pr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vido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17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dmini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traci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 </a:t>
            </a:r>
            <a:endParaRPr sz="1700">
              <a:latin typeface="Candara"/>
              <a:cs typeface="Candara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ró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ia,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incluyó</a:t>
            </a:r>
            <a:r>
              <a:rPr sz="17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eaci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Uni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idad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Rica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(1940), </a:t>
            </a:r>
            <a:endParaRPr sz="1700">
              <a:latin typeface="Candara"/>
              <a:cs typeface="Candara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dem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ati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z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educaci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uperi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 y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humanos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que </a:t>
            </a:r>
            <a:endParaRPr sz="1700">
              <a:latin typeface="Candara"/>
              <a:cs typeface="Candara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7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país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reque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ía;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estab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ecimiento de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Caja</a:t>
            </a:r>
            <a:r>
              <a:rPr sz="17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tar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icen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ial </a:t>
            </a:r>
            <a:endParaRPr sz="1700">
              <a:latin typeface="Candara"/>
              <a:cs typeface="Candara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(19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41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),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para g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rantiz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-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ud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cl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trabaj</a:t>
            </a:r>
            <a:r>
              <a:rPr sz="17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ra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7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pr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mulg</a:t>
            </a:r>
            <a:r>
              <a:rPr sz="17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ci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endParaRPr sz="1700">
              <a:latin typeface="Candara"/>
              <a:cs typeface="Candara"/>
            </a:endParaRPr>
          </a:p>
          <a:p>
            <a:pPr marL="12700">
              <a:lnSpc>
                <a:spcPts val="2075"/>
              </a:lnSpc>
            </a:pP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Garantías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ia</a:t>
            </a:r>
            <a:r>
              <a:rPr sz="1700" spc="9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(19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2)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Có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igo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r>
              <a:rPr sz="1700" spc="-75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rabajo (19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3)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para ot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rgarles </a:t>
            </a:r>
            <a:endParaRPr sz="1700">
              <a:latin typeface="Candara"/>
              <a:cs typeface="Candara"/>
            </a:endParaRPr>
          </a:p>
          <a:p>
            <a:pPr marL="12700">
              <a:lnSpc>
                <a:spcPts val="2075"/>
              </a:lnSpc>
            </a:pP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idad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estabi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idad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y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trabaj</a:t>
            </a:r>
            <a:r>
              <a:rPr sz="17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res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us fami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ias</a:t>
            </a:r>
            <a:endParaRPr sz="17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1077" y="3775153"/>
            <a:ext cx="166065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70"/>
              </a:lnSpc>
              <a:spcBef>
                <a:spcPts val="93"/>
              </a:spcBef>
            </a:pPr>
            <a:r>
              <a:rPr sz="17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6849" y="6372337"/>
            <a:ext cx="15057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15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47486" y="8592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047"/>
                </a:moveTo>
                <a:lnTo>
                  <a:pt x="397510" y="653668"/>
                </a:lnTo>
                <a:lnTo>
                  <a:pt x="522986" y="667130"/>
                </a:lnTo>
                <a:lnTo>
                  <a:pt x="644143" y="680465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707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707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602"/>
                </a:lnTo>
                <a:lnTo>
                  <a:pt x="2302383" y="617981"/>
                </a:lnTo>
                <a:lnTo>
                  <a:pt x="2372487" y="602360"/>
                </a:lnTo>
                <a:lnTo>
                  <a:pt x="2440559" y="584580"/>
                </a:lnTo>
                <a:lnTo>
                  <a:pt x="2506471" y="566673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290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395"/>
                </a:lnTo>
                <a:lnTo>
                  <a:pt x="2102485" y="149478"/>
                </a:lnTo>
                <a:lnTo>
                  <a:pt x="1964309" y="182879"/>
                </a:lnTo>
                <a:lnTo>
                  <a:pt x="1821941" y="216407"/>
                </a:lnTo>
                <a:lnTo>
                  <a:pt x="1564639" y="281050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568"/>
                </a:lnTo>
                <a:lnTo>
                  <a:pt x="406018" y="528827"/>
                </a:lnTo>
                <a:lnTo>
                  <a:pt x="199771" y="566673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04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19375" y="730885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6012"/>
                </a:moveTo>
                <a:lnTo>
                  <a:pt x="1849501" y="80390"/>
                </a:lnTo>
                <a:lnTo>
                  <a:pt x="1628394" y="51307"/>
                </a:lnTo>
                <a:lnTo>
                  <a:pt x="1417954" y="31241"/>
                </a:lnTo>
                <a:lnTo>
                  <a:pt x="1220215" y="15620"/>
                </a:lnTo>
                <a:lnTo>
                  <a:pt x="1030986" y="4444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839" y="35687"/>
                </a:lnTo>
                <a:lnTo>
                  <a:pt x="0" y="53593"/>
                </a:lnTo>
                <a:lnTo>
                  <a:pt x="163702" y="73660"/>
                </a:lnTo>
                <a:lnTo>
                  <a:pt x="333756" y="96012"/>
                </a:lnTo>
                <a:lnTo>
                  <a:pt x="510158" y="124967"/>
                </a:lnTo>
                <a:lnTo>
                  <a:pt x="693038" y="156210"/>
                </a:lnTo>
                <a:lnTo>
                  <a:pt x="882269" y="194182"/>
                </a:lnTo>
                <a:lnTo>
                  <a:pt x="1077849" y="234314"/>
                </a:lnTo>
                <a:lnTo>
                  <a:pt x="1281938" y="279018"/>
                </a:lnTo>
                <a:lnTo>
                  <a:pt x="1490217" y="330326"/>
                </a:lnTo>
                <a:lnTo>
                  <a:pt x="1866519" y="421766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2"/>
                </a:lnTo>
                <a:lnTo>
                  <a:pt x="2878454" y="638175"/>
                </a:lnTo>
                <a:lnTo>
                  <a:pt x="3031616" y="667257"/>
                </a:lnTo>
                <a:lnTo>
                  <a:pt x="3180334" y="691768"/>
                </a:lnTo>
                <a:lnTo>
                  <a:pt x="3324987" y="716279"/>
                </a:lnTo>
                <a:lnTo>
                  <a:pt x="3465322" y="738631"/>
                </a:lnTo>
                <a:lnTo>
                  <a:pt x="3601339" y="756412"/>
                </a:lnTo>
                <a:lnTo>
                  <a:pt x="3733165" y="774318"/>
                </a:lnTo>
                <a:lnTo>
                  <a:pt x="3860673" y="789939"/>
                </a:lnTo>
                <a:lnTo>
                  <a:pt x="3986149" y="805561"/>
                </a:lnTo>
                <a:lnTo>
                  <a:pt x="4107306" y="816737"/>
                </a:lnTo>
                <a:lnTo>
                  <a:pt x="4224274" y="825626"/>
                </a:lnTo>
                <a:lnTo>
                  <a:pt x="4336923" y="834516"/>
                </a:lnTo>
                <a:lnTo>
                  <a:pt x="4447413" y="841248"/>
                </a:lnTo>
                <a:lnTo>
                  <a:pt x="4555871" y="845692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978"/>
                </a:lnTo>
                <a:lnTo>
                  <a:pt x="5044821" y="845692"/>
                </a:lnTo>
                <a:lnTo>
                  <a:pt x="5134102" y="841248"/>
                </a:lnTo>
                <a:lnTo>
                  <a:pt x="5221351" y="834516"/>
                </a:lnTo>
                <a:lnTo>
                  <a:pt x="5306314" y="825626"/>
                </a:lnTo>
                <a:lnTo>
                  <a:pt x="5387085" y="816737"/>
                </a:lnTo>
                <a:lnTo>
                  <a:pt x="5467984" y="807719"/>
                </a:lnTo>
                <a:lnTo>
                  <a:pt x="5544439" y="796670"/>
                </a:lnTo>
                <a:lnTo>
                  <a:pt x="5423281" y="781050"/>
                </a:lnTo>
                <a:lnTo>
                  <a:pt x="5297805" y="765428"/>
                </a:lnTo>
                <a:lnTo>
                  <a:pt x="5036311" y="727455"/>
                </a:lnTo>
                <a:lnTo>
                  <a:pt x="4759959" y="680592"/>
                </a:lnTo>
                <a:lnTo>
                  <a:pt x="4468749" y="629285"/>
                </a:lnTo>
                <a:lnTo>
                  <a:pt x="4160393" y="566801"/>
                </a:lnTo>
                <a:lnTo>
                  <a:pt x="3835146" y="497586"/>
                </a:lnTo>
                <a:lnTo>
                  <a:pt x="3492880" y="417322"/>
                </a:lnTo>
                <a:lnTo>
                  <a:pt x="3131439" y="330326"/>
                </a:lnTo>
                <a:lnTo>
                  <a:pt x="2989072" y="296799"/>
                </a:lnTo>
                <a:lnTo>
                  <a:pt x="2850896" y="263398"/>
                </a:lnTo>
                <a:lnTo>
                  <a:pt x="2716911" y="234314"/>
                </a:lnTo>
                <a:lnTo>
                  <a:pt x="2583053" y="205359"/>
                </a:lnTo>
                <a:lnTo>
                  <a:pt x="2453259" y="180720"/>
                </a:lnTo>
                <a:lnTo>
                  <a:pt x="2327910" y="156210"/>
                </a:lnTo>
                <a:lnTo>
                  <a:pt x="2204592" y="133857"/>
                </a:lnTo>
                <a:lnTo>
                  <a:pt x="2083435" y="113791"/>
                </a:lnTo>
                <a:lnTo>
                  <a:pt x="1966467" y="96012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8671" y="7432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8956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8890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576"/>
                </a:lnTo>
                <a:lnTo>
                  <a:pt x="2041017" y="64643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183"/>
                </a:lnTo>
                <a:lnTo>
                  <a:pt x="3250692" y="240919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09463" y="7298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497"/>
                </a:lnTo>
                <a:lnTo>
                  <a:pt x="537845" y="508634"/>
                </a:lnTo>
                <a:lnTo>
                  <a:pt x="746251" y="457326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703"/>
                </a:lnTo>
                <a:lnTo>
                  <a:pt x="2310891" y="120395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7911"/>
                </a:lnTo>
                <a:lnTo>
                  <a:pt x="2838195" y="40131"/>
                </a:lnTo>
                <a:lnTo>
                  <a:pt x="2963671" y="26669"/>
                </a:lnTo>
                <a:lnTo>
                  <a:pt x="3082670" y="15620"/>
                </a:lnTo>
                <a:lnTo>
                  <a:pt x="3197479" y="6603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1670" y="7142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225"/>
                </a:lnTo>
                <a:lnTo>
                  <a:pt x="1890306" y="11049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049"/>
                </a:lnTo>
                <a:lnTo>
                  <a:pt x="994092" y="2222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396"/>
                </a:lnTo>
                <a:lnTo>
                  <a:pt x="327812" y="140462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122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086"/>
                </a:lnTo>
                <a:lnTo>
                  <a:pt x="8723414" y="568960"/>
                </a:lnTo>
                <a:lnTo>
                  <a:pt x="8719096" y="571118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844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2950"/>
                </a:lnTo>
                <a:lnTo>
                  <a:pt x="8106067" y="763015"/>
                </a:lnTo>
                <a:lnTo>
                  <a:pt x="8005991" y="783081"/>
                </a:lnTo>
                <a:lnTo>
                  <a:pt x="7901724" y="800988"/>
                </a:lnTo>
                <a:lnTo>
                  <a:pt x="7793139" y="814324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565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500"/>
                </a:lnTo>
                <a:lnTo>
                  <a:pt x="6430810" y="809878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152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361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842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122"/>
                </a:lnTo>
                <a:lnTo>
                  <a:pt x="3122841" y="165100"/>
                </a:lnTo>
                <a:lnTo>
                  <a:pt x="2892844" y="124840"/>
                </a:lnTo>
                <a:lnTo>
                  <a:pt x="2673642" y="91439"/>
                </a:lnTo>
                <a:lnTo>
                  <a:pt x="2462949" y="62356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1600" y="548728"/>
            <a:ext cx="7128764" cy="5544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5250" y="542378"/>
            <a:ext cx="7141464" cy="5557266"/>
          </a:xfrm>
          <a:custGeom>
            <a:avLst/>
            <a:gdLst/>
            <a:ahLst/>
            <a:cxnLst/>
            <a:rect l="l" t="t" r="r" b="b"/>
            <a:pathLst>
              <a:path w="7141464" h="5557266">
                <a:moveTo>
                  <a:pt x="0" y="5557266"/>
                </a:moveTo>
                <a:lnTo>
                  <a:pt x="7141464" y="5557266"/>
                </a:lnTo>
                <a:lnTo>
                  <a:pt x="7141464" y="0"/>
                </a:lnTo>
                <a:lnTo>
                  <a:pt x="0" y="0"/>
                </a:lnTo>
                <a:lnTo>
                  <a:pt x="0" y="555726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2277" y="6372337"/>
            <a:ext cx="158237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16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65250" y="542378"/>
            <a:ext cx="7141464" cy="5557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57241" y="1988858"/>
            <a:ext cx="2743199" cy="4148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50891" y="1982508"/>
            <a:ext cx="2755899" cy="4161409"/>
          </a:xfrm>
          <a:custGeom>
            <a:avLst/>
            <a:gdLst/>
            <a:ahLst/>
            <a:cxnLst/>
            <a:rect l="l" t="t" r="r" b="b"/>
            <a:pathLst>
              <a:path w="2755899" h="4161409">
                <a:moveTo>
                  <a:pt x="0" y="4161409"/>
                </a:moveTo>
                <a:lnTo>
                  <a:pt x="2755899" y="4161409"/>
                </a:lnTo>
                <a:lnTo>
                  <a:pt x="2755899" y="0"/>
                </a:lnTo>
                <a:lnTo>
                  <a:pt x="0" y="0"/>
                </a:lnTo>
                <a:lnTo>
                  <a:pt x="0" y="416140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66038" y="450179"/>
            <a:ext cx="4646096" cy="1142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La</a:t>
            </a:r>
            <a:r>
              <a:rPr sz="6000" b="1" spc="-19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Reforma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Social de</a:t>
            </a:r>
            <a:endParaRPr sz="4000">
              <a:latin typeface="Candara"/>
              <a:cs typeface="Candara"/>
            </a:endParaRPr>
          </a:p>
          <a:p>
            <a:pPr marR="450081" algn="r">
              <a:lnSpc>
                <a:spcPts val="4800"/>
              </a:lnSpc>
              <a:spcBef>
                <a:spcPts val="36"/>
              </a:spcBef>
            </a:pPr>
            <a:r>
              <a:rPr sz="6000" b="1" spc="0" baseline="1365" dirty="0" smtClean="0">
                <a:solidFill>
                  <a:srgbClr val="FFFFFF"/>
                </a:solidFill>
                <a:latin typeface="Candara"/>
                <a:cs typeface="Candara"/>
              </a:rPr>
              <a:t>1940</a:t>
            </a:r>
            <a:endParaRPr sz="4000">
              <a:latin typeface="Candara"/>
              <a:cs typeface="Candar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22027" y="450179"/>
            <a:ext cx="481921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la</a:t>
            </a:r>
            <a:endParaRPr sz="4000">
              <a:latin typeface="Candara"/>
              <a:cs typeface="Candar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12558" y="450179"/>
            <a:ext cx="1693641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Década</a:t>
            </a:r>
            <a:endParaRPr sz="4000">
              <a:latin typeface="Candara"/>
              <a:cs typeface="Canda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15709" y="450179"/>
            <a:ext cx="641103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de</a:t>
            </a:r>
            <a:endParaRPr sz="40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5396" y="2696647"/>
            <a:ext cx="132384" cy="189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sz="13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0020" y="2712454"/>
            <a:ext cx="2968203" cy="189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950" spc="0" baseline="2100" dirty="0" smtClean="0">
                <a:solidFill>
                  <a:srgbClr val="073D86"/>
                </a:solidFill>
                <a:latin typeface="Candara"/>
                <a:cs typeface="Candara"/>
              </a:rPr>
              <a:t>Fun</a:t>
            </a:r>
            <a:r>
              <a:rPr sz="1950" spc="-4" baseline="210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50" spc="0" baseline="2100" dirty="0" smtClean="0">
                <a:solidFill>
                  <a:srgbClr val="073D86"/>
                </a:solidFill>
                <a:latin typeface="Candara"/>
                <a:cs typeface="Candara"/>
              </a:rPr>
              <a:t>ac</a:t>
            </a:r>
            <a:r>
              <a:rPr sz="1950" spc="9" baseline="210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-4" baseline="2100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950" spc="0" baseline="210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-46" baseline="210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210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50" spc="0" baseline="210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-13" baseline="210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210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50" spc="10" baseline="210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2100" dirty="0" smtClean="0">
                <a:solidFill>
                  <a:srgbClr val="073D86"/>
                </a:solidFill>
                <a:latin typeface="Candara"/>
                <a:cs typeface="Candara"/>
              </a:rPr>
              <a:t>Unive</a:t>
            </a:r>
            <a:r>
              <a:rPr sz="1950" spc="-4" baseline="210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50" spc="0" baseline="2100" dirty="0" smtClean="0">
                <a:solidFill>
                  <a:srgbClr val="073D86"/>
                </a:solidFill>
                <a:latin typeface="Candara"/>
                <a:cs typeface="Candara"/>
              </a:rPr>
              <a:t>sidad</a:t>
            </a:r>
            <a:r>
              <a:rPr sz="1950" spc="-45" baseline="210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210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50" spc="0" baseline="210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-3" baseline="210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210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50" spc="-9" baseline="210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50" spc="0" baseline="2100" dirty="0" smtClean="0">
                <a:solidFill>
                  <a:srgbClr val="073D86"/>
                </a:solidFill>
                <a:latin typeface="Candara"/>
                <a:cs typeface="Candara"/>
              </a:rPr>
              <a:t>sta</a:t>
            </a:r>
            <a:r>
              <a:rPr sz="1950" spc="-10" baseline="210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210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50" spc="4" baseline="210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0" baseline="2100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endParaRPr sz="13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7452" y="2892580"/>
            <a:ext cx="1244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50"/>
              </a:lnSpc>
              <a:spcBef>
                <a:spcPts val="67"/>
              </a:spcBef>
            </a:pPr>
            <a:r>
              <a:rPr sz="1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1722" y="2907216"/>
            <a:ext cx="3087990" cy="3141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0">
              <a:lnSpc>
                <a:spcPts val="1464"/>
              </a:lnSpc>
              <a:spcBef>
                <a:spcPts val="70"/>
              </a:spcBef>
            </a:pP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todas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omesas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or 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p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nte </a:t>
            </a:r>
            <a:endParaRPr sz="1200">
              <a:latin typeface="Candara"/>
              <a:cs typeface="Candara"/>
            </a:endParaRPr>
          </a:p>
          <a:p>
            <a:pPr marL="12700" marR="60">
              <a:lnSpc>
                <a:spcPts val="1464"/>
              </a:lnSpc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Calde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ón G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dia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su mand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to,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na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endParaRPr sz="1200">
              <a:latin typeface="Candara"/>
              <a:cs typeface="Candara"/>
            </a:endParaRPr>
          </a:p>
          <a:p>
            <a:pPr marL="12700" marR="60">
              <a:lnSpc>
                <a:spcPts val="1464"/>
              </a:lnSpc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1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qu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llevó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 ca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e la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ación</a:t>
            </a:r>
            <a:r>
              <a:rPr sz="12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endParaRPr sz="1200">
              <a:latin typeface="Candara"/>
              <a:cs typeface="Candara"/>
            </a:endParaRPr>
          </a:p>
          <a:p>
            <a:pPr marL="12700" marR="60">
              <a:lnSpc>
                <a:spcPts val="1464"/>
              </a:lnSpc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niv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dad</a:t>
            </a:r>
            <a:r>
              <a:rPr sz="12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de Cos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ica,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dad s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ntida </a:t>
            </a:r>
            <a:endParaRPr sz="1200">
              <a:latin typeface="Candara"/>
              <a:cs typeface="Candara"/>
            </a:endParaRPr>
          </a:p>
          <a:p>
            <a:pPr marL="12700" marR="60">
              <a:lnSpc>
                <a:spcPts val="1464"/>
              </a:lnSpc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p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lación,</a:t>
            </a:r>
            <a:r>
              <a:rPr sz="1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cialme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te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12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tor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 </a:t>
            </a:r>
            <a:endParaRPr sz="1200">
              <a:latin typeface="Candara"/>
              <a:cs typeface="Candara"/>
            </a:endParaRPr>
          </a:p>
          <a:p>
            <a:pPr marL="12700" marR="60">
              <a:lnSpc>
                <a:spcPts val="1464"/>
              </a:lnSpc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medios,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qu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12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od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an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nviar</a:t>
            </a:r>
            <a:r>
              <a:rPr sz="12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hij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endParaRPr sz="1200">
              <a:latin typeface="Candara"/>
              <a:cs typeface="Candara"/>
            </a:endParaRPr>
          </a:p>
          <a:p>
            <a:pPr marL="12700" marR="60">
              <a:lnSpc>
                <a:spcPts val="1464"/>
              </a:lnSpc>
            </a:pP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st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diar</a:t>
            </a:r>
            <a:r>
              <a:rPr sz="12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país,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te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la ause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cia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endParaRPr sz="1200">
              <a:latin typeface="Candara"/>
              <a:cs typeface="Candara"/>
            </a:endParaRPr>
          </a:p>
          <a:p>
            <a:pPr marL="12700" marR="60">
              <a:lnSpc>
                <a:spcPts val="1464"/>
              </a:lnSpc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inst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ción</a:t>
            </a:r>
            <a:r>
              <a:rPr sz="1200" spc="-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2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up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ior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 el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aís.</a:t>
            </a:r>
            <a:endParaRPr sz="1200">
              <a:latin typeface="Candara"/>
              <a:cs typeface="Candara"/>
            </a:endParaRPr>
          </a:p>
          <a:p>
            <a:pPr marL="12700" marR="171462">
              <a:lnSpc>
                <a:spcPts val="1464"/>
              </a:lnSpc>
            </a:pP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mos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qu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2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go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ie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12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do </a:t>
            </a:r>
            <a:endParaRPr sz="1200">
              <a:latin typeface="Candara"/>
              <a:cs typeface="Candara"/>
            </a:endParaRPr>
          </a:p>
          <a:p>
            <a:pPr marL="12700" marR="171462">
              <a:lnSpc>
                <a:spcPts val="1464"/>
              </a:lnSpc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Soto,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como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p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te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de la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forma</a:t>
            </a:r>
            <a:r>
              <a:rPr sz="12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cativa </a:t>
            </a:r>
            <a:endParaRPr sz="1200">
              <a:latin typeface="Candara"/>
              <a:cs typeface="Candara"/>
            </a:endParaRPr>
          </a:p>
          <a:p>
            <a:pPr marL="12700" marR="171462">
              <a:lnSpc>
                <a:spcPts val="1464"/>
              </a:lnSpc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llevada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 ca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don</a:t>
            </a:r>
            <a:r>
              <a:rPr sz="12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Fe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á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nd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z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2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endParaRPr sz="1200">
              <a:latin typeface="Candara"/>
              <a:cs typeface="Candara"/>
            </a:endParaRPr>
          </a:p>
          <a:p>
            <a:pPr marL="12700" marR="6063">
              <a:lnSpc>
                <a:spcPts val="1464"/>
              </a:lnSpc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1888, se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cidió</a:t>
            </a:r>
            <a:r>
              <a:rPr sz="12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clau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su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12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niv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dad</a:t>
            </a:r>
            <a:r>
              <a:rPr sz="12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endParaRPr sz="1200">
              <a:latin typeface="Candara"/>
              <a:cs typeface="Candara"/>
            </a:endParaRPr>
          </a:p>
          <a:p>
            <a:pPr marL="12700" marR="6063">
              <a:lnSpc>
                <a:spcPts val="1464"/>
              </a:lnSpc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to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-6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omás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(fundada en 18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3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),</a:t>
            </a:r>
            <a:r>
              <a:rPr sz="12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aduc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ndo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qu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e </a:t>
            </a:r>
            <a:endParaRPr sz="1200">
              <a:latin typeface="Candara"/>
              <a:cs typeface="Candara"/>
            </a:endParaRPr>
          </a:p>
          <a:p>
            <a:pPr marL="12700" marR="6063">
              <a:lnSpc>
                <a:spcPts val="1464"/>
              </a:lnSpc>
            </a:pP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 no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cu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mp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12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p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12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qu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e c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ada</a:t>
            </a:r>
            <a:endParaRPr sz="1200">
              <a:latin typeface="Candara"/>
              <a:cs typeface="Candara"/>
            </a:endParaRPr>
          </a:p>
          <a:p>
            <a:pPr marL="12700" marR="42899">
              <a:lnSpc>
                <a:spcPts val="1464"/>
              </a:lnSpc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y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qu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se 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iría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p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ontament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nq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-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so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no </a:t>
            </a:r>
            <a:endParaRPr sz="1200">
              <a:latin typeface="Candara"/>
              <a:cs typeface="Candara"/>
            </a:endParaRPr>
          </a:p>
          <a:p>
            <a:pPr marL="12700" marR="42899">
              <a:lnSpc>
                <a:spcPts val="1464"/>
              </a:lnSpc>
            </a:pP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ocur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ió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2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p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aís</a:t>
            </a:r>
            <a:r>
              <a:rPr sz="1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se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qu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dó</a:t>
            </a:r>
            <a:r>
              <a:rPr sz="1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na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inst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ción</a:t>
            </a:r>
            <a:r>
              <a:rPr sz="1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endParaRPr sz="1200">
              <a:latin typeface="Candara"/>
              <a:cs typeface="Candara"/>
            </a:endParaRPr>
          </a:p>
          <a:p>
            <a:pPr marL="12700">
              <a:lnSpc>
                <a:spcPts val="1464"/>
              </a:lnSpc>
            </a:pP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duc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ción</a:t>
            </a:r>
            <a:r>
              <a:rPr sz="12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pe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io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Solo algun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scu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las </a:t>
            </a:r>
            <a:endParaRPr sz="1200">
              <a:latin typeface="Candara"/>
              <a:cs typeface="Candara"/>
            </a:endParaRPr>
          </a:p>
          <a:p>
            <a:pPr marL="12700">
              <a:lnSpc>
                <a:spcPts val="1464"/>
              </a:lnSpc>
            </a:pP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qu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on</a:t>
            </a:r>
            <a:r>
              <a:rPr sz="1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ionando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2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1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on</a:t>
            </a:r>
            <a:r>
              <a:rPr sz="12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pu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s, </a:t>
            </a:r>
            <a:endParaRPr sz="1200">
              <a:latin typeface="Candara"/>
              <a:cs typeface="Candara"/>
            </a:endParaRPr>
          </a:p>
          <a:p>
            <a:pPr marL="12700">
              <a:lnSpc>
                <a:spcPts val="1464"/>
              </a:lnSpc>
            </a:pP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no esta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an</a:t>
            </a:r>
            <a:r>
              <a:rPr sz="1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integ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adas ni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cu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adas;</a:t>
            </a:r>
            <a:r>
              <a:rPr sz="1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or </a:t>
            </a:r>
            <a:endParaRPr sz="1200">
              <a:latin typeface="Candara"/>
              <a:cs typeface="Candara"/>
            </a:endParaRPr>
          </a:p>
          <a:p>
            <a:pPr marL="12700">
              <a:lnSpc>
                <a:spcPts val="1464"/>
              </a:lnSpc>
            </a:pP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jem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lo,</a:t>
            </a:r>
            <a:r>
              <a:rPr sz="1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Dere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o,</a:t>
            </a:r>
            <a:r>
              <a:rPr sz="12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Fa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macia,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llas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tes, </a:t>
            </a:r>
            <a:endParaRPr sz="1200">
              <a:latin typeface="Candara"/>
              <a:cs typeface="Candara"/>
            </a:endParaRPr>
          </a:p>
          <a:p>
            <a:pPr marL="12700">
              <a:lnSpc>
                <a:spcPts val="1464"/>
              </a:lnSpc>
            </a:pP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lt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2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y la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Escuela</a:t>
            </a:r>
            <a:r>
              <a:rPr sz="1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mal</a:t>
            </a:r>
            <a:r>
              <a:rPr sz="12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200" spc="4" dirty="0" smtClean="0">
                <a:solidFill>
                  <a:srgbClr val="073D86"/>
                </a:solidFill>
                <a:latin typeface="Candara"/>
                <a:cs typeface="Candara"/>
              </a:rPr>
              <a:t>up</a:t>
            </a:r>
            <a:r>
              <a:rPr sz="1200" spc="-4" dirty="0" smtClean="0">
                <a:solidFill>
                  <a:srgbClr val="073D86"/>
                </a:solidFill>
                <a:latin typeface="Candara"/>
                <a:cs typeface="Candara"/>
              </a:rPr>
              <a:t>er</a:t>
            </a:r>
            <a:r>
              <a:rPr sz="1200" spc="0" dirty="0" smtClean="0">
                <a:solidFill>
                  <a:srgbClr val="073D86"/>
                </a:solidFill>
                <a:latin typeface="Candara"/>
                <a:cs typeface="Candara"/>
              </a:rPr>
              <a:t>ior.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7452" y="4099842"/>
            <a:ext cx="1244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50"/>
              </a:lnSpc>
              <a:spcBef>
                <a:spcPts val="67"/>
              </a:spcBef>
            </a:pPr>
            <a:r>
              <a:rPr sz="1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8373" y="6372337"/>
            <a:ext cx="1482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2288" y="6376600"/>
            <a:ext cx="357957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94"/>
              </a:lnSpc>
              <a:spcBef>
                <a:spcPts val="49"/>
              </a:spcBef>
            </a:pP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1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1940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n Co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Ri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:</a:t>
            </a:r>
            <a:r>
              <a:rPr sz="1350" spc="1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 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ef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4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- </a:t>
            </a:r>
            <a:r>
              <a:rPr lang="mr-IN"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900" dirty="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0891" y="1982508"/>
            <a:ext cx="2755899" cy="41614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4824" y="450179"/>
            <a:ext cx="7713903" cy="1845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3128" algn="ctr">
              <a:lnSpc>
                <a:spcPts val="4070"/>
              </a:lnSpc>
              <a:spcBef>
                <a:spcPts val="203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La</a:t>
            </a:r>
            <a:r>
              <a:rPr sz="6000" b="1" spc="-19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Reforma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Social de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la Década</a:t>
            </a:r>
            <a:r>
              <a:rPr sz="6000" b="1" spc="-115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de</a:t>
            </a:r>
            <a:endParaRPr sz="4000">
              <a:latin typeface="Candara"/>
              <a:cs typeface="Candara"/>
            </a:endParaRPr>
          </a:p>
          <a:p>
            <a:pPr marL="3425431" marR="3205912" algn="ctr">
              <a:lnSpc>
                <a:spcPts val="4800"/>
              </a:lnSpc>
              <a:spcBef>
                <a:spcPts val="36"/>
              </a:spcBef>
            </a:pPr>
            <a:r>
              <a:rPr sz="6000" b="1" spc="0" baseline="1365" dirty="0" smtClean="0">
                <a:solidFill>
                  <a:srgbClr val="FFFFFF"/>
                </a:solidFill>
                <a:latin typeface="Candara"/>
                <a:cs typeface="Candara"/>
              </a:rPr>
              <a:t>1940</a:t>
            </a:r>
            <a:endParaRPr sz="4000">
              <a:latin typeface="Candara"/>
              <a:cs typeface="Candara"/>
            </a:endParaRPr>
          </a:p>
          <a:p>
            <a:pPr marL="12700" marR="38084">
              <a:lnSpc>
                <a:spcPct val="101725"/>
              </a:lnSpc>
              <a:spcBef>
                <a:spcPts val="2376"/>
              </a:spcBef>
            </a:pP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Funda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Univ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rs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dad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Cos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4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Rica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1936553"/>
            <a:ext cx="2235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256" y="2334623"/>
            <a:ext cx="206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576" y="2361407"/>
            <a:ext cx="7930223" cy="3322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280"/>
              </a:lnSpc>
              <a:spcBef>
                <a:spcPts val="114"/>
              </a:spcBef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2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art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fice</a:t>
            </a:r>
            <a:r>
              <a:rPr sz="3300" spc="-5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3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ape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tura</a:t>
            </a:r>
            <a:r>
              <a:rPr sz="3300" spc="-9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2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univers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dad</a:t>
            </a:r>
            <a:r>
              <a:rPr sz="3300" spc="-11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fue</a:t>
            </a:r>
            <a:r>
              <a:rPr sz="3300" spc="-3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uis</a:t>
            </a:r>
            <a:r>
              <a:rPr sz="3300" spc="-1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Deme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rio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375"/>
              </a:lnSpc>
              <a:spcBef>
                <a:spcPts val="4"/>
              </a:spcBef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Tinoco,</a:t>
            </a:r>
            <a:r>
              <a:rPr sz="3300" spc="-92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minis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ro</a:t>
            </a:r>
            <a:r>
              <a:rPr sz="3300" spc="-39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Educa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3300" spc="-11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2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minis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rac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3300" spc="-127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ld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rón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Guar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ia,</a:t>
            </a:r>
            <a:r>
              <a:rPr sz="3300" spc="-9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cuyas</a:t>
            </a:r>
            <a:r>
              <a:rPr sz="3300" spc="-51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ac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iones</a:t>
            </a:r>
            <a:r>
              <a:rPr sz="3300" spc="-10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perm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tie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on</a:t>
            </a:r>
            <a:r>
              <a:rPr sz="3300" spc="-13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que,</a:t>
            </a:r>
            <a:r>
              <a:rPr sz="3300" spc="-4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300" spc="-4" baseline="2482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300" spc="-37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Decre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109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Ejecuti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300" spc="-4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26</a:t>
            </a:r>
            <a:r>
              <a:rPr sz="3300" spc="-22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agosto</a:t>
            </a:r>
            <a:r>
              <a:rPr sz="3300" spc="-69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194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0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3300" spc="-3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consolida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132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pués</a:t>
            </a:r>
            <a:r>
              <a:rPr sz="3300" spc="-76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300" spc="-32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Dec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eto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Le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isl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ti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11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300" spc="-2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22</a:t>
            </a:r>
            <a:r>
              <a:rPr sz="3300" spc="-9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octubre</a:t>
            </a:r>
            <a:r>
              <a:rPr sz="3300" spc="-8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194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0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3300" spc="-3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2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creara</a:t>
            </a:r>
            <a:r>
              <a:rPr sz="3300" spc="-7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300" spc="-4" baseline="2482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iver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id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-12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380"/>
              </a:lnSpc>
              <a:spcBef>
                <a:spcPts val="0"/>
              </a:spcBef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3300" spc="-4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Ri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a,</a:t>
            </a:r>
            <a:r>
              <a:rPr sz="3300" spc="-47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cuya</a:t>
            </a:r>
            <a:r>
              <a:rPr sz="3300" spc="-42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misión</a:t>
            </a:r>
            <a:r>
              <a:rPr sz="3300" spc="-6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fue</a:t>
            </a:r>
            <a:r>
              <a:rPr sz="3300" spc="-3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cultiv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300" spc="-9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3300" spc="-2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cien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ia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3300" spc="-77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3300" spc="-2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let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3300" spc="-46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bel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3300" spc="-5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art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s,</a:t>
            </a:r>
            <a:r>
              <a:rPr sz="3300" spc="-52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aport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300" spc="-8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id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3300" spc="-2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3300" spc="-51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solucionar</a:t>
            </a:r>
            <a:r>
              <a:rPr sz="3300" spc="-10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26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proble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375"/>
              </a:lnSpc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nacionales</a:t>
            </a:r>
            <a:r>
              <a:rPr sz="3300" spc="-132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formar</a:t>
            </a:r>
            <a:r>
              <a:rPr sz="3300" spc="-59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2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3300" spc="-2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genera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iones</a:t>
            </a:r>
            <a:r>
              <a:rPr sz="3300" spc="-149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3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300" spc="-4" baseline="2482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duc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rían</a:t>
            </a:r>
            <a:r>
              <a:rPr sz="3300" spc="-132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pués</a:t>
            </a:r>
            <a:r>
              <a:rPr sz="3300" spc="-76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riend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-8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300" spc="-2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Esta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o.</a:t>
            </a:r>
            <a:r>
              <a:rPr sz="3300" spc="-51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21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300" spc="-4" baseline="2482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iver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id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-121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fue</a:t>
            </a:r>
            <a:r>
              <a:rPr sz="3300" spc="-3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inaugura</a:t>
            </a:r>
            <a:r>
              <a:rPr sz="3300" spc="14" baseline="2482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3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300" spc="-2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marzo</a:t>
            </a:r>
            <a:r>
              <a:rPr sz="3300" spc="-6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1941</a:t>
            </a:r>
            <a:r>
              <a:rPr sz="3300" spc="-2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y, d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-6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principio,</a:t>
            </a:r>
            <a:r>
              <a:rPr sz="3300" spc="-111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2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le</a:t>
            </a:r>
            <a:r>
              <a:rPr sz="3300" spc="-26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conce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ió</a:t>
            </a:r>
            <a:r>
              <a:rPr sz="3300" spc="-10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autonomía,</a:t>
            </a:r>
            <a:r>
              <a:rPr sz="3300" spc="-12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rentas</a:t>
            </a:r>
            <a:r>
              <a:rPr sz="3300" spc="-6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380"/>
              </a:lnSpc>
              <a:spcBef>
                <a:spcPts val="0"/>
              </a:spcBef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organización</a:t>
            </a:r>
            <a:r>
              <a:rPr sz="3300" spc="-4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propias.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2277" y="6372337"/>
            <a:ext cx="1580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18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2288" y="6376600"/>
            <a:ext cx="357957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94"/>
              </a:lnSpc>
              <a:spcBef>
                <a:spcPts val="49"/>
              </a:spcBef>
            </a:pP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1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1940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n Co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Ri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:</a:t>
            </a:r>
            <a:r>
              <a:rPr sz="1350" spc="1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 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ef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4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- </a:t>
            </a:r>
            <a:r>
              <a:rPr lang="mr-IN"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9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4824" y="450179"/>
            <a:ext cx="7713903" cy="18824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3128" algn="ctr">
              <a:lnSpc>
                <a:spcPts val="4070"/>
              </a:lnSpc>
              <a:spcBef>
                <a:spcPts val="203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La</a:t>
            </a:r>
            <a:r>
              <a:rPr sz="6000" b="1" spc="-19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Reforma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Social de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la Década</a:t>
            </a:r>
            <a:r>
              <a:rPr sz="6000" b="1" spc="-115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de</a:t>
            </a:r>
            <a:endParaRPr sz="4000">
              <a:latin typeface="Candara"/>
              <a:cs typeface="Candara"/>
            </a:endParaRPr>
          </a:p>
          <a:p>
            <a:pPr marL="3425431" marR="3205912" algn="ctr">
              <a:lnSpc>
                <a:spcPts val="4800"/>
              </a:lnSpc>
              <a:spcBef>
                <a:spcPts val="36"/>
              </a:spcBef>
            </a:pPr>
            <a:r>
              <a:rPr sz="6000" b="1" spc="0" baseline="1365" dirty="0" smtClean="0">
                <a:solidFill>
                  <a:srgbClr val="FFFFFF"/>
                </a:solidFill>
                <a:latin typeface="Candara"/>
                <a:cs typeface="Candara"/>
              </a:rPr>
              <a:t>1940</a:t>
            </a:r>
            <a:endParaRPr sz="4000">
              <a:latin typeface="Candara"/>
              <a:cs typeface="Candara"/>
            </a:endParaRPr>
          </a:p>
          <a:p>
            <a:pPr marL="12700" marR="38084">
              <a:lnSpc>
                <a:spcPct val="101725"/>
              </a:lnSpc>
              <a:spcBef>
                <a:spcPts val="2664"/>
              </a:spcBef>
            </a:pP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Funda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Univ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rs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dad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Cos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4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Rica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1973129"/>
            <a:ext cx="2235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256" y="2404727"/>
            <a:ext cx="206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576" y="2431511"/>
            <a:ext cx="7857550" cy="29867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280"/>
              </a:lnSpc>
              <a:spcBef>
                <a:spcPts val="114"/>
              </a:spcBef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3300" spc="-3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amp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ro</a:t>
            </a:r>
            <a:r>
              <a:rPr sz="3300" spc="-91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3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univers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da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3300" spc="-11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surg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eron</a:t>
            </a:r>
            <a:r>
              <a:rPr sz="3300" spc="-10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algunos</a:t>
            </a:r>
            <a:r>
              <a:rPr sz="3300" spc="-7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grupos</a:t>
            </a:r>
            <a:r>
              <a:rPr sz="3300" spc="-5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3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40"/>
              </a:lnSpc>
              <a:spcBef>
                <a:spcPts val="17"/>
              </a:spcBef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preocu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aron</a:t>
            </a:r>
            <a:r>
              <a:rPr sz="3300" spc="-15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300" spc="-3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situa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3300" spc="-6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300" spc="-2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paí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;</a:t>
            </a:r>
            <a:r>
              <a:rPr sz="3300" spc="-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entre</a:t>
            </a:r>
            <a:r>
              <a:rPr sz="3300" spc="-6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ellos</a:t>
            </a:r>
            <a:r>
              <a:rPr sz="3300" spc="-3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0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Centro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3300" spc="-6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-9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udio</a:t>
            </a:r>
            <a:r>
              <a:rPr sz="3300" spc="-5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2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Pr</a:t>
            </a:r>
            <a:r>
              <a:rPr sz="3300" spc="-4" baseline="124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ble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3300" spc="-9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Nacionales</a:t>
            </a:r>
            <a:r>
              <a:rPr sz="3300" spc="-9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19" baseline="1241" dirty="0" smtClean="0">
                <a:solidFill>
                  <a:srgbClr val="073D86"/>
                </a:solidFill>
                <a:latin typeface="Candara"/>
                <a:cs typeface="Candara"/>
              </a:rPr>
              <a:t>(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CEPN),</a:t>
            </a:r>
            <a:r>
              <a:rPr sz="3300" spc="-7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formado</a:t>
            </a:r>
            <a:r>
              <a:rPr sz="3300" spc="-8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intel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ua</a:t>
            </a:r>
            <a:r>
              <a:rPr sz="3300" spc="-9" baseline="124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3300" spc="-14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tu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iantes</a:t>
            </a:r>
            <a:r>
              <a:rPr sz="3300" spc="-13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analizaron</a:t>
            </a:r>
            <a:r>
              <a:rPr sz="3300" spc="-12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realidad</a:t>
            </a:r>
            <a:r>
              <a:rPr sz="3300" spc="-7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nacional</a:t>
            </a:r>
            <a:r>
              <a:rPr sz="3300" spc="-10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propusieron</a:t>
            </a:r>
            <a:r>
              <a:rPr sz="3300" spc="-2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un cambio</a:t>
            </a:r>
            <a:r>
              <a:rPr sz="3300" spc="-1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prof</a:t>
            </a:r>
            <a:r>
              <a:rPr sz="3300" spc="-4" baseline="1241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ndo en</a:t>
            </a:r>
            <a:r>
              <a:rPr sz="3300" spc="-3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2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modelo</a:t>
            </a:r>
            <a:r>
              <a:rPr sz="3300" spc="-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Est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do y la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economía;</a:t>
            </a:r>
            <a:r>
              <a:rPr sz="3300" spc="-12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id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3300" spc="-3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3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influyeron,</a:t>
            </a:r>
            <a:r>
              <a:rPr sz="3300" spc="-10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consi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era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lemen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14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3300" spc="-3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300" spc="-2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ructur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9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3300" spc="-5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300" spc="-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Esta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7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Benefactor</a:t>
            </a:r>
            <a:r>
              <a:rPr sz="3300" spc="-10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- In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erven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3300" spc="-11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3300" spc="-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Empres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rio,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conformado</a:t>
            </a:r>
            <a:r>
              <a:rPr sz="3300" spc="-12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300" spc="-2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déca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8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2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años</a:t>
            </a:r>
            <a:r>
              <a:rPr sz="3300" spc="-4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cincuen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a,</a:t>
            </a:r>
            <a:r>
              <a:rPr sz="3300" spc="-11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como</a:t>
            </a:r>
            <a:r>
              <a:rPr sz="3300" spc="-5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resul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ado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3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Guerra</a:t>
            </a:r>
            <a:r>
              <a:rPr sz="3300" spc="-7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vil</a:t>
            </a:r>
            <a:r>
              <a:rPr sz="3300" spc="-3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300" spc="-2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48.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2277" y="6372337"/>
            <a:ext cx="15780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19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2288" y="6376600"/>
            <a:ext cx="357957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94"/>
              </a:lnSpc>
              <a:spcBef>
                <a:spcPts val="49"/>
              </a:spcBef>
            </a:pP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1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1940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n Co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Ri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:</a:t>
            </a:r>
            <a:r>
              <a:rPr sz="1350" spc="1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 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ef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4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- </a:t>
            </a:r>
            <a:r>
              <a:rPr lang="mr-IN"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9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4824" y="450179"/>
            <a:ext cx="8160001" cy="51753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14743" marR="2137330" algn="ctr">
              <a:lnSpc>
                <a:spcPts val="4070"/>
              </a:lnSpc>
              <a:spcBef>
                <a:spcPts val="203"/>
              </a:spcBef>
            </a:pPr>
            <a:r>
              <a:rPr sz="6000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Década</a:t>
            </a:r>
            <a:r>
              <a:rPr sz="6000" spc="9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de 1940 en</a:t>
            </a:r>
            <a:endParaRPr sz="4000">
              <a:latin typeface="Candara"/>
              <a:cs typeface="Candara"/>
            </a:endParaRPr>
          </a:p>
          <a:p>
            <a:pPr marL="2809735" marR="3033852" algn="ctr">
              <a:lnSpc>
                <a:spcPts val="4800"/>
              </a:lnSpc>
              <a:spcBef>
                <a:spcPts val="36"/>
              </a:spcBef>
            </a:pPr>
            <a:r>
              <a:rPr sz="6000" spc="0" baseline="1365" dirty="0" smtClean="0">
                <a:solidFill>
                  <a:srgbClr val="FFFFFF"/>
                </a:solidFill>
                <a:latin typeface="Candara"/>
                <a:cs typeface="Candara"/>
              </a:rPr>
              <a:t>Co</a:t>
            </a:r>
            <a:r>
              <a:rPr sz="6000" spc="9" baseline="1365" dirty="0" smtClean="0">
                <a:solidFill>
                  <a:srgbClr val="FFFFFF"/>
                </a:solidFill>
                <a:latin typeface="Candara"/>
                <a:cs typeface="Candara"/>
              </a:rPr>
              <a:t>s</a:t>
            </a:r>
            <a:r>
              <a:rPr sz="6000" spc="0" baseline="1365" dirty="0" smtClean="0">
                <a:solidFill>
                  <a:srgbClr val="FFFFFF"/>
                </a:solidFill>
                <a:latin typeface="Candara"/>
                <a:cs typeface="Candara"/>
              </a:rPr>
              <a:t>ta R</a:t>
            </a:r>
            <a:r>
              <a:rPr sz="6000" spc="9" baseline="1365" dirty="0" smtClean="0">
                <a:solidFill>
                  <a:srgbClr val="FFFFFF"/>
                </a:solidFill>
                <a:latin typeface="Candara"/>
                <a:cs typeface="Candara"/>
              </a:rPr>
              <a:t>i</a:t>
            </a:r>
            <a:r>
              <a:rPr sz="6000" spc="0" baseline="1365" dirty="0" smtClean="0">
                <a:solidFill>
                  <a:srgbClr val="FFFFFF"/>
                </a:solidFill>
                <a:latin typeface="Candara"/>
                <a:cs typeface="Candara"/>
              </a:rPr>
              <a:t>ca</a:t>
            </a:r>
            <a:endParaRPr sz="4000">
              <a:latin typeface="Candara"/>
              <a:cs typeface="Candara"/>
            </a:endParaRPr>
          </a:p>
          <a:p>
            <a:pPr marL="12700" marR="45720">
              <a:lnSpc>
                <a:spcPct val="101725"/>
              </a:lnSpc>
              <a:spcBef>
                <a:spcPts val="2664"/>
              </a:spcBef>
            </a:pP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La déc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da</a:t>
            </a:r>
            <a:r>
              <a:rPr sz="24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1930,</a:t>
            </a:r>
            <a:r>
              <a:rPr sz="24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gnada por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la cris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económ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ca iniciada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5"/>
              </a:lnSpc>
              <a:spcBef>
                <a:spcPts val="144"/>
              </a:spcBef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1929,</a:t>
            </a:r>
            <a:r>
              <a:rPr sz="3600" spc="-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no provocó,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según</a:t>
            </a:r>
            <a:r>
              <a:rPr sz="3600" spc="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hemos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allado, cambios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realmente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gnif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cativos</a:t>
            </a:r>
            <a:r>
              <a:rPr sz="3600" spc="-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en 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 es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ru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tura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Estado, pers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st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nte en la</a:t>
            </a:r>
            <a:endParaRPr sz="2400">
              <a:latin typeface="Candara"/>
              <a:cs typeface="Candara"/>
            </a:endParaRPr>
          </a:p>
          <a:p>
            <a:pPr marL="12700" marR="7878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id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ol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gía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beral y 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 mode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 agroexportador.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Gobiernos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-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década,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se vi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ron forzados a 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ntervenir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mayor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med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da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en los asu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tos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socioeconómicos</a:t>
            </a:r>
            <a:r>
              <a:rPr sz="3600" spc="-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ís, emp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jados 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or 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mov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entos</a:t>
            </a:r>
            <a:r>
              <a:rPr sz="3600" spc="-2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vindicativ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los s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ctores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populares,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 a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favorec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sobre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todo, la iniciativa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privada en</a:t>
            </a:r>
            <a:r>
              <a:rPr sz="3600" spc="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desarrollo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 actividades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económ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cas,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a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600" spc="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paso se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vi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ntaran</a:t>
            </a:r>
            <a:r>
              <a:rPr sz="3600" spc="-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derechos de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los tra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ajadores.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1973129"/>
            <a:ext cx="2235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31233" y="6372337"/>
            <a:ext cx="102802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2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2288" y="6376600"/>
            <a:ext cx="357957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94"/>
              </a:lnSpc>
              <a:spcBef>
                <a:spcPts val="49"/>
              </a:spcBef>
            </a:pP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1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1940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n Co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Ri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:</a:t>
            </a:r>
            <a:r>
              <a:rPr sz="1350" spc="1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 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ef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4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- </a:t>
            </a:r>
            <a:r>
              <a:rPr lang="mr-IN"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9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3831" y="1974113"/>
            <a:ext cx="3960495" cy="4146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37481" y="1967763"/>
            <a:ext cx="3973195" cy="4159504"/>
          </a:xfrm>
          <a:custGeom>
            <a:avLst/>
            <a:gdLst/>
            <a:ahLst/>
            <a:cxnLst/>
            <a:rect l="l" t="t" r="r" b="b"/>
            <a:pathLst>
              <a:path w="3973195" h="4159504">
                <a:moveTo>
                  <a:pt x="0" y="4159504"/>
                </a:moveTo>
                <a:lnTo>
                  <a:pt x="3973195" y="4159504"/>
                </a:lnTo>
                <a:lnTo>
                  <a:pt x="3973195" y="0"/>
                </a:lnTo>
                <a:lnTo>
                  <a:pt x="0" y="0"/>
                </a:lnTo>
                <a:lnTo>
                  <a:pt x="0" y="415950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5901" y="734197"/>
            <a:ext cx="3731066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75"/>
              </a:lnSpc>
              <a:spcBef>
                <a:spcPts val="223"/>
              </a:spcBef>
            </a:pP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Creación</a:t>
            </a:r>
            <a:r>
              <a:rPr sz="6600" b="1" spc="-9" baseline="372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de los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29151" y="734197"/>
            <a:ext cx="2060727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75"/>
              </a:lnSpc>
              <a:spcBef>
                <a:spcPts val="223"/>
              </a:spcBef>
            </a:pP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Segu</a:t>
            </a:r>
            <a:r>
              <a:rPr sz="6600" b="1" spc="-9" baseline="3723" dirty="0" smtClean="0">
                <a:solidFill>
                  <a:srgbClr val="FFFFFF"/>
                </a:solidFill>
                <a:latin typeface="Candara"/>
                <a:cs typeface="Candara"/>
              </a:rPr>
              <a:t>r</a:t>
            </a: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os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01957" y="734197"/>
            <a:ext cx="2043667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75"/>
              </a:lnSpc>
              <a:spcBef>
                <a:spcPts val="223"/>
              </a:spcBef>
            </a:pP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Sociales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5396" y="2696647"/>
            <a:ext cx="132384" cy="189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sz="13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0020" y="2712454"/>
            <a:ext cx="3371159" cy="3241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83">
              <a:lnSpc>
                <a:spcPts val="1586"/>
              </a:lnSpc>
              <a:spcBef>
                <a:spcPts val="65"/>
              </a:spcBef>
            </a:pP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300" spc="-1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salud</a:t>
            </a:r>
            <a:r>
              <a:rPr sz="13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er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1300" spc="-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ave</a:t>
            </a:r>
            <a:r>
              <a:rPr sz="1300" spc="-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ble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-2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sta</a:t>
            </a:r>
            <a:r>
              <a:rPr sz="13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ca si </a:t>
            </a:r>
            <a:endParaRPr sz="1300">
              <a:latin typeface="Candara"/>
              <a:cs typeface="Candara"/>
            </a:endParaRPr>
          </a:p>
          <a:p>
            <a:pPr marL="12700" marR="43183">
              <a:lnSpc>
                <a:spcPts val="1586"/>
              </a:lnSpc>
            </a:pP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1300" spc="-1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sid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-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300" spc="-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la ate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-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méd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13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se </a:t>
            </a:r>
            <a:endParaRPr sz="1300">
              <a:latin typeface="Candara"/>
              <a:cs typeface="Candara"/>
            </a:endParaRPr>
          </a:p>
          <a:p>
            <a:pPr marL="12700" marR="43183">
              <a:lnSpc>
                <a:spcPts val="1586"/>
              </a:lnSpc>
            </a:pP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ce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traba</a:t>
            </a:r>
            <a:r>
              <a:rPr sz="1300" spc="-5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-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un p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qu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eñ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ce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j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endParaRPr sz="1300">
              <a:latin typeface="Candara"/>
              <a:cs typeface="Candara"/>
            </a:endParaRPr>
          </a:p>
          <a:p>
            <a:pPr marL="12700" marR="43183">
              <a:lnSpc>
                <a:spcPts val="1586"/>
              </a:lnSpc>
            </a:pP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bla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ci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-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(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meno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-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300" spc="-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1%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)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, así</a:t>
            </a:r>
            <a:r>
              <a:rPr sz="1300" spc="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3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uchís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as </a:t>
            </a:r>
            <a:endParaRPr sz="1300">
              <a:latin typeface="Candara"/>
              <a:cs typeface="Candara"/>
            </a:endParaRPr>
          </a:p>
          <a:p>
            <a:pPr marL="12700" marR="43183">
              <a:lnSpc>
                <a:spcPts val="1586"/>
              </a:lnSpc>
            </a:pP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er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3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car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an</a:t>
            </a:r>
            <a:r>
              <a:rPr sz="13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1300" spc="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bá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1300" spc="-1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y v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, </a:t>
            </a:r>
            <a:endParaRPr sz="1300">
              <a:latin typeface="Candara"/>
              <a:cs typeface="Candara"/>
            </a:endParaRPr>
          </a:p>
          <a:p>
            <a:pPr marL="12700" marR="43183">
              <a:lnSpc>
                <a:spcPts val="1586"/>
              </a:lnSpc>
            </a:pP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ate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-4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3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cuantas</a:t>
            </a:r>
            <a:r>
              <a:rPr sz="1300" spc="-2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st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one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 </a:t>
            </a:r>
            <a:endParaRPr sz="1300">
              <a:latin typeface="Candara"/>
              <a:cs typeface="Candara"/>
            </a:endParaRPr>
          </a:p>
          <a:p>
            <a:pPr marL="12700" marR="43183">
              <a:lnSpc>
                <a:spcPts val="1586"/>
              </a:lnSpc>
            </a:pP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salud,</a:t>
            </a:r>
            <a:r>
              <a:rPr sz="1300" spc="-2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300" spc="-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1300" spc="-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aban</a:t>
            </a:r>
            <a:r>
              <a:rPr sz="13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Juntas</a:t>
            </a:r>
            <a:r>
              <a:rPr sz="13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300" spc="-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lo </a:t>
            </a:r>
            <a:endParaRPr sz="1300">
              <a:latin typeface="Candara"/>
              <a:cs typeface="Candara"/>
            </a:endParaRPr>
          </a:p>
          <a:p>
            <a:pPr marL="12700" marR="43183">
              <a:lnSpc>
                <a:spcPts val="1586"/>
              </a:lnSpc>
            </a:pP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cual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300" spc="-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3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alud</a:t>
            </a:r>
            <a:r>
              <a:rPr sz="1300" spc="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o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er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1300" spc="-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bl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 </a:t>
            </a:r>
            <a:endParaRPr sz="1300">
              <a:latin typeface="Candara"/>
              <a:cs typeface="Candara"/>
            </a:endParaRPr>
          </a:p>
          <a:p>
            <a:pPr marL="12700" marR="43183">
              <a:lnSpc>
                <a:spcPts val="1586"/>
              </a:lnSpc>
            </a:pP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tad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r>
              <a:rPr sz="1300" spc="-2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5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1300" spc="-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si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uac</a:t>
            </a:r>
            <a:r>
              <a:rPr sz="13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1300" spc="-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qu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so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 re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ve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con</a:t>
            </a:r>
            <a:r>
              <a:rPr sz="13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endParaRPr sz="1300">
              <a:latin typeface="Candara"/>
              <a:cs typeface="Candara"/>
            </a:endParaRPr>
          </a:p>
          <a:p>
            <a:pPr marL="12700" marR="43183">
              <a:lnSpc>
                <a:spcPts val="1586"/>
              </a:lnSpc>
            </a:pP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cr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ac</a:t>
            </a:r>
            <a:r>
              <a:rPr sz="13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-4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los s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gu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ale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endParaRPr sz="1300">
              <a:latin typeface="Candara"/>
              <a:cs typeface="Candara"/>
            </a:endParaRPr>
          </a:p>
          <a:p>
            <a:pPr marL="12700" marR="24688">
              <a:lnSpc>
                <a:spcPts val="1565"/>
              </a:lnSpc>
            </a:pP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ed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te</a:t>
            </a:r>
            <a:r>
              <a:rPr sz="1300" spc="-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la ley No.</a:t>
            </a:r>
            <a:r>
              <a:rPr sz="13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17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300" spc="-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300" spc="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em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endParaRPr sz="1300">
              <a:latin typeface="Candara"/>
              <a:cs typeface="Candara"/>
            </a:endParaRPr>
          </a:p>
          <a:p>
            <a:pPr marL="12700" marR="24688">
              <a:lnSpc>
                <a:spcPts val="1250"/>
              </a:lnSpc>
            </a:pP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19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1,</a:t>
            </a:r>
            <a:r>
              <a:rPr sz="1950" spc="-41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denom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50" spc="-35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50" spc="-9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st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va</a:t>
            </a:r>
            <a:r>
              <a:rPr sz="1950" spc="-46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-13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la Caja</a:t>
            </a:r>
            <a:endParaRPr sz="1300">
              <a:latin typeface="Candara"/>
              <a:cs typeface="Candara"/>
            </a:endParaRPr>
          </a:p>
          <a:p>
            <a:pPr marL="12700" marR="24688">
              <a:lnSpc>
                <a:spcPts val="1250"/>
              </a:lnSpc>
            </a:pP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50" spc="-9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sta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rr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ce</a:t>
            </a:r>
            <a:r>
              <a:rPr sz="1950" spc="-9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1950" spc="-36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50" spc="-6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gu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50" spc="-14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al,</a:t>
            </a:r>
            <a:r>
              <a:rPr sz="1950" spc="-15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1950" spc="-2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stablec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950" spc="-30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endParaRPr sz="1300">
              <a:latin typeface="Candara"/>
              <a:cs typeface="Candara"/>
            </a:endParaRPr>
          </a:p>
          <a:p>
            <a:pPr marL="12700" marR="24688">
              <a:lnSpc>
                <a:spcPts val="1250"/>
              </a:lnSpc>
            </a:pP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50" spc="-9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gu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50" spc="-12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1950" spc="-10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bl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to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950" spc="-27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fi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50" spc="-39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med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te</a:t>
            </a:r>
            <a:endParaRPr sz="1300">
              <a:latin typeface="Candara"/>
              <a:cs typeface="Candara"/>
            </a:endParaRPr>
          </a:p>
          <a:p>
            <a:pPr marL="12700" marR="24688">
              <a:lnSpc>
                <a:spcPts val="1250"/>
              </a:lnSpc>
            </a:pP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50" spc="-9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ap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te</a:t>
            </a:r>
            <a:r>
              <a:rPr sz="1950" spc="-21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50" spc="9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50" spc="-3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-13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1950" spc="9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patr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ono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s,</a:t>
            </a:r>
            <a:r>
              <a:rPr sz="1950" spc="-28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endParaRPr sz="1300">
              <a:latin typeface="Candara"/>
              <a:cs typeface="Candara"/>
            </a:endParaRPr>
          </a:p>
          <a:p>
            <a:pPr marL="12700">
              <a:lnSpc>
                <a:spcPts val="1250"/>
              </a:lnSpc>
            </a:pP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trabajad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ore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50" spc="-44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y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 E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tad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r>
              <a:rPr sz="1950" spc="-7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950" spc="-27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-3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 p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ro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950" spc="-9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endParaRPr sz="1300">
              <a:latin typeface="Candara"/>
              <a:cs typeface="Candara"/>
            </a:endParaRPr>
          </a:p>
          <a:p>
            <a:pPr marL="12700" marR="24688">
              <a:lnSpc>
                <a:spcPts val="1250"/>
              </a:lnSpc>
            </a:pP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-13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ley</a:t>
            </a:r>
            <a:r>
              <a:rPr sz="1950" spc="-15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3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aba</a:t>
            </a:r>
            <a:r>
              <a:rPr sz="1950" spc="7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aut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ono</a:t>
            </a:r>
            <a:r>
              <a:rPr sz="1950" spc="-9" baseline="4201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50" spc="-9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50" spc="14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aja,</a:t>
            </a:r>
            <a:r>
              <a:rPr sz="1950" spc="-2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Congres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endParaRPr sz="1300">
              <a:latin typeface="Candara"/>
              <a:cs typeface="Candara"/>
            </a:endParaRPr>
          </a:p>
          <a:p>
            <a:pPr marL="12700" marR="24688">
              <a:lnSpc>
                <a:spcPts val="1250"/>
              </a:lnSpc>
            </a:pP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varió</a:t>
            </a:r>
            <a:r>
              <a:rPr sz="1950" spc="-22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sa</a:t>
            </a:r>
            <a:r>
              <a:rPr sz="1950" spc="-3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sp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si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ci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-5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y la sub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ord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950" spc="-12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al p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ode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endParaRPr sz="1300">
              <a:latin typeface="Candara"/>
              <a:cs typeface="Candara"/>
            </a:endParaRPr>
          </a:p>
          <a:p>
            <a:pPr marL="12700" marR="24688">
              <a:lnSpc>
                <a:spcPts val="1250"/>
              </a:lnSpc>
            </a:pP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Ejecut</a:t>
            </a:r>
            <a:r>
              <a:rPr sz="1950" spc="9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vo</a:t>
            </a:r>
            <a:r>
              <a:rPr sz="1950" spc="-45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(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-8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 a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ñ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50" spc="-5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19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3</a:t>
            </a:r>
            <a:r>
              <a:rPr sz="1950" spc="-24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1950" spc="-2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le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ce</a:t>
            </a:r>
            <a:r>
              <a:rPr sz="1950" spc="-9" baseline="420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950" spc="-22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endParaRPr sz="1300">
              <a:latin typeface="Candara"/>
              <a:cs typeface="Candara"/>
            </a:endParaRPr>
          </a:p>
          <a:p>
            <a:pPr marL="12700" marR="24688">
              <a:lnSpc>
                <a:spcPts val="1270"/>
              </a:lnSpc>
              <a:spcBef>
                <a:spcPts val="1"/>
              </a:spcBef>
            </a:pP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auto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nom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a).</a:t>
            </a:r>
            <a:endParaRPr sz="13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5396" y="4321485"/>
            <a:ext cx="132384" cy="189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sz="13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6181" y="6372337"/>
            <a:ext cx="171232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20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2288" y="6376600"/>
            <a:ext cx="357957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94"/>
              </a:lnSpc>
              <a:spcBef>
                <a:spcPts val="49"/>
              </a:spcBef>
            </a:pP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1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1940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n Co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Ri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:</a:t>
            </a:r>
            <a:r>
              <a:rPr sz="1350" spc="1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 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ef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4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- </a:t>
            </a:r>
            <a:r>
              <a:rPr lang="mr-IN"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900" dirty="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7481" y="1967763"/>
            <a:ext cx="3973195" cy="4159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5901" y="734197"/>
            <a:ext cx="7859723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75"/>
              </a:lnSpc>
              <a:spcBef>
                <a:spcPts val="223"/>
              </a:spcBef>
            </a:pP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Creación</a:t>
            </a:r>
            <a:r>
              <a:rPr sz="6600" b="1" spc="-9" baseline="372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de los Segu</a:t>
            </a:r>
            <a:r>
              <a:rPr sz="6600" b="1" spc="-9" baseline="3723" dirty="0" smtClean="0">
                <a:solidFill>
                  <a:srgbClr val="FFFFFF"/>
                </a:solidFill>
                <a:latin typeface="Candara"/>
                <a:cs typeface="Candara"/>
              </a:rPr>
              <a:t>r</a:t>
            </a: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os Sociales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1910570"/>
            <a:ext cx="206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824" y="1937354"/>
            <a:ext cx="8128712" cy="3859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5"/>
              </a:lnSpc>
              <a:spcBef>
                <a:spcPts val="40"/>
              </a:spcBef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3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ud</a:t>
            </a:r>
            <a:r>
              <a:rPr sz="2200" spc="-4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era</a:t>
            </a:r>
            <a:r>
              <a:rPr sz="2200" spc="-4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grave</a:t>
            </a:r>
            <a:r>
              <a:rPr sz="2200" spc="-5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proble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10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2200" spc="-3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Rica</a:t>
            </a:r>
            <a:r>
              <a:rPr sz="2200" spc="-3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si se</a:t>
            </a:r>
            <a:r>
              <a:rPr sz="22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consi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era</a:t>
            </a:r>
            <a:r>
              <a:rPr sz="2200" spc="-10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22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atención</a:t>
            </a:r>
            <a:r>
              <a:rPr sz="2200" spc="-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médica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 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centraba</a:t>
            </a:r>
            <a:r>
              <a:rPr sz="2200" spc="-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2200" spc="-3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 pequeño</a:t>
            </a:r>
            <a:r>
              <a:rPr sz="2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porcentaje</a:t>
            </a:r>
            <a:r>
              <a:rPr sz="22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pobla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2200" spc="-1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(m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nos</a:t>
            </a:r>
            <a:r>
              <a:rPr sz="2200" spc="-8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1%),</a:t>
            </a:r>
            <a:r>
              <a:rPr sz="2200" spc="-3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22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muchí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imas</a:t>
            </a:r>
            <a:r>
              <a:rPr sz="2200" spc="-13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per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onas</a:t>
            </a:r>
            <a:r>
              <a:rPr sz="2200" spc="-8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car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cían</a:t>
            </a:r>
            <a:r>
              <a:rPr sz="2200" spc="-11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ese</a:t>
            </a:r>
            <a:r>
              <a:rPr sz="2200" spc="-4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ser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icio</a:t>
            </a:r>
            <a:r>
              <a:rPr sz="2200" spc="-5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bá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ico</a:t>
            </a:r>
            <a:r>
              <a:rPr sz="2200" spc="-5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vi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al,</a:t>
            </a:r>
            <a:r>
              <a:rPr sz="2200" spc="-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at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ndi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10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2200" spc="-3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unas</a:t>
            </a:r>
            <a:r>
              <a:rPr sz="2200" spc="-4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cuantas</a:t>
            </a:r>
            <a:r>
              <a:rPr sz="2200" spc="-9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inst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tuc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ones</a:t>
            </a:r>
            <a:r>
              <a:rPr sz="2200" spc="-7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ud,</a:t>
            </a:r>
            <a:r>
              <a:rPr sz="2200" spc="-7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22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llam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ban</a:t>
            </a:r>
            <a:r>
              <a:rPr sz="2200" spc="-9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Juntas</a:t>
            </a:r>
            <a:r>
              <a:rPr sz="2200" spc="-5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rid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d,</a:t>
            </a:r>
            <a:r>
              <a:rPr sz="2200" spc="-9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</a:t>
            </a:r>
            <a:r>
              <a:rPr sz="2200" spc="-1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cual</a:t>
            </a:r>
            <a:r>
              <a:rPr sz="2200" spc="-4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revela</a:t>
            </a:r>
            <a:r>
              <a:rPr sz="2200" spc="-6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22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ud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2200" spc="-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era</a:t>
            </a:r>
            <a:r>
              <a:rPr sz="2200" spc="-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proble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10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Esta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o.</a:t>
            </a:r>
            <a:r>
              <a:rPr sz="2200" spc="-5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8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situa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2200" spc="-6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qui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6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rever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ir</a:t>
            </a:r>
            <a:r>
              <a:rPr sz="2200" spc="-7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</a:t>
            </a:r>
            <a:r>
              <a:rPr sz="22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cre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ción</a:t>
            </a:r>
            <a:r>
              <a:rPr sz="2200" spc="-1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guros</a:t>
            </a:r>
            <a:r>
              <a:rPr sz="2200" spc="-7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soci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les.</a:t>
            </a:r>
            <a:endParaRPr sz="2200">
              <a:latin typeface="Candara"/>
              <a:cs typeface="Candara"/>
            </a:endParaRPr>
          </a:p>
          <a:p>
            <a:pPr marL="12700" marR="71007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Mediante</a:t>
            </a:r>
            <a:r>
              <a:rPr sz="22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ley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r>
              <a:rPr sz="22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17 del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1 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oviembre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941,</a:t>
            </a:r>
            <a:r>
              <a:rPr sz="22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denomi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ada</a:t>
            </a:r>
            <a:r>
              <a:rPr sz="2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Ley </a:t>
            </a:r>
            <a:endParaRPr sz="2200">
              <a:latin typeface="Candara"/>
              <a:cs typeface="Candara"/>
            </a:endParaRPr>
          </a:p>
          <a:p>
            <a:pPr marL="12700" marR="71007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Cons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itu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iva</a:t>
            </a:r>
            <a:r>
              <a:rPr sz="2200" spc="-10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ja</a:t>
            </a:r>
            <a:r>
              <a:rPr sz="2200" spc="-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tarr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cense</a:t>
            </a:r>
            <a:r>
              <a:rPr sz="2200" spc="-11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guro</a:t>
            </a:r>
            <a:r>
              <a:rPr sz="2200" spc="-7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Soc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al,</a:t>
            </a:r>
            <a:r>
              <a:rPr sz="2200" spc="-8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est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ble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ió </a:t>
            </a:r>
            <a:endParaRPr sz="2200">
              <a:latin typeface="Candara"/>
              <a:cs typeface="Candara"/>
            </a:endParaRPr>
          </a:p>
          <a:p>
            <a:pPr marL="12700" marR="71007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3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uro</a:t>
            </a:r>
            <a:r>
              <a:rPr sz="2200" spc="-7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soci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200" spc="-7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obliga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orio,</a:t>
            </a:r>
            <a:r>
              <a:rPr sz="2200" spc="-14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financia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1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iante</a:t>
            </a:r>
            <a:r>
              <a:rPr sz="2200" spc="-9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aporte</a:t>
            </a:r>
            <a:r>
              <a:rPr sz="2200" spc="-7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soli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ario </a:t>
            </a:r>
            <a:endParaRPr sz="2200">
              <a:latin typeface="Candara"/>
              <a:cs typeface="Candara"/>
            </a:endParaRPr>
          </a:p>
          <a:p>
            <a:pPr marL="12700" marR="71007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3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atronos,</a:t>
            </a:r>
            <a:r>
              <a:rPr sz="2200" spc="-10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rab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ja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ores</a:t>
            </a:r>
            <a:r>
              <a:rPr sz="2200" spc="-14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ado.</a:t>
            </a:r>
            <a:r>
              <a:rPr sz="2200" spc="-5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unque</a:t>
            </a:r>
            <a:r>
              <a:rPr sz="2200" spc="-7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pro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 </a:t>
            </a:r>
            <a:endParaRPr sz="2200">
              <a:latin typeface="Candara"/>
              <a:cs typeface="Candara"/>
            </a:endParaRPr>
          </a:p>
          <a:p>
            <a:pPr marL="12700" marR="71007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3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ley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4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autonomía</a:t>
            </a:r>
            <a:r>
              <a:rPr sz="2200" spc="-1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Caja,</a:t>
            </a:r>
            <a:r>
              <a:rPr sz="2200" spc="-5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Congreso</a:t>
            </a:r>
            <a:r>
              <a:rPr sz="2200" spc="-8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varió</a:t>
            </a:r>
            <a:r>
              <a:rPr sz="2200" spc="-4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esa</a:t>
            </a:r>
            <a:r>
              <a:rPr sz="2200" spc="-3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posi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ión </a:t>
            </a:r>
            <a:endParaRPr sz="2200">
              <a:latin typeface="Candara"/>
              <a:cs typeface="Candara"/>
            </a:endParaRPr>
          </a:p>
          <a:p>
            <a:pPr marL="12700" marR="71007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subordinó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poder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Ejecutivo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(en</a:t>
            </a:r>
            <a:r>
              <a:rPr sz="2200" spc="-4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2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año 1943</a:t>
            </a:r>
            <a:r>
              <a:rPr sz="22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 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-2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concedió</a:t>
            </a:r>
            <a:r>
              <a:rPr sz="22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endParaRPr sz="2200">
              <a:latin typeface="Candara"/>
              <a:cs typeface="Candara"/>
            </a:endParaRPr>
          </a:p>
          <a:p>
            <a:pPr marL="12700" marR="71007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autonomía).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3855579"/>
            <a:ext cx="206877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90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8373" y="6372337"/>
            <a:ext cx="14597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21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2288" y="6376600"/>
            <a:ext cx="357957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94"/>
              </a:lnSpc>
              <a:spcBef>
                <a:spcPts val="49"/>
              </a:spcBef>
            </a:pP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1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1940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n Co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Ri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:</a:t>
            </a:r>
            <a:r>
              <a:rPr sz="1350" spc="1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 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ef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4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- </a:t>
            </a:r>
            <a:r>
              <a:rPr lang="mr-IN"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9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5901" y="734197"/>
            <a:ext cx="7859723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75"/>
              </a:lnSpc>
              <a:spcBef>
                <a:spcPts val="223"/>
              </a:spcBef>
            </a:pP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Creación</a:t>
            </a:r>
            <a:r>
              <a:rPr sz="6600" b="1" spc="-9" baseline="372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de los Segu</a:t>
            </a:r>
            <a:r>
              <a:rPr sz="6600" b="1" spc="-9" baseline="3723" dirty="0" smtClean="0">
                <a:solidFill>
                  <a:srgbClr val="FFFFFF"/>
                </a:solidFill>
                <a:latin typeface="Candara"/>
                <a:cs typeface="Candara"/>
              </a:rPr>
              <a:t>r</a:t>
            </a: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os Sociales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1910570"/>
            <a:ext cx="206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824" y="1937354"/>
            <a:ext cx="8238777" cy="3523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5"/>
              </a:lnSpc>
              <a:spcBef>
                <a:spcPts val="40"/>
              </a:spcBef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2200" spc="-5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3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importancia</a:t>
            </a:r>
            <a:r>
              <a:rPr sz="2200" spc="-1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3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uros</a:t>
            </a:r>
            <a:r>
              <a:rPr sz="2200" spc="-7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soci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les,</a:t>
            </a:r>
            <a:r>
              <a:rPr sz="2200" spc="-9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22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venían</a:t>
            </a:r>
            <a:r>
              <a:rPr sz="2200" spc="-7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llenar</a:t>
            </a:r>
            <a:r>
              <a:rPr sz="2200" spc="-5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vacío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2200" spc="-4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representaba</a:t>
            </a:r>
            <a:r>
              <a:rPr sz="2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rotección</a:t>
            </a:r>
            <a:r>
              <a:rPr sz="22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 trabajadores</a:t>
            </a:r>
            <a:r>
              <a:rPr sz="22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 sus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famili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-8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cuanto</a:t>
            </a:r>
            <a:r>
              <a:rPr sz="2200" spc="-5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atención</a:t>
            </a:r>
            <a:r>
              <a:rPr sz="2200" spc="-1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mé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ica</a:t>
            </a:r>
            <a:r>
              <a:rPr sz="2200" spc="-5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defunción</a:t>
            </a:r>
            <a:r>
              <a:rPr sz="2200" spc="-10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tra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aja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or,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2200" spc="-4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princ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pio,</a:t>
            </a:r>
            <a:r>
              <a:rPr sz="2200" spc="-8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protecc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2200" spc="-1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ofreci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9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fue</a:t>
            </a:r>
            <a:r>
              <a:rPr sz="22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ante</a:t>
            </a:r>
            <a:r>
              <a:rPr sz="2200" spc="-8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redu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ida</a:t>
            </a:r>
            <a:r>
              <a:rPr sz="2200" spc="-9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pues</a:t>
            </a:r>
            <a:r>
              <a:rPr sz="2200" spc="-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no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cubr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2200" spc="-9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todo</a:t>
            </a:r>
            <a:r>
              <a:rPr sz="2200" spc="-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paí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2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poco</a:t>
            </a:r>
            <a:r>
              <a:rPr sz="2200" spc="-8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apli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aron</a:t>
            </a:r>
            <a:r>
              <a:rPr sz="2200" spc="-1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todos</a:t>
            </a:r>
            <a:r>
              <a:rPr sz="2200" spc="-4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tra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aja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ores</a:t>
            </a:r>
            <a:r>
              <a:rPr sz="2200" spc="-14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ni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2200" spc="-4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todos</a:t>
            </a:r>
            <a:r>
              <a:rPr sz="2200" spc="-4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pos</a:t>
            </a:r>
            <a:r>
              <a:rPr sz="2200" spc="-7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3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salud,</a:t>
            </a:r>
            <a:r>
              <a:rPr sz="2200" spc="-5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solo</a:t>
            </a:r>
            <a:r>
              <a:rPr sz="2200" spc="-5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cubr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2200" spc="-7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enferme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ad</a:t>
            </a:r>
            <a:r>
              <a:rPr sz="2200" spc="-1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ernid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d,</a:t>
            </a:r>
            <a:r>
              <a:rPr sz="22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-4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q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ue</a:t>
            </a:r>
            <a:r>
              <a:rPr sz="2200" spc="-4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pro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10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contem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laba</a:t>
            </a:r>
            <a:r>
              <a:rPr sz="2200" spc="-13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vali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ez,</a:t>
            </a:r>
            <a:r>
              <a:rPr sz="2200" spc="-11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vejez,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muerte</a:t>
            </a:r>
            <a:r>
              <a:rPr sz="2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 el</a:t>
            </a:r>
            <a:r>
              <a:rPr sz="2200" spc="-2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cese del</a:t>
            </a:r>
            <a:r>
              <a:rPr sz="2200" spc="-3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trabajo,</a:t>
            </a:r>
            <a:r>
              <a:rPr sz="22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además limitó</a:t>
            </a:r>
            <a:r>
              <a:rPr sz="2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cobertura</a:t>
            </a:r>
            <a:r>
              <a:rPr sz="22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salarios</a:t>
            </a:r>
            <a:endParaRPr sz="2200">
              <a:latin typeface="Candara"/>
              <a:cs typeface="Candara"/>
            </a:endParaRPr>
          </a:p>
          <a:p>
            <a:pPr marL="12700" marR="56098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2200" spc="-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mayores</a:t>
            </a:r>
            <a:r>
              <a:rPr sz="2200" spc="-7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3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0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0</a:t>
            </a:r>
            <a:r>
              <a:rPr sz="22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colones.</a:t>
            </a:r>
            <a:r>
              <a:rPr sz="2200" spc="-7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2200" spc="-5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año</a:t>
            </a:r>
            <a:r>
              <a:rPr sz="2200" spc="-4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1944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había</a:t>
            </a:r>
            <a:r>
              <a:rPr sz="2200" spc="-4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33</a:t>
            </a:r>
            <a:r>
              <a:rPr sz="2200" spc="-2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8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0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0 </a:t>
            </a:r>
            <a:endParaRPr sz="2200">
              <a:latin typeface="Candara"/>
              <a:cs typeface="Candara"/>
            </a:endParaRPr>
          </a:p>
          <a:p>
            <a:pPr marL="12700" marR="56098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gura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os,</a:t>
            </a:r>
            <a:r>
              <a:rPr sz="2200" spc="-1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-4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su</a:t>
            </a:r>
            <a:r>
              <a:rPr sz="22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totali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ad</a:t>
            </a:r>
            <a:r>
              <a:rPr sz="2200" spc="-9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3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cent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2200" spc="-8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urbanos.</a:t>
            </a:r>
            <a:r>
              <a:rPr sz="2200" spc="-8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8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uvieron</a:t>
            </a:r>
            <a:r>
              <a:rPr sz="2200" spc="-8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que </a:t>
            </a:r>
            <a:endParaRPr sz="2200">
              <a:latin typeface="Candara"/>
              <a:cs typeface="Candara"/>
            </a:endParaRPr>
          </a:p>
          <a:p>
            <a:pPr marL="12700" marR="56098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2200" spc="-8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vari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-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déca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2200" spc="-7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2200" spc="-5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22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seguro</a:t>
            </a:r>
            <a:r>
              <a:rPr sz="2200" spc="-6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soci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200" spc="-7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cubr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era</a:t>
            </a:r>
            <a:r>
              <a:rPr sz="2200" spc="-1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todos</a:t>
            </a:r>
            <a:r>
              <a:rPr sz="2200" spc="-5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 </a:t>
            </a:r>
            <a:endParaRPr sz="2200">
              <a:latin typeface="Candara"/>
              <a:cs typeface="Candara"/>
            </a:endParaRPr>
          </a:p>
          <a:p>
            <a:pPr marL="12700" marR="56098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tra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aja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ores</a:t>
            </a:r>
            <a:r>
              <a:rPr sz="2200" spc="-15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has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7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1961,</a:t>
            </a:r>
            <a:r>
              <a:rPr sz="22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promulgó</a:t>
            </a:r>
            <a:r>
              <a:rPr sz="2200" spc="-9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niver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alización</a:t>
            </a:r>
            <a:r>
              <a:rPr sz="2200" spc="-17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uro </a:t>
            </a:r>
            <a:endParaRPr sz="2200">
              <a:latin typeface="Candara"/>
              <a:cs typeface="Candara"/>
            </a:endParaRPr>
          </a:p>
          <a:p>
            <a:pPr marL="12700" marR="56098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soci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2277" y="6372337"/>
            <a:ext cx="160176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22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45005" y="734197"/>
            <a:ext cx="5340346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75"/>
              </a:lnSpc>
              <a:spcBef>
                <a:spcPts val="223"/>
              </a:spcBef>
            </a:pP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Las Ga</a:t>
            </a:r>
            <a:r>
              <a:rPr sz="6600" b="1" spc="-14" baseline="3723" dirty="0" smtClean="0">
                <a:solidFill>
                  <a:srgbClr val="FFFFFF"/>
                </a:solidFill>
                <a:latin typeface="Candara"/>
                <a:cs typeface="Candara"/>
              </a:rPr>
              <a:t>r</a:t>
            </a: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antías</a:t>
            </a:r>
            <a:r>
              <a:rPr sz="6600" b="1" spc="19" baseline="372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Sociales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200" y="1973129"/>
            <a:ext cx="2235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824" y="2002401"/>
            <a:ext cx="7757280" cy="10621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3600" spc="-1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ormas</a:t>
            </a:r>
            <a:r>
              <a:rPr sz="3600" spc="-1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social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s se incorporaron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en la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Const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tución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5"/>
              </a:lnSpc>
              <a:spcBef>
                <a:spcPts val="19"/>
              </a:spcBef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3600" spc="-2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como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evo capítulo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denom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do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Gara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Sociale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r>
              <a:rPr sz="3600" spc="-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Este hecho</a:t>
            </a:r>
            <a:r>
              <a:rPr sz="3600" spc="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fue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ng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lar importancia,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pues el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vó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8022" y="2734302"/>
            <a:ext cx="2206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824" y="3100062"/>
            <a:ext cx="8180482" cy="2159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ra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go co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st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tucional u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er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e de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pet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ciones</a:t>
            </a:r>
            <a:r>
              <a:rPr sz="3600" spc="1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y reclamos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ts val="2880"/>
              </a:lnSpc>
              <a:spcBef>
                <a:spcPts val="19"/>
              </a:spcBef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trabajadore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3600" spc="-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quienes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bían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sarrol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ado</a:t>
            </a:r>
            <a:r>
              <a:rPr sz="3600" spc="-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luc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sable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600" spc="-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me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j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orar su co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dición</a:t>
            </a:r>
            <a:r>
              <a:rPr sz="3600" spc="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labor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 y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vida, desde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finales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glo</a:t>
            </a:r>
            <a:r>
              <a:rPr sz="3600" spc="-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XIX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y, sobre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todo, en 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as 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ri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eras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dos décadas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glo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X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X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;</a:t>
            </a:r>
            <a:r>
              <a:rPr sz="3600" spc="-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ello, el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ablecim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ento de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las gar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ntías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social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derar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quista de</a:t>
            </a:r>
            <a:r>
              <a:rPr sz="3600" spc="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lase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trabajadora.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0753" y="6372337"/>
            <a:ext cx="163202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23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2645" y="754979"/>
            <a:ext cx="8139252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Importancia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de las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Garantí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s Sociales</a:t>
            </a:r>
            <a:endParaRPr sz="40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1971530"/>
            <a:ext cx="206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824" y="1998314"/>
            <a:ext cx="8236016" cy="3658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280"/>
              </a:lnSpc>
              <a:spcBef>
                <a:spcPts val="114"/>
              </a:spcBef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3300" spc="-3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otorgar</a:t>
            </a:r>
            <a:r>
              <a:rPr sz="3300" spc="-8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rango</a:t>
            </a:r>
            <a:r>
              <a:rPr sz="3300" spc="-5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consti</a:t>
            </a:r>
            <a:r>
              <a:rPr sz="3300" spc="14" baseline="372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ucional</a:t>
            </a:r>
            <a:r>
              <a:rPr sz="3300" spc="-17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2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der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chos</a:t>
            </a:r>
            <a:r>
              <a:rPr sz="3300" spc="-10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2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tra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aja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ores,</a:t>
            </a:r>
            <a:r>
              <a:rPr sz="3300" spc="-15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45"/>
              </a:lnSpc>
              <a:spcBef>
                <a:spcPts val="18"/>
              </a:spcBef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aba</a:t>
            </a:r>
            <a:r>
              <a:rPr sz="3300" spc="-8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ac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ando</a:t>
            </a:r>
            <a:r>
              <a:rPr sz="3300" spc="-11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3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existía una</a:t>
            </a:r>
            <a:r>
              <a:rPr sz="3300" spc="-4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si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uación</a:t>
            </a:r>
            <a:r>
              <a:rPr sz="3300" spc="-8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laboral</a:t>
            </a:r>
            <a:r>
              <a:rPr sz="3300" spc="-7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soc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3300" spc="-6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injus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3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legi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ima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3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derecho</a:t>
            </a:r>
            <a:r>
              <a:rPr sz="3300" spc="-9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3300" spc="-1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trabajo</a:t>
            </a:r>
            <a:r>
              <a:rPr sz="3300" spc="-7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bajo</a:t>
            </a:r>
            <a:r>
              <a:rPr sz="3300" spc="-4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300" spc="-4" baseline="124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iones</a:t>
            </a:r>
            <a:r>
              <a:rPr sz="3300" spc="-13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3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-4" baseline="124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2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les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onaran</a:t>
            </a:r>
            <a:r>
              <a:rPr sz="3300" spc="-12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nidad</a:t>
            </a:r>
            <a:r>
              <a:rPr sz="3300" spc="-10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3300" spc="-2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per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onas</a:t>
            </a:r>
            <a:r>
              <a:rPr sz="3300" spc="-9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ni</a:t>
            </a:r>
            <a:r>
              <a:rPr sz="3300" spc="-1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lo</a:t>
            </a:r>
            <a:r>
              <a:rPr sz="3300" spc="-2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mantuv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era</a:t>
            </a:r>
            <a:r>
              <a:rPr sz="3300" spc="-12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300" spc="-2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3300" spc="-3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ado</a:t>
            </a:r>
            <a:r>
              <a:rPr sz="3300" spc="-6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pobr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za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perenne,</a:t>
            </a:r>
            <a:r>
              <a:rPr sz="3300" spc="-10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300" spc="-3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5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abl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cieron</a:t>
            </a:r>
            <a:r>
              <a:rPr sz="3300" spc="-16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una</a:t>
            </a:r>
            <a:r>
              <a:rPr sz="3300" spc="-3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ser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-4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dere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hos</a:t>
            </a:r>
            <a:r>
              <a:rPr sz="3300" spc="-10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como:</a:t>
            </a:r>
            <a:r>
              <a:rPr sz="3300" spc="-6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sa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ario</a:t>
            </a:r>
            <a:r>
              <a:rPr sz="3300" spc="-9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mínimo;</a:t>
            </a:r>
            <a:r>
              <a:rPr sz="3300" spc="-9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jornada</a:t>
            </a:r>
            <a:r>
              <a:rPr sz="3300" spc="-8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diurna</a:t>
            </a:r>
            <a:r>
              <a:rPr sz="3300" spc="-5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ocho</a:t>
            </a:r>
            <a:r>
              <a:rPr sz="3300" spc="-5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horas</a:t>
            </a:r>
            <a:r>
              <a:rPr sz="3300" spc="-5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(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ere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ho</a:t>
            </a:r>
            <a:r>
              <a:rPr sz="3300" spc="-10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alc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300" spc="-4" baseline="1241" dirty="0" smtClean="0">
                <a:solidFill>
                  <a:srgbClr val="073D86"/>
                </a:solidFill>
                <a:latin typeface="Candara"/>
                <a:cs typeface="Candara"/>
              </a:rPr>
              <a:t>z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ado</a:t>
            </a:r>
            <a:r>
              <a:rPr sz="3300" spc="-1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192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0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)</a:t>
            </a:r>
            <a:r>
              <a:rPr sz="3300" spc="-4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seis</a:t>
            </a:r>
            <a:r>
              <a:rPr sz="3300" spc="-3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3300" spc="-4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-9" baseline="124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octurna;</a:t>
            </a:r>
            <a:r>
              <a:rPr sz="3300" spc="-11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va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aciones</a:t>
            </a:r>
            <a:r>
              <a:rPr sz="3300" spc="-12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anuales</a:t>
            </a:r>
            <a:r>
              <a:rPr sz="3300" spc="-8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pa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ad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s;</a:t>
            </a:r>
            <a:r>
              <a:rPr sz="3300" spc="-6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derecho</a:t>
            </a:r>
            <a:r>
              <a:rPr sz="3300" spc="-9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3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sin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ica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ización</a:t>
            </a:r>
            <a:r>
              <a:rPr sz="3300" spc="-17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2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huelga</a:t>
            </a:r>
            <a:r>
              <a:rPr sz="3300" spc="-7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(a</a:t>
            </a:r>
            <a:r>
              <a:rPr sz="3300" spc="-1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3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pa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ron</a:t>
            </a:r>
            <a:r>
              <a:rPr sz="3300" spc="-4" baseline="124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-7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3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les</a:t>
            </a:r>
            <a:r>
              <a:rPr sz="3300" spc="-2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concedió</a:t>
            </a:r>
            <a:r>
              <a:rPr sz="3300" spc="-9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der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cho</a:t>
            </a:r>
            <a:r>
              <a:rPr sz="3300" spc="-10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3300" spc="-1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paro);</a:t>
            </a:r>
            <a:r>
              <a:rPr sz="3300" spc="-7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der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cho</a:t>
            </a:r>
            <a:r>
              <a:rPr sz="3300" spc="-9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firmar</a:t>
            </a:r>
            <a:r>
              <a:rPr sz="3300" spc="-5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contratos</a:t>
            </a:r>
            <a:r>
              <a:rPr sz="3300" spc="-10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convenciones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colec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ivas</a:t>
            </a:r>
            <a:r>
              <a:rPr sz="3300" spc="-12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trab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jo</a:t>
            </a:r>
            <a:r>
              <a:rPr sz="3300" spc="-8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dere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ho</a:t>
            </a:r>
            <a:r>
              <a:rPr sz="3300" spc="-10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2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eguros</a:t>
            </a:r>
            <a:r>
              <a:rPr sz="3300" spc="-5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sociales</a:t>
            </a:r>
            <a:r>
              <a:rPr sz="3300" spc="-8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300" spc="-2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benefi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io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5"/>
              </a:lnSpc>
              <a:spcBef>
                <a:spcPts val="0"/>
              </a:spcBef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3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las y los 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rabaja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ores</a:t>
            </a:r>
            <a:r>
              <a:rPr sz="3300" spc="-4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 sus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familias.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7705" y="6372337"/>
            <a:ext cx="16919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24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2645" y="754979"/>
            <a:ext cx="8139252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Importancia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de las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Garantí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s Sociales</a:t>
            </a:r>
            <a:endParaRPr sz="40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1938002"/>
            <a:ext cx="206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824" y="1964786"/>
            <a:ext cx="8224738" cy="3624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280"/>
              </a:lnSpc>
              <a:spcBef>
                <a:spcPts val="114"/>
              </a:spcBef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3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legi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lac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3300" spc="-131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soci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-81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obligó</a:t>
            </a:r>
            <a:r>
              <a:rPr sz="3300" spc="-5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3300" spc="-1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-9" baseline="372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ado</a:t>
            </a:r>
            <a:r>
              <a:rPr sz="3300" spc="-4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fomentar</a:t>
            </a:r>
            <a:r>
              <a:rPr sz="3300" spc="-8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2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cre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ción</a:t>
            </a:r>
            <a:r>
              <a:rPr sz="3300" spc="-10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380"/>
              </a:lnSpc>
              <a:spcBef>
                <a:spcPts val="5"/>
              </a:spcBef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300" spc="-4" baseline="2482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perativ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s,</a:t>
            </a:r>
            <a:r>
              <a:rPr sz="3300" spc="-39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construcción</a:t>
            </a:r>
            <a:r>
              <a:rPr sz="3300" spc="-39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asas</a:t>
            </a:r>
            <a:r>
              <a:rPr sz="3300" spc="-1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baratas</a:t>
            </a:r>
            <a:r>
              <a:rPr sz="3300" spc="-9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y la preparac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té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nica</a:t>
            </a:r>
            <a:r>
              <a:rPr sz="3300" spc="-101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300" spc="-2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tra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aja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3300" spc="-127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-4" baseline="2482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-17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patronos</a:t>
            </a:r>
            <a:r>
              <a:rPr sz="3300" spc="-8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abl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cer</a:t>
            </a:r>
            <a:r>
              <a:rPr sz="3300" spc="-121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condic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ones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higiénic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-121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urid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-106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300" spc="-2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trab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jo,</a:t>
            </a:r>
            <a:r>
              <a:rPr sz="3300" spc="-79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pa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3300" spc="-5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salarios</a:t>
            </a:r>
            <a:r>
              <a:rPr sz="3300" spc="-9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igual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-5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sin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tinc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3300" spc="-9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per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onas</a:t>
            </a:r>
            <a:r>
              <a:rPr sz="3300" spc="-8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ni</a:t>
            </a:r>
            <a:r>
              <a:rPr sz="3300" spc="-21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géneros,</a:t>
            </a:r>
            <a:r>
              <a:rPr sz="3300" spc="-9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dar</a:t>
            </a:r>
            <a:r>
              <a:rPr sz="3300" spc="-3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igual</a:t>
            </a:r>
            <a:r>
              <a:rPr sz="3300" spc="-59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tra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32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3300" spc="-1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trabaj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dor</a:t>
            </a:r>
            <a:r>
              <a:rPr sz="3300" spc="-127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rural</a:t>
            </a:r>
            <a:r>
              <a:rPr sz="3300" spc="-5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375"/>
              </a:lnSpc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urbano</a:t>
            </a:r>
            <a:r>
              <a:rPr sz="3300" spc="-81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300" spc="-3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priori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ad</a:t>
            </a:r>
            <a:r>
              <a:rPr sz="3300" spc="-109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3300" spc="-1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trabaj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dor</a:t>
            </a:r>
            <a:r>
              <a:rPr sz="3300" spc="-127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cos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arri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ense</a:t>
            </a:r>
            <a:r>
              <a:rPr sz="3300" spc="-16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sobre</a:t>
            </a:r>
            <a:r>
              <a:rPr sz="3300" spc="-52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26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extranjero.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380"/>
              </a:lnSpc>
              <a:spcBef>
                <a:spcPts val="0"/>
              </a:spcBef>
            </a:pPr>
            <a:r>
              <a:rPr sz="3300" spc="-89" baseline="2482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ambién</a:t>
            </a:r>
            <a:r>
              <a:rPr sz="3300" spc="-26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se 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rearon</a:t>
            </a:r>
            <a:r>
              <a:rPr sz="3300" spc="-3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9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-89" baseline="2482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ribunales</a:t>
            </a:r>
            <a:r>
              <a:rPr sz="3300" spc="-11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-94" baseline="2482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rabajo,</a:t>
            </a:r>
            <a:r>
              <a:rPr sz="3300" spc="-16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3300" spc="-1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resolver</a:t>
            </a:r>
            <a:r>
              <a:rPr sz="3300" spc="-9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conflic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3300" spc="-12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entre</a:t>
            </a:r>
            <a:r>
              <a:rPr sz="3300" spc="-6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26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tra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aja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ores</a:t>
            </a:r>
            <a:r>
              <a:rPr sz="3300" spc="-147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21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pa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ron</a:t>
            </a:r>
            <a:r>
              <a:rPr sz="3300" spc="-4" baseline="2482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s.</a:t>
            </a:r>
            <a:r>
              <a:rPr sz="3300" spc="-9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Otro</a:t>
            </a:r>
            <a:r>
              <a:rPr sz="3300" spc="-4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elem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nto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import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nte</a:t>
            </a:r>
            <a:r>
              <a:rPr sz="3300" spc="-14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3300" spc="-2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garan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ías</a:t>
            </a:r>
            <a:r>
              <a:rPr sz="3300" spc="-8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soci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les</a:t>
            </a:r>
            <a:r>
              <a:rPr sz="3300" spc="-82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fue</a:t>
            </a:r>
            <a:r>
              <a:rPr sz="3300" spc="-3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introduc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300" spc="-12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300" spc="-2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Consti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ución</a:t>
            </a:r>
            <a:endParaRPr sz="2200">
              <a:latin typeface="Candara"/>
              <a:cs typeface="Candara"/>
            </a:endParaRPr>
          </a:p>
          <a:p>
            <a:pPr marL="12700" marR="3982">
              <a:lnSpc>
                <a:spcPts val="2375"/>
              </a:lnSpc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Política</a:t>
            </a:r>
            <a:r>
              <a:rPr sz="3300" spc="-97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principio</a:t>
            </a:r>
            <a:r>
              <a:rPr sz="3300" spc="-10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irrenuncia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ili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-9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-189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26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rechos</a:t>
            </a:r>
            <a:r>
              <a:rPr sz="3300" spc="-10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soci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les,</a:t>
            </a:r>
            <a:r>
              <a:rPr sz="3300" spc="-102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pues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3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esa</a:t>
            </a:r>
            <a:r>
              <a:rPr sz="3300" spc="-31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manera</a:t>
            </a:r>
            <a:r>
              <a:rPr sz="3300" spc="-8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1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imp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día</a:t>
            </a:r>
            <a:r>
              <a:rPr sz="3300" spc="-8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3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mediante</a:t>
            </a:r>
            <a:r>
              <a:rPr sz="3300" spc="-97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pre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ión,</a:t>
            </a:r>
            <a:r>
              <a:rPr sz="3300" spc="-8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26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tra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aja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ores</a:t>
            </a:r>
            <a:r>
              <a:rPr sz="3300" spc="-147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380"/>
              </a:lnSpc>
              <a:spcBef>
                <a:spcPts val="0"/>
              </a:spcBef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vieran</a:t>
            </a:r>
            <a:r>
              <a:rPr sz="3300" spc="-19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obligados</a:t>
            </a:r>
            <a:r>
              <a:rPr sz="3300" spc="-1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 hacerlo.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9229" y="6372337"/>
            <a:ext cx="163882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25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2645" y="754979"/>
            <a:ext cx="8139252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Importancia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de las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Garantí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s Sociales</a:t>
            </a:r>
            <a:endParaRPr sz="40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1910570"/>
            <a:ext cx="206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824" y="1937354"/>
            <a:ext cx="8224532" cy="3792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250"/>
              </a:lnSpc>
              <a:spcBef>
                <a:spcPts val="112"/>
              </a:spcBef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26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proyec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9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reforma</a:t>
            </a:r>
            <a:r>
              <a:rPr sz="3300" spc="-8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consti</a:t>
            </a:r>
            <a:r>
              <a:rPr sz="3300" spc="14" baseline="2482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ucional</a:t>
            </a:r>
            <a:r>
              <a:rPr sz="3300" spc="-17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2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envió</a:t>
            </a:r>
            <a:r>
              <a:rPr sz="3300" spc="-6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3300" spc="-1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Congreso</a:t>
            </a:r>
            <a:r>
              <a:rPr sz="3300" spc="-8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16</a:t>
            </a:r>
            <a:r>
              <a:rPr sz="3300" spc="-9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115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mayo</a:t>
            </a:r>
            <a:r>
              <a:rPr sz="3300" spc="-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-4" baseline="3723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942</a:t>
            </a:r>
            <a:r>
              <a:rPr sz="3300" spc="1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y fue</a:t>
            </a:r>
            <a:r>
              <a:rPr sz="3300" spc="-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aprobado el</a:t>
            </a:r>
            <a:r>
              <a:rPr sz="3300" spc="-21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25 de</a:t>
            </a:r>
            <a:r>
              <a:rPr sz="3300" spc="-3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junio</a:t>
            </a:r>
            <a:r>
              <a:rPr sz="3300" spc="-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-4" baseline="3723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943.</a:t>
            </a:r>
            <a:r>
              <a:rPr sz="3300" spc="2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 o</a:t>
            </a:r>
            <a:r>
              <a:rPr sz="3300" spc="-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mayo</a:t>
            </a:r>
            <a:r>
              <a:rPr sz="3300" spc="-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110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1943,</a:t>
            </a:r>
            <a:r>
              <a:rPr sz="3300" spc="-3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2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movilizaron</a:t>
            </a:r>
            <a:r>
              <a:rPr sz="3300" spc="-11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miles</a:t>
            </a:r>
            <a:r>
              <a:rPr sz="3300" spc="-5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tra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aja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ores</a:t>
            </a:r>
            <a:r>
              <a:rPr sz="3300" spc="-157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3300" spc="-41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apoyar</a:t>
            </a:r>
            <a:r>
              <a:rPr sz="3300" spc="-5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2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legi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lac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110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soci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-81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300" spc="-2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Gobie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3300" spc="-111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pr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sionar</a:t>
            </a:r>
            <a:r>
              <a:rPr sz="3300" spc="-10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300" spc="-3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su</a:t>
            </a:r>
            <a:r>
              <a:rPr sz="3300" spc="-2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proba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ión,</a:t>
            </a:r>
            <a:r>
              <a:rPr sz="3300" spc="-14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bién</a:t>
            </a:r>
            <a:r>
              <a:rPr sz="3300" spc="-91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parti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110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Comunis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a,</a:t>
            </a:r>
            <a:r>
              <a:rPr sz="3300" spc="-117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pe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3300" spc="-51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3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crit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8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3300" spc="-2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ac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iones</a:t>
            </a:r>
            <a:r>
              <a:rPr sz="3300" spc="-10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300" spc="-2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Gobie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3300" spc="-111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110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consi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erarl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-16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les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vas</a:t>
            </a:r>
            <a:r>
              <a:rPr sz="3300" spc="-6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(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añinas)</a:t>
            </a:r>
            <a:r>
              <a:rPr sz="3300" spc="-9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3300" spc="-51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país, apoyaba</a:t>
            </a:r>
            <a:r>
              <a:rPr sz="3300" spc="-7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creación</a:t>
            </a:r>
            <a:r>
              <a:rPr sz="3300" spc="-10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110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garan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ías</a:t>
            </a:r>
            <a:r>
              <a:rPr sz="3300" spc="-9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soci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les</a:t>
            </a:r>
            <a:r>
              <a:rPr sz="3300" spc="-8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posición</a:t>
            </a:r>
            <a:r>
              <a:rPr sz="3300" spc="-9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antifa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ci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3300" spc="-2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300" spc="-2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Gobie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no.</a:t>
            </a:r>
            <a:r>
              <a:rPr sz="3300" spc="-11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300" spc="-4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su</a:t>
            </a:r>
            <a:r>
              <a:rPr sz="3300" spc="-2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art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115"/>
              </a:lnSpc>
              <a:spcBef>
                <a:spcPts val="0"/>
              </a:spcBef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Ig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esia</a:t>
            </a:r>
            <a:r>
              <a:rPr sz="3300" spc="-1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ólica</a:t>
            </a:r>
            <a:r>
              <a:rPr sz="3300" spc="-2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apoyaba las ref</a:t>
            </a:r>
            <a:r>
              <a:rPr sz="3300" spc="-9" baseline="372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rmas p</a:t>
            </a:r>
            <a:r>
              <a:rPr sz="3300" spc="-4" baseline="372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300" spc="-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coincidir</a:t>
            </a:r>
            <a:r>
              <a:rPr sz="3300" spc="-2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con</a:t>
            </a:r>
            <a:r>
              <a:rPr sz="3300" spc="-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Doctrina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110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Soc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3300" spc="-8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2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les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a.</a:t>
            </a:r>
            <a:r>
              <a:rPr sz="3300" spc="-6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arzobispo</a:t>
            </a:r>
            <a:r>
              <a:rPr sz="3300" spc="-91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Víctor</a:t>
            </a:r>
            <a:r>
              <a:rPr sz="3300" spc="-6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Manuel</a:t>
            </a:r>
            <a:r>
              <a:rPr sz="3300" spc="-7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nabria</a:t>
            </a:r>
            <a:r>
              <a:rPr sz="3300" spc="-10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Martínez,</a:t>
            </a:r>
            <a:r>
              <a:rPr sz="3300" spc="-10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110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una</a:t>
            </a:r>
            <a:r>
              <a:rPr sz="3300" spc="-5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car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77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pa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toral</a:t>
            </a:r>
            <a:r>
              <a:rPr sz="3300" spc="-9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1941,</a:t>
            </a:r>
            <a:r>
              <a:rPr sz="3300" spc="-2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sobre</a:t>
            </a:r>
            <a:r>
              <a:rPr sz="3300" spc="-5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2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jus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2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sa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ario,</a:t>
            </a:r>
            <a:r>
              <a:rPr sz="3300" spc="-3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había</a:t>
            </a:r>
            <a:r>
              <a:rPr sz="3300" spc="-6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manife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110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sus inquie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udes</a:t>
            </a:r>
            <a:r>
              <a:rPr sz="3300" spc="-11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soci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les,</a:t>
            </a:r>
            <a:r>
              <a:rPr sz="3300" spc="-10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abogan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10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300" spc="-3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una</a:t>
            </a:r>
            <a:r>
              <a:rPr sz="3300" spc="-3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mayor</a:t>
            </a:r>
            <a:r>
              <a:rPr sz="3300" spc="-5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jus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icia</a:t>
            </a:r>
            <a:r>
              <a:rPr sz="3300" spc="-2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3300" spc="-51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110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cla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-7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tra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aja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ora,</a:t>
            </a:r>
            <a:r>
              <a:rPr sz="3300" spc="-15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300" spc="-3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5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poco</a:t>
            </a:r>
            <a:r>
              <a:rPr sz="3300" spc="-8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le</a:t>
            </a:r>
            <a:r>
              <a:rPr sz="3300" spc="-1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pareció</a:t>
            </a:r>
            <a:r>
              <a:rPr sz="3300" spc="-9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inconveniente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115"/>
              </a:lnSpc>
              <a:spcBef>
                <a:spcPts val="0"/>
              </a:spcBef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rela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ionarse</a:t>
            </a:r>
            <a:r>
              <a:rPr sz="3300" spc="-157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con</a:t>
            </a:r>
            <a:r>
              <a:rPr sz="3300" spc="-3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parti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87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Comunis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9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hac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300" spc="-81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cau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7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común</a:t>
            </a:r>
            <a:r>
              <a:rPr sz="3300" spc="-6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150"/>
              </a:lnSpc>
              <a:spcBef>
                <a:spcPts val="1"/>
              </a:spcBef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def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nsa</a:t>
            </a:r>
            <a:r>
              <a:rPr sz="3300" spc="-8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3300" spc="-2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Gar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ntías</a:t>
            </a:r>
            <a:r>
              <a:rPr sz="3300" spc="-77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Soc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ale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6181" y="6372337"/>
            <a:ext cx="17154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26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7186" y="734197"/>
            <a:ext cx="7422429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75"/>
              </a:lnSpc>
              <a:spcBef>
                <a:spcPts val="223"/>
              </a:spcBef>
            </a:pP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Reformas en el Campo Laboral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1910570"/>
            <a:ext cx="206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824" y="1937354"/>
            <a:ext cx="8242833" cy="3859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5"/>
              </a:lnSpc>
              <a:spcBef>
                <a:spcPts val="40"/>
              </a:spcBef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3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anda</a:t>
            </a:r>
            <a:r>
              <a:rPr sz="2200" spc="-9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2200" spc="-3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exis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encia</a:t>
            </a:r>
            <a:r>
              <a:rPr sz="2200" spc="-5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Códi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7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8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rab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jo</a:t>
            </a:r>
            <a:r>
              <a:rPr sz="2200" spc="-8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fue</a:t>
            </a:r>
            <a:r>
              <a:rPr sz="22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rte</a:t>
            </a:r>
            <a:r>
              <a:rPr sz="2200" spc="-6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las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luchas</a:t>
            </a:r>
            <a:r>
              <a:rPr sz="22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reivindica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ivas</a:t>
            </a:r>
            <a:r>
              <a:rPr sz="22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2200" spc="-4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dieron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grupos organizad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 en</a:t>
            </a:r>
            <a:r>
              <a:rPr sz="2200" spc="-3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las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prim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ras</a:t>
            </a:r>
            <a:r>
              <a:rPr sz="2200" spc="-10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dé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ad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-8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</a:t>
            </a:r>
            <a:r>
              <a:rPr sz="2200" spc="-2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XX,</a:t>
            </a:r>
            <a:r>
              <a:rPr sz="22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2200" spc="-3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4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pro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9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ley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ibió</a:t>
            </a:r>
            <a:r>
              <a:rPr sz="2200" spc="-8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ivo</a:t>
            </a:r>
            <a:r>
              <a:rPr sz="2200" spc="-8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apoyo</a:t>
            </a:r>
            <a:r>
              <a:rPr sz="2200" spc="-5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tores</a:t>
            </a:r>
            <a:r>
              <a:rPr sz="2200" spc="-8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populare</a:t>
            </a:r>
            <a:r>
              <a:rPr sz="2200" spc="1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2200" spc="-11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aunque</a:t>
            </a:r>
            <a:r>
              <a:rPr sz="2200" spc="-6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posi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2200" spc="-10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fue</a:t>
            </a:r>
            <a:r>
              <a:rPr sz="22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muy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fuerte</a:t>
            </a:r>
            <a:r>
              <a:rPr sz="2200" spc="-6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parte</a:t>
            </a:r>
            <a:r>
              <a:rPr sz="2200" spc="-5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grupos</a:t>
            </a:r>
            <a:r>
              <a:rPr sz="2200" spc="-6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oligarquía</a:t>
            </a:r>
            <a:r>
              <a:rPr sz="2200" spc="-11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nacional,</a:t>
            </a:r>
            <a:r>
              <a:rPr sz="2200" spc="-10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22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empr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sas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extranjer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-1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embaj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da</a:t>
            </a:r>
            <a:r>
              <a:rPr sz="2200" spc="-10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Est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dos</a:t>
            </a:r>
            <a:r>
              <a:rPr sz="2200" spc="-6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Unidos;</a:t>
            </a:r>
            <a:r>
              <a:rPr sz="2200" spc="-7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pese</a:t>
            </a:r>
            <a:r>
              <a:rPr sz="2200" spc="-4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ella,</a:t>
            </a:r>
            <a:r>
              <a:rPr sz="2200" spc="-5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Presi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ente</a:t>
            </a:r>
            <a:r>
              <a:rPr sz="2200" spc="-1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úbli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11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pre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entó</a:t>
            </a:r>
            <a:r>
              <a:rPr sz="2200" spc="-10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pro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9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como</a:t>
            </a:r>
            <a:r>
              <a:rPr sz="2200" spc="-5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una</a:t>
            </a:r>
            <a:r>
              <a:rPr sz="22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forma</a:t>
            </a:r>
            <a:r>
              <a:rPr sz="2200" spc="-5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conciliar</a:t>
            </a:r>
            <a:r>
              <a:rPr sz="2200" spc="-5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las diferencias</a:t>
            </a:r>
            <a:r>
              <a:rPr sz="22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lase</a:t>
            </a:r>
            <a:r>
              <a:rPr sz="2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2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armo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izarlas</a:t>
            </a:r>
            <a:r>
              <a:rPr sz="22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 evitar l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conflic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2200" spc="-1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soci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les,</a:t>
            </a:r>
            <a:r>
              <a:rPr sz="2200" spc="-10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pues</a:t>
            </a:r>
            <a:r>
              <a:rPr sz="22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efendía</a:t>
            </a:r>
            <a:r>
              <a:rPr sz="2200" spc="-8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tan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7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der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chos</a:t>
            </a:r>
            <a:r>
              <a:rPr sz="2200" spc="-8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tra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aja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ores</a:t>
            </a:r>
            <a:r>
              <a:rPr sz="2200" spc="-15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como</a:t>
            </a:r>
            <a:r>
              <a:rPr sz="2200" spc="-5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tronos</a:t>
            </a:r>
            <a:r>
              <a:rPr sz="2200" spc="-9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lec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1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obliga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iones</a:t>
            </a:r>
            <a:r>
              <a:rPr sz="2200" spc="-1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para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ambos.</a:t>
            </a:r>
            <a:endParaRPr sz="2200">
              <a:latin typeface="Candara"/>
              <a:cs typeface="Candara"/>
            </a:endParaRPr>
          </a:p>
          <a:p>
            <a:pPr marL="12700" marR="8232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Có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igo</a:t>
            </a:r>
            <a:r>
              <a:rPr sz="2200" spc="-7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fue</a:t>
            </a:r>
            <a:r>
              <a:rPr sz="22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robado</a:t>
            </a:r>
            <a:r>
              <a:rPr sz="2200" spc="-8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15</a:t>
            </a:r>
            <a:r>
              <a:rPr sz="22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iem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2200" spc="-10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43.</a:t>
            </a:r>
            <a:r>
              <a:rPr sz="2200" spc="-1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Era</a:t>
            </a:r>
            <a:r>
              <a:rPr sz="2200" spc="-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rumento </a:t>
            </a:r>
            <a:endParaRPr sz="2200">
              <a:latin typeface="Candara"/>
              <a:cs typeface="Candara"/>
            </a:endParaRPr>
          </a:p>
          <a:p>
            <a:pPr marL="12700" marR="8232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jurídico</a:t>
            </a:r>
            <a:r>
              <a:rPr sz="22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22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 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ecesi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aba</a:t>
            </a:r>
            <a:r>
              <a:rPr sz="22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2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implementar</a:t>
            </a:r>
            <a:r>
              <a:rPr sz="22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2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capí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ulo</a:t>
            </a:r>
            <a:r>
              <a:rPr sz="22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Garantías </a:t>
            </a:r>
            <a:endParaRPr sz="2200">
              <a:latin typeface="Candara"/>
              <a:cs typeface="Candara"/>
            </a:endParaRPr>
          </a:p>
          <a:p>
            <a:pPr marL="12700" marR="8232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Soc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ale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2200" spc="-1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incorporado</a:t>
            </a:r>
            <a:r>
              <a:rPr sz="2200" spc="-1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Consti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ución</a:t>
            </a:r>
            <a:r>
              <a:rPr sz="2200" spc="-14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Política.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4928725"/>
            <a:ext cx="20667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0753" y="6372337"/>
            <a:ext cx="161535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27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7186" y="734197"/>
            <a:ext cx="7422429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75"/>
              </a:lnSpc>
              <a:spcBef>
                <a:spcPts val="223"/>
              </a:spcBef>
            </a:pP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Reformas en el Campo Laboral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1910570"/>
            <a:ext cx="206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824" y="1937354"/>
            <a:ext cx="8205497" cy="3859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685"/>
              </a:lnSpc>
              <a:spcBef>
                <a:spcPts val="40"/>
              </a:spcBef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Como</a:t>
            </a:r>
            <a:r>
              <a:rPr sz="2200" spc="-5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par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-6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22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rmas</a:t>
            </a:r>
            <a:r>
              <a:rPr sz="2200" spc="-8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soci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les,</a:t>
            </a:r>
            <a:r>
              <a:rPr sz="2200" spc="-9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sobre</a:t>
            </a:r>
            <a:r>
              <a:rPr sz="2200" spc="-5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ba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-4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cre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aria</a:t>
            </a:r>
            <a:r>
              <a:rPr sz="2200" spc="-1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endParaRPr sz="2200">
              <a:latin typeface="Candara"/>
              <a:cs typeface="Candara"/>
            </a:endParaRPr>
          </a:p>
          <a:p>
            <a:pPr marL="12700" algn="just">
              <a:lnSpc>
                <a:spcPts val="2685"/>
              </a:lnSpc>
            </a:pPr>
            <a:r>
              <a:rPr sz="2200" spc="-8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rabajo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(e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table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ida</a:t>
            </a:r>
            <a:r>
              <a:rPr sz="22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2200" spc="-3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julio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928),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2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27</a:t>
            </a:r>
            <a:r>
              <a:rPr sz="2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gosto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943,</a:t>
            </a:r>
            <a:r>
              <a:rPr sz="2200" spc="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 creó </a:t>
            </a:r>
            <a:endParaRPr sz="2200">
              <a:latin typeface="Candara"/>
              <a:cs typeface="Candara"/>
            </a:endParaRPr>
          </a:p>
          <a:p>
            <a:pPr marL="12700" algn="just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3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Minister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1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8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rab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jo</a:t>
            </a:r>
            <a:r>
              <a:rPr sz="2200" spc="-7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Previ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2200" spc="-9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Soc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al,</a:t>
            </a:r>
            <a:r>
              <a:rPr sz="2200" spc="-8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22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empezó</a:t>
            </a:r>
            <a:r>
              <a:rPr sz="2200" spc="-7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fu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cionar</a:t>
            </a:r>
            <a:r>
              <a:rPr sz="2200" spc="-10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endParaRPr sz="2200">
              <a:latin typeface="Candara"/>
              <a:cs typeface="Candara"/>
            </a:endParaRPr>
          </a:p>
          <a:p>
            <a:pPr marL="12700" marR="343754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15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set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embre</a:t>
            </a:r>
            <a:r>
              <a:rPr sz="2200" spc="-7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ese</a:t>
            </a:r>
            <a:r>
              <a:rPr sz="2200" spc="-3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mismo</a:t>
            </a:r>
            <a:r>
              <a:rPr sz="2200" spc="-6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año.</a:t>
            </a:r>
            <a:r>
              <a:rPr sz="2200" spc="-4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Sus</a:t>
            </a:r>
            <a:r>
              <a:rPr sz="2200" spc="-3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princ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pal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-1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funciones</a:t>
            </a:r>
            <a:r>
              <a:rPr sz="2200" spc="-9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án </a:t>
            </a:r>
            <a:endParaRPr sz="2200">
              <a:latin typeface="Candara"/>
              <a:cs typeface="Candara"/>
            </a:endParaRPr>
          </a:p>
          <a:p>
            <a:pPr marL="12700" marR="343754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contem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2200" spc="-14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Códi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7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8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rab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jo</a:t>
            </a:r>
            <a:r>
              <a:rPr sz="2200" spc="-7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y, d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ntro</a:t>
            </a:r>
            <a:r>
              <a:rPr sz="2200" spc="-6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ellas</a:t>
            </a:r>
            <a:r>
              <a:rPr sz="2200" spc="-5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9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endParaRPr sz="2200">
              <a:latin typeface="Candara"/>
              <a:cs typeface="Candara"/>
            </a:endParaRPr>
          </a:p>
          <a:p>
            <a:pPr marL="12700" marR="343754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obliga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2200" spc="-14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fis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alizar</a:t>
            </a:r>
            <a:r>
              <a:rPr sz="2200" spc="-7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antizar</a:t>
            </a:r>
            <a:r>
              <a:rPr sz="2200" spc="-1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adecua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1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apl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2200" spc="-12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 </a:t>
            </a:r>
            <a:endParaRPr sz="2200">
              <a:latin typeface="Candara"/>
              <a:cs typeface="Candara"/>
            </a:endParaRPr>
          </a:p>
          <a:p>
            <a:pPr marL="12700" marR="343754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cum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limi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nto</a:t>
            </a:r>
            <a:r>
              <a:rPr sz="2200" spc="-17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legi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2200" spc="-13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laboral.</a:t>
            </a:r>
            <a:endParaRPr sz="2200">
              <a:latin typeface="Candara"/>
              <a:cs typeface="Candara"/>
            </a:endParaRPr>
          </a:p>
          <a:p>
            <a:pPr marL="12700" marR="124373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Garantías</a:t>
            </a:r>
            <a:r>
              <a:rPr sz="2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Sociales</a:t>
            </a:r>
            <a:r>
              <a:rPr sz="22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también</a:t>
            </a:r>
            <a:r>
              <a:rPr sz="2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contemplan</a:t>
            </a:r>
            <a:r>
              <a:rPr sz="2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importancia</a:t>
            </a:r>
            <a:r>
              <a:rPr sz="2200" spc="-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endParaRPr sz="2200">
              <a:latin typeface="Candara"/>
              <a:cs typeface="Candara"/>
            </a:endParaRPr>
          </a:p>
          <a:p>
            <a:pPr marL="12700" marR="124373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familia</a:t>
            </a:r>
            <a:r>
              <a:rPr sz="2200" spc="-8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200" spc="-3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rimonio,</a:t>
            </a:r>
            <a:r>
              <a:rPr sz="2200" spc="-13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como</a:t>
            </a:r>
            <a:r>
              <a:rPr sz="2200" spc="-5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ba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-4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fundament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200" spc="-13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socie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ad</a:t>
            </a:r>
            <a:r>
              <a:rPr sz="2200" spc="-9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 </a:t>
            </a:r>
            <a:endParaRPr sz="2200">
              <a:latin typeface="Candara"/>
              <a:cs typeface="Candara"/>
            </a:endParaRPr>
          </a:p>
          <a:p>
            <a:pPr marL="12700" marR="124373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abl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ce</a:t>
            </a:r>
            <a:r>
              <a:rPr sz="2200" spc="-1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bli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ación</a:t>
            </a:r>
            <a:r>
              <a:rPr sz="2200" spc="-1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ado</a:t>
            </a:r>
            <a:r>
              <a:rPr sz="2200" spc="-6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prot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ger</a:t>
            </a:r>
            <a:r>
              <a:rPr sz="2200" spc="-9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mujer,</a:t>
            </a:r>
            <a:r>
              <a:rPr sz="2200" spc="-7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iñez</a:t>
            </a:r>
            <a:r>
              <a:rPr sz="2200" spc="-5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 </a:t>
            </a:r>
            <a:endParaRPr sz="2200">
              <a:latin typeface="Candara"/>
              <a:cs typeface="Candara"/>
            </a:endParaRPr>
          </a:p>
          <a:p>
            <a:pPr marL="12700" marR="124373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enfer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2200" spc="-9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vali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os;</a:t>
            </a:r>
            <a:r>
              <a:rPr sz="2200" spc="-8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mo,</a:t>
            </a:r>
            <a:r>
              <a:rPr sz="2200" spc="-8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define</a:t>
            </a:r>
            <a:r>
              <a:rPr sz="2200" spc="-5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tra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ajo</a:t>
            </a:r>
            <a:r>
              <a:rPr sz="2200" spc="-8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como</a:t>
            </a:r>
            <a:r>
              <a:rPr sz="2200" spc="-5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 </a:t>
            </a:r>
            <a:endParaRPr sz="2200">
              <a:latin typeface="Candara"/>
              <a:cs typeface="Candara"/>
            </a:endParaRPr>
          </a:p>
          <a:p>
            <a:pPr marL="12700" marR="124373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der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cho</a:t>
            </a:r>
            <a:r>
              <a:rPr sz="2200" spc="-10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fundament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200" spc="-13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eber</a:t>
            </a:r>
            <a:r>
              <a:rPr sz="2200" spc="-6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soci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200" spc="-7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bli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ación</a:t>
            </a:r>
            <a:r>
              <a:rPr sz="2200" spc="-1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Esta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6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endParaRPr sz="2200">
              <a:latin typeface="Candara"/>
              <a:cs typeface="Candara"/>
            </a:endParaRPr>
          </a:p>
          <a:p>
            <a:pPr marL="12700" marR="124373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procurar</a:t>
            </a:r>
            <a:r>
              <a:rPr sz="22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 trabajo</a:t>
            </a:r>
            <a:r>
              <a:rPr sz="22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digno,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nesto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 justamente</a:t>
            </a:r>
            <a:r>
              <a:rPr sz="22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remune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ado,</a:t>
            </a:r>
            <a:r>
              <a:rPr sz="2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que </a:t>
            </a:r>
            <a:endParaRPr sz="2200">
              <a:latin typeface="Candara"/>
              <a:cs typeface="Candara"/>
            </a:endParaRPr>
          </a:p>
          <a:p>
            <a:pPr marL="12700" marR="124373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promueva</a:t>
            </a:r>
            <a:r>
              <a:rPr sz="2200" spc="-10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mejor</a:t>
            </a:r>
            <a:r>
              <a:rPr sz="2200" spc="-6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cal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dad</a:t>
            </a:r>
            <a:r>
              <a:rPr sz="2200" spc="-9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vida</a:t>
            </a:r>
            <a:r>
              <a:rPr sz="2200" spc="-3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pobla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ión.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3855579"/>
            <a:ext cx="206877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90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6181" y="6372337"/>
            <a:ext cx="171355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28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7186" y="734197"/>
            <a:ext cx="7422429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75"/>
              </a:lnSpc>
              <a:spcBef>
                <a:spcPts val="223"/>
              </a:spcBef>
            </a:pP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Reformas en el Campo Laboral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200" y="1973129"/>
            <a:ext cx="2235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824" y="2002401"/>
            <a:ext cx="8089559" cy="25253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3600" spc="-1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indudable</a:t>
            </a:r>
            <a:r>
              <a:rPr sz="3600" spc="3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orma</a:t>
            </a:r>
            <a:r>
              <a:rPr sz="3600" spc="-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social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ll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vada</a:t>
            </a:r>
            <a:r>
              <a:rPr sz="3600" spc="-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a cabo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e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n 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ts val="2885"/>
              </a:lnSpc>
              <a:spcBef>
                <a:spcPts val="19"/>
              </a:spcBef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Gobierno del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Dr. Calderón G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ardia, tuvo gran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portan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ia p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ra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600" spc="-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struc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3600" spc="2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un Estado So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ial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recho en</a:t>
            </a:r>
            <a:r>
              <a:rPr sz="3600" spc="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Cos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-2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Rica,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pues recogió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mu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las inq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tudes</a:t>
            </a:r>
            <a:r>
              <a:rPr sz="3600" spc="25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trabajadores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ner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ac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eso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 u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vida digna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y 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onsti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uyó la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base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q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derechos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los sectores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pop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lares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se co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sol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dar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ampliaran,</a:t>
            </a:r>
            <a:r>
              <a:rPr sz="3600" spc="-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en un</a:t>
            </a:r>
            <a:r>
              <a:rPr sz="3600" spc="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proceso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marc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do por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l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 luc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vig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lan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ia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824" y="4563356"/>
            <a:ext cx="7670867" cy="1062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a de</a:t>
            </a:r>
            <a:r>
              <a:rPr sz="3600" spc="2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grupos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orga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izados, </a:t>
            </a:r>
            <a:r>
              <a:rPr sz="3600" spc="-9" baseline="3413" dirty="0" smtClean="0">
                <a:solidFill>
                  <a:srgbClr val="073D86"/>
                </a:solidFill>
                <a:latin typeface="Candara"/>
                <a:cs typeface="Candara"/>
              </a:rPr>
              <a:t>q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ue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se manti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ne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sta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  <a:spcBef>
                <a:spcPts val="19"/>
              </a:spcBef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pres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nte, para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ped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 la r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str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ión o eli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inación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q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is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3600" spc="-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za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as.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70849" y="4563356"/>
            <a:ext cx="29733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6181" y="6372337"/>
            <a:ext cx="17110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29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4824" y="450179"/>
            <a:ext cx="8214072" cy="5078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14743" marR="2191400" algn="ctr">
              <a:lnSpc>
                <a:spcPts val="4070"/>
              </a:lnSpc>
              <a:spcBef>
                <a:spcPts val="203"/>
              </a:spcBef>
            </a:pPr>
            <a:r>
              <a:rPr sz="6000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Década</a:t>
            </a:r>
            <a:r>
              <a:rPr sz="6000" spc="9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de 1940 en</a:t>
            </a:r>
            <a:endParaRPr sz="4000">
              <a:latin typeface="Candara"/>
              <a:cs typeface="Candara"/>
            </a:endParaRPr>
          </a:p>
          <a:p>
            <a:pPr marL="2809735" marR="3087923" algn="ctr">
              <a:lnSpc>
                <a:spcPts val="4800"/>
              </a:lnSpc>
              <a:spcBef>
                <a:spcPts val="36"/>
              </a:spcBef>
            </a:pPr>
            <a:r>
              <a:rPr sz="6000" spc="0" baseline="1365" dirty="0" smtClean="0">
                <a:solidFill>
                  <a:srgbClr val="FFFFFF"/>
                </a:solidFill>
                <a:latin typeface="Candara"/>
                <a:cs typeface="Candara"/>
              </a:rPr>
              <a:t>Co</a:t>
            </a:r>
            <a:r>
              <a:rPr sz="6000" spc="9" baseline="1365" dirty="0" smtClean="0">
                <a:solidFill>
                  <a:srgbClr val="FFFFFF"/>
                </a:solidFill>
                <a:latin typeface="Candara"/>
                <a:cs typeface="Candara"/>
              </a:rPr>
              <a:t>s</a:t>
            </a:r>
            <a:r>
              <a:rPr sz="6000" spc="0" baseline="1365" dirty="0" smtClean="0">
                <a:solidFill>
                  <a:srgbClr val="FFFFFF"/>
                </a:solidFill>
                <a:latin typeface="Candara"/>
                <a:cs typeface="Candara"/>
              </a:rPr>
              <a:t>ta R</a:t>
            </a:r>
            <a:r>
              <a:rPr sz="6000" spc="9" baseline="1365" dirty="0" smtClean="0">
                <a:solidFill>
                  <a:srgbClr val="FFFFFF"/>
                </a:solidFill>
                <a:latin typeface="Candara"/>
                <a:cs typeface="Candara"/>
              </a:rPr>
              <a:t>i</a:t>
            </a:r>
            <a:r>
              <a:rPr sz="6000" spc="0" baseline="1365" dirty="0" smtClean="0">
                <a:solidFill>
                  <a:srgbClr val="FFFFFF"/>
                </a:solidFill>
                <a:latin typeface="Candara"/>
                <a:cs typeface="Candara"/>
              </a:rPr>
              <a:t>ca</a:t>
            </a:r>
            <a:endParaRPr sz="4000">
              <a:latin typeface="Candara"/>
              <a:cs typeface="Candara"/>
            </a:endParaRPr>
          </a:p>
          <a:p>
            <a:pPr marL="12700" marR="178439">
              <a:lnSpc>
                <a:spcPts val="2685"/>
              </a:lnSpc>
              <a:spcBef>
                <a:spcPts val="2641"/>
              </a:spcBef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Gobie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2200" spc="-11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León</a:t>
            </a:r>
            <a:r>
              <a:rPr sz="2200" spc="-5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Cor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és</a:t>
            </a:r>
            <a:r>
              <a:rPr sz="2200" spc="-7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ro</a:t>
            </a:r>
            <a:r>
              <a:rPr sz="2200" spc="-5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finaliza</a:t>
            </a:r>
            <a:r>
              <a:rPr sz="2200" spc="-8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déca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8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3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0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, </a:t>
            </a:r>
            <a:endParaRPr sz="2200">
              <a:latin typeface="Candara"/>
              <a:cs typeface="Candara"/>
            </a:endParaRPr>
          </a:p>
          <a:p>
            <a:pPr marL="12700" marR="178439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apoyado</a:t>
            </a:r>
            <a:r>
              <a:rPr sz="2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por los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ores</a:t>
            </a:r>
            <a:r>
              <a:rPr sz="2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oligárquicos</a:t>
            </a:r>
            <a:r>
              <a:rPr sz="22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 goberna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do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2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ellos,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 </a:t>
            </a:r>
            <a:endParaRPr sz="2200">
              <a:latin typeface="Candara"/>
              <a:cs typeface="Candara"/>
            </a:endParaRPr>
          </a:p>
          <a:p>
            <a:pPr marL="12700" marR="178439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tan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8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22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repr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mía</a:t>
            </a:r>
            <a:r>
              <a:rPr sz="2200" spc="-10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dura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ente</a:t>
            </a:r>
            <a:r>
              <a:rPr sz="2200" spc="-11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22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prote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tas</a:t>
            </a:r>
            <a:r>
              <a:rPr sz="2200" spc="-7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tr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baj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dores, </a:t>
            </a:r>
            <a:endParaRPr sz="2200">
              <a:latin typeface="Candara"/>
              <a:cs typeface="Candara"/>
            </a:endParaRPr>
          </a:p>
          <a:p>
            <a:pPr marL="12700" marR="178439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cal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ficán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ol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-15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movimientos</a:t>
            </a:r>
            <a:r>
              <a:rPr sz="2200" spc="-1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comunista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r>
              <a:rPr sz="2200" spc="-1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Durante</a:t>
            </a:r>
            <a:r>
              <a:rPr sz="2200" spc="-8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su</a:t>
            </a:r>
            <a:r>
              <a:rPr sz="22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bierno</a:t>
            </a:r>
            <a:r>
              <a:rPr sz="2200" spc="-8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no </a:t>
            </a:r>
            <a:endParaRPr sz="2200">
              <a:latin typeface="Candara"/>
              <a:cs typeface="Candara"/>
            </a:endParaRPr>
          </a:p>
          <a:p>
            <a:pPr marL="12700" marR="178439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hubo</a:t>
            </a:r>
            <a:r>
              <a:rPr sz="2200" spc="-5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aumento</a:t>
            </a:r>
            <a:r>
              <a:rPr sz="2200" spc="-9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arios</a:t>
            </a:r>
            <a:r>
              <a:rPr sz="2200" spc="-9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mpoco</a:t>
            </a:r>
            <a:r>
              <a:rPr sz="2200" spc="-6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le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preocupó</a:t>
            </a:r>
            <a:r>
              <a:rPr sz="2200" spc="-10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desem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leo</a:t>
            </a:r>
            <a:r>
              <a:rPr sz="2200" spc="-10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ni</a:t>
            </a:r>
            <a:r>
              <a:rPr sz="2200" spc="-2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endParaRPr sz="2200">
              <a:latin typeface="Candara"/>
              <a:cs typeface="Candara"/>
            </a:endParaRPr>
          </a:p>
          <a:p>
            <a:pPr marL="12700" marR="178439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z</a:t>
            </a:r>
            <a:r>
              <a:rPr sz="2200" spc="-10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alim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ntos</a:t>
            </a:r>
            <a:r>
              <a:rPr sz="2200" spc="-10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22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pade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ían</a:t>
            </a:r>
            <a:r>
              <a:rPr sz="2200" spc="-9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tores</a:t>
            </a:r>
            <a:r>
              <a:rPr sz="2200" spc="-8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populare</a:t>
            </a:r>
            <a:r>
              <a:rPr sz="2200" spc="1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2200" spc="-11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ve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2200" spc="-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 </a:t>
            </a:r>
            <a:endParaRPr sz="2200">
              <a:latin typeface="Candara"/>
              <a:cs typeface="Candara"/>
            </a:endParaRPr>
          </a:p>
          <a:p>
            <a:pPr marL="12700" marR="178439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proyec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1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ley</a:t>
            </a:r>
            <a:r>
              <a:rPr sz="2200" spc="-3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"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-6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bar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"</a:t>
            </a:r>
            <a:r>
              <a:rPr sz="2200" spc="-6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2200" spc="-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obreros</a:t>
            </a:r>
            <a:r>
              <a:rPr sz="2200" spc="-6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amp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sinos </a:t>
            </a:r>
            <a:endParaRPr sz="2200">
              <a:latin typeface="Candara"/>
              <a:cs typeface="Candara"/>
            </a:endParaRPr>
          </a:p>
          <a:p>
            <a:pPr marL="12700" marR="178439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porque</a:t>
            </a:r>
            <a:r>
              <a:rPr sz="2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restaría</a:t>
            </a:r>
            <a:r>
              <a:rPr sz="22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dinero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2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fisco para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atender</a:t>
            </a:r>
            <a:r>
              <a:rPr sz="2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2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pago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deuda </a:t>
            </a:r>
            <a:endParaRPr sz="2200">
              <a:latin typeface="Candara"/>
              <a:cs typeface="Candara"/>
            </a:endParaRPr>
          </a:p>
          <a:p>
            <a:pPr marL="12700" marR="178439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externa.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3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notable</a:t>
            </a:r>
            <a:r>
              <a:rPr sz="2200" spc="-8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obra</a:t>
            </a:r>
            <a:r>
              <a:rPr sz="2200" spc="-4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erial</a:t>
            </a:r>
            <a:r>
              <a:rPr sz="2200" spc="-1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Gobie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2200" spc="-11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León</a:t>
            </a:r>
            <a:r>
              <a:rPr sz="2200" spc="-5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Cor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és,</a:t>
            </a:r>
            <a:r>
              <a:rPr sz="2200" spc="-8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realizó</a:t>
            </a:r>
            <a:r>
              <a:rPr sz="2200" spc="-8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7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at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nción</a:t>
            </a:r>
            <a:r>
              <a:rPr sz="2200" spc="-13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probl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mas</a:t>
            </a:r>
            <a:r>
              <a:rPr sz="2200" spc="-1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soci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les,</a:t>
            </a:r>
            <a:r>
              <a:rPr sz="2200" spc="-9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2200" spc="-3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ello</a:t>
            </a:r>
            <a:r>
              <a:rPr sz="2200" spc="-3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pueblo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afirma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11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22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Presi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ente</a:t>
            </a:r>
            <a:r>
              <a:rPr sz="2200" spc="-1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era</a:t>
            </a:r>
            <a:r>
              <a:rPr sz="22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"Cort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s"</a:t>
            </a:r>
            <a:r>
              <a:rPr sz="2200" spc="-8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</a:t>
            </a:r>
            <a:r>
              <a:rPr sz="22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ricos</a:t>
            </a:r>
            <a:r>
              <a:rPr sz="2200" spc="-4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"L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ón"</a:t>
            </a:r>
            <a:r>
              <a:rPr sz="2200" spc="-7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</a:t>
            </a:r>
            <a:r>
              <a:rPr sz="22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pobres.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1910570"/>
            <a:ext cx="206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4392277"/>
            <a:ext cx="20667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9709" y="6372337"/>
            <a:ext cx="10582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3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2288" y="6376600"/>
            <a:ext cx="357957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94"/>
              </a:lnSpc>
              <a:spcBef>
                <a:spcPts val="49"/>
              </a:spcBef>
            </a:pP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1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1940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n Co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Ri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:</a:t>
            </a:r>
            <a:r>
              <a:rPr sz="1350" spc="1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 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ef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4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- </a:t>
            </a:r>
            <a:r>
              <a:rPr lang="mr-IN"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9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47486" y="8592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047"/>
                </a:moveTo>
                <a:lnTo>
                  <a:pt x="397510" y="653668"/>
                </a:lnTo>
                <a:lnTo>
                  <a:pt x="522986" y="667130"/>
                </a:lnTo>
                <a:lnTo>
                  <a:pt x="644143" y="680465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707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707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602"/>
                </a:lnTo>
                <a:lnTo>
                  <a:pt x="2302383" y="617981"/>
                </a:lnTo>
                <a:lnTo>
                  <a:pt x="2372487" y="602360"/>
                </a:lnTo>
                <a:lnTo>
                  <a:pt x="2440559" y="584580"/>
                </a:lnTo>
                <a:lnTo>
                  <a:pt x="2506471" y="566673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290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395"/>
                </a:lnTo>
                <a:lnTo>
                  <a:pt x="2102485" y="149478"/>
                </a:lnTo>
                <a:lnTo>
                  <a:pt x="1964309" y="182879"/>
                </a:lnTo>
                <a:lnTo>
                  <a:pt x="1821941" y="216407"/>
                </a:lnTo>
                <a:lnTo>
                  <a:pt x="1564639" y="281050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568"/>
                </a:lnTo>
                <a:lnTo>
                  <a:pt x="406018" y="528827"/>
                </a:lnTo>
                <a:lnTo>
                  <a:pt x="199771" y="566673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04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19375" y="730885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6012"/>
                </a:moveTo>
                <a:lnTo>
                  <a:pt x="1849501" y="80390"/>
                </a:lnTo>
                <a:lnTo>
                  <a:pt x="1628394" y="51307"/>
                </a:lnTo>
                <a:lnTo>
                  <a:pt x="1417954" y="31241"/>
                </a:lnTo>
                <a:lnTo>
                  <a:pt x="1220215" y="15620"/>
                </a:lnTo>
                <a:lnTo>
                  <a:pt x="1030986" y="4444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839" y="35687"/>
                </a:lnTo>
                <a:lnTo>
                  <a:pt x="0" y="53593"/>
                </a:lnTo>
                <a:lnTo>
                  <a:pt x="163702" y="73660"/>
                </a:lnTo>
                <a:lnTo>
                  <a:pt x="333756" y="96012"/>
                </a:lnTo>
                <a:lnTo>
                  <a:pt x="510158" y="124967"/>
                </a:lnTo>
                <a:lnTo>
                  <a:pt x="693038" y="156210"/>
                </a:lnTo>
                <a:lnTo>
                  <a:pt x="882269" y="194182"/>
                </a:lnTo>
                <a:lnTo>
                  <a:pt x="1077849" y="234314"/>
                </a:lnTo>
                <a:lnTo>
                  <a:pt x="1281938" y="279018"/>
                </a:lnTo>
                <a:lnTo>
                  <a:pt x="1490217" y="330326"/>
                </a:lnTo>
                <a:lnTo>
                  <a:pt x="1866519" y="421766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2"/>
                </a:lnTo>
                <a:lnTo>
                  <a:pt x="2878454" y="638175"/>
                </a:lnTo>
                <a:lnTo>
                  <a:pt x="3031616" y="667257"/>
                </a:lnTo>
                <a:lnTo>
                  <a:pt x="3180334" y="691768"/>
                </a:lnTo>
                <a:lnTo>
                  <a:pt x="3324987" y="716279"/>
                </a:lnTo>
                <a:lnTo>
                  <a:pt x="3465322" y="738631"/>
                </a:lnTo>
                <a:lnTo>
                  <a:pt x="3601339" y="756412"/>
                </a:lnTo>
                <a:lnTo>
                  <a:pt x="3733165" y="774318"/>
                </a:lnTo>
                <a:lnTo>
                  <a:pt x="3860673" y="789939"/>
                </a:lnTo>
                <a:lnTo>
                  <a:pt x="3986149" y="805561"/>
                </a:lnTo>
                <a:lnTo>
                  <a:pt x="4107306" y="816737"/>
                </a:lnTo>
                <a:lnTo>
                  <a:pt x="4224274" y="825626"/>
                </a:lnTo>
                <a:lnTo>
                  <a:pt x="4336923" y="834516"/>
                </a:lnTo>
                <a:lnTo>
                  <a:pt x="4447413" y="841248"/>
                </a:lnTo>
                <a:lnTo>
                  <a:pt x="4555871" y="845692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978"/>
                </a:lnTo>
                <a:lnTo>
                  <a:pt x="5044821" y="845692"/>
                </a:lnTo>
                <a:lnTo>
                  <a:pt x="5134102" y="841248"/>
                </a:lnTo>
                <a:lnTo>
                  <a:pt x="5221351" y="834516"/>
                </a:lnTo>
                <a:lnTo>
                  <a:pt x="5306314" y="825626"/>
                </a:lnTo>
                <a:lnTo>
                  <a:pt x="5387085" y="816737"/>
                </a:lnTo>
                <a:lnTo>
                  <a:pt x="5467984" y="807719"/>
                </a:lnTo>
                <a:lnTo>
                  <a:pt x="5544439" y="796670"/>
                </a:lnTo>
                <a:lnTo>
                  <a:pt x="5423281" y="781050"/>
                </a:lnTo>
                <a:lnTo>
                  <a:pt x="5297805" y="765428"/>
                </a:lnTo>
                <a:lnTo>
                  <a:pt x="5036311" y="727455"/>
                </a:lnTo>
                <a:lnTo>
                  <a:pt x="4759959" y="680592"/>
                </a:lnTo>
                <a:lnTo>
                  <a:pt x="4468749" y="629285"/>
                </a:lnTo>
                <a:lnTo>
                  <a:pt x="4160393" y="566801"/>
                </a:lnTo>
                <a:lnTo>
                  <a:pt x="3835146" y="497586"/>
                </a:lnTo>
                <a:lnTo>
                  <a:pt x="3492880" y="417322"/>
                </a:lnTo>
                <a:lnTo>
                  <a:pt x="3131439" y="330326"/>
                </a:lnTo>
                <a:lnTo>
                  <a:pt x="2989072" y="296799"/>
                </a:lnTo>
                <a:lnTo>
                  <a:pt x="2850896" y="263398"/>
                </a:lnTo>
                <a:lnTo>
                  <a:pt x="2716911" y="234314"/>
                </a:lnTo>
                <a:lnTo>
                  <a:pt x="2583053" y="205359"/>
                </a:lnTo>
                <a:lnTo>
                  <a:pt x="2453259" y="180720"/>
                </a:lnTo>
                <a:lnTo>
                  <a:pt x="2327910" y="156210"/>
                </a:lnTo>
                <a:lnTo>
                  <a:pt x="2204592" y="133857"/>
                </a:lnTo>
                <a:lnTo>
                  <a:pt x="2083435" y="113791"/>
                </a:lnTo>
                <a:lnTo>
                  <a:pt x="1966467" y="96012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8671" y="7432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8956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8890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576"/>
                </a:lnTo>
                <a:lnTo>
                  <a:pt x="2041017" y="64643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183"/>
                </a:lnTo>
                <a:lnTo>
                  <a:pt x="3250692" y="240919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09463" y="7298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497"/>
                </a:lnTo>
                <a:lnTo>
                  <a:pt x="537845" y="508634"/>
                </a:lnTo>
                <a:lnTo>
                  <a:pt x="746251" y="457326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703"/>
                </a:lnTo>
                <a:lnTo>
                  <a:pt x="2310891" y="120395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7911"/>
                </a:lnTo>
                <a:lnTo>
                  <a:pt x="2838195" y="40131"/>
                </a:lnTo>
                <a:lnTo>
                  <a:pt x="2963671" y="26669"/>
                </a:lnTo>
                <a:lnTo>
                  <a:pt x="3082670" y="15620"/>
                </a:lnTo>
                <a:lnTo>
                  <a:pt x="3197479" y="6603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1670" y="7142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225"/>
                </a:lnTo>
                <a:lnTo>
                  <a:pt x="1890306" y="11049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049"/>
                </a:lnTo>
                <a:lnTo>
                  <a:pt x="994092" y="2222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396"/>
                </a:lnTo>
                <a:lnTo>
                  <a:pt x="327812" y="140462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122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086"/>
                </a:lnTo>
                <a:lnTo>
                  <a:pt x="8723414" y="568960"/>
                </a:lnTo>
                <a:lnTo>
                  <a:pt x="8719096" y="571118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844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2950"/>
                </a:lnTo>
                <a:lnTo>
                  <a:pt x="8106067" y="763015"/>
                </a:lnTo>
                <a:lnTo>
                  <a:pt x="8005991" y="783081"/>
                </a:lnTo>
                <a:lnTo>
                  <a:pt x="7901724" y="800988"/>
                </a:lnTo>
                <a:lnTo>
                  <a:pt x="7793139" y="814324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565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500"/>
                </a:lnTo>
                <a:lnTo>
                  <a:pt x="6430810" y="809878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152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361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842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122"/>
                </a:lnTo>
                <a:lnTo>
                  <a:pt x="3122841" y="165100"/>
                </a:lnTo>
                <a:lnTo>
                  <a:pt x="2892844" y="124840"/>
                </a:lnTo>
                <a:lnTo>
                  <a:pt x="2673642" y="91439"/>
                </a:lnTo>
                <a:lnTo>
                  <a:pt x="2462949" y="62356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9048" y="548665"/>
            <a:ext cx="7992872" cy="5462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2698" y="542315"/>
            <a:ext cx="8005572" cy="5475605"/>
          </a:xfrm>
          <a:custGeom>
            <a:avLst/>
            <a:gdLst/>
            <a:ahLst/>
            <a:cxnLst/>
            <a:rect l="l" t="t" r="r" b="b"/>
            <a:pathLst>
              <a:path w="8005572" h="5475605">
                <a:moveTo>
                  <a:pt x="0" y="5475605"/>
                </a:moveTo>
                <a:lnTo>
                  <a:pt x="8005572" y="5475605"/>
                </a:lnTo>
                <a:lnTo>
                  <a:pt x="8005572" y="0"/>
                </a:lnTo>
                <a:lnTo>
                  <a:pt x="0" y="0"/>
                </a:lnTo>
                <a:lnTo>
                  <a:pt x="0" y="547560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4657" y="6372337"/>
            <a:ext cx="1742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30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2698" y="542315"/>
            <a:ext cx="8005572" cy="5475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47486" y="8592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047"/>
                </a:moveTo>
                <a:lnTo>
                  <a:pt x="397510" y="653668"/>
                </a:lnTo>
                <a:lnTo>
                  <a:pt x="522986" y="667130"/>
                </a:lnTo>
                <a:lnTo>
                  <a:pt x="644143" y="680465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707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707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602"/>
                </a:lnTo>
                <a:lnTo>
                  <a:pt x="2302383" y="617981"/>
                </a:lnTo>
                <a:lnTo>
                  <a:pt x="2372487" y="602360"/>
                </a:lnTo>
                <a:lnTo>
                  <a:pt x="2440559" y="584580"/>
                </a:lnTo>
                <a:lnTo>
                  <a:pt x="2506471" y="566673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290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395"/>
                </a:lnTo>
                <a:lnTo>
                  <a:pt x="2102485" y="149478"/>
                </a:lnTo>
                <a:lnTo>
                  <a:pt x="1964309" y="182879"/>
                </a:lnTo>
                <a:lnTo>
                  <a:pt x="1821941" y="216407"/>
                </a:lnTo>
                <a:lnTo>
                  <a:pt x="1564639" y="281050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568"/>
                </a:lnTo>
                <a:lnTo>
                  <a:pt x="406018" y="528827"/>
                </a:lnTo>
                <a:lnTo>
                  <a:pt x="199771" y="566673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04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19375" y="730885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6012"/>
                </a:moveTo>
                <a:lnTo>
                  <a:pt x="1849501" y="80390"/>
                </a:lnTo>
                <a:lnTo>
                  <a:pt x="1628394" y="51307"/>
                </a:lnTo>
                <a:lnTo>
                  <a:pt x="1417954" y="31241"/>
                </a:lnTo>
                <a:lnTo>
                  <a:pt x="1220215" y="15620"/>
                </a:lnTo>
                <a:lnTo>
                  <a:pt x="1030986" y="4444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839" y="35687"/>
                </a:lnTo>
                <a:lnTo>
                  <a:pt x="0" y="53593"/>
                </a:lnTo>
                <a:lnTo>
                  <a:pt x="163702" y="73660"/>
                </a:lnTo>
                <a:lnTo>
                  <a:pt x="333756" y="96012"/>
                </a:lnTo>
                <a:lnTo>
                  <a:pt x="510158" y="124967"/>
                </a:lnTo>
                <a:lnTo>
                  <a:pt x="693038" y="156210"/>
                </a:lnTo>
                <a:lnTo>
                  <a:pt x="882269" y="194182"/>
                </a:lnTo>
                <a:lnTo>
                  <a:pt x="1077849" y="234314"/>
                </a:lnTo>
                <a:lnTo>
                  <a:pt x="1281938" y="279018"/>
                </a:lnTo>
                <a:lnTo>
                  <a:pt x="1490217" y="330326"/>
                </a:lnTo>
                <a:lnTo>
                  <a:pt x="1866519" y="421766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2"/>
                </a:lnTo>
                <a:lnTo>
                  <a:pt x="2878454" y="638175"/>
                </a:lnTo>
                <a:lnTo>
                  <a:pt x="3031616" y="667257"/>
                </a:lnTo>
                <a:lnTo>
                  <a:pt x="3180334" y="691768"/>
                </a:lnTo>
                <a:lnTo>
                  <a:pt x="3324987" y="716279"/>
                </a:lnTo>
                <a:lnTo>
                  <a:pt x="3465322" y="738631"/>
                </a:lnTo>
                <a:lnTo>
                  <a:pt x="3601339" y="756412"/>
                </a:lnTo>
                <a:lnTo>
                  <a:pt x="3733165" y="774318"/>
                </a:lnTo>
                <a:lnTo>
                  <a:pt x="3860673" y="789939"/>
                </a:lnTo>
                <a:lnTo>
                  <a:pt x="3986149" y="805561"/>
                </a:lnTo>
                <a:lnTo>
                  <a:pt x="4107306" y="816737"/>
                </a:lnTo>
                <a:lnTo>
                  <a:pt x="4224274" y="825626"/>
                </a:lnTo>
                <a:lnTo>
                  <a:pt x="4336923" y="834516"/>
                </a:lnTo>
                <a:lnTo>
                  <a:pt x="4447413" y="841248"/>
                </a:lnTo>
                <a:lnTo>
                  <a:pt x="4555871" y="845692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978"/>
                </a:lnTo>
                <a:lnTo>
                  <a:pt x="5044821" y="845692"/>
                </a:lnTo>
                <a:lnTo>
                  <a:pt x="5134102" y="841248"/>
                </a:lnTo>
                <a:lnTo>
                  <a:pt x="5221351" y="834516"/>
                </a:lnTo>
                <a:lnTo>
                  <a:pt x="5306314" y="825626"/>
                </a:lnTo>
                <a:lnTo>
                  <a:pt x="5387085" y="816737"/>
                </a:lnTo>
                <a:lnTo>
                  <a:pt x="5467984" y="807719"/>
                </a:lnTo>
                <a:lnTo>
                  <a:pt x="5544439" y="796670"/>
                </a:lnTo>
                <a:lnTo>
                  <a:pt x="5423281" y="781050"/>
                </a:lnTo>
                <a:lnTo>
                  <a:pt x="5297805" y="765428"/>
                </a:lnTo>
                <a:lnTo>
                  <a:pt x="5036311" y="727455"/>
                </a:lnTo>
                <a:lnTo>
                  <a:pt x="4759959" y="680592"/>
                </a:lnTo>
                <a:lnTo>
                  <a:pt x="4468749" y="629285"/>
                </a:lnTo>
                <a:lnTo>
                  <a:pt x="4160393" y="566801"/>
                </a:lnTo>
                <a:lnTo>
                  <a:pt x="3835146" y="497586"/>
                </a:lnTo>
                <a:lnTo>
                  <a:pt x="3492880" y="417322"/>
                </a:lnTo>
                <a:lnTo>
                  <a:pt x="3131439" y="330326"/>
                </a:lnTo>
                <a:lnTo>
                  <a:pt x="2989072" y="296799"/>
                </a:lnTo>
                <a:lnTo>
                  <a:pt x="2850896" y="263398"/>
                </a:lnTo>
                <a:lnTo>
                  <a:pt x="2716911" y="234314"/>
                </a:lnTo>
                <a:lnTo>
                  <a:pt x="2583053" y="205359"/>
                </a:lnTo>
                <a:lnTo>
                  <a:pt x="2453259" y="180720"/>
                </a:lnTo>
                <a:lnTo>
                  <a:pt x="2327910" y="156210"/>
                </a:lnTo>
                <a:lnTo>
                  <a:pt x="2204592" y="133857"/>
                </a:lnTo>
                <a:lnTo>
                  <a:pt x="2083435" y="113791"/>
                </a:lnTo>
                <a:lnTo>
                  <a:pt x="1966467" y="96012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8671" y="7432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8956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8890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576"/>
                </a:lnTo>
                <a:lnTo>
                  <a:pt x="2041017" y="64643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183"/>
                </a:lnTo>
                <a:lnTo>
                  <a:pt x="3250692" y="240919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09463" y="7298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497"/>
                </a:lnTo>
                <a:lnTo>
                  <a:pt x="537845" y="508634"/>
                </a:lnTo>
                <a:lnTo>
                  <a:pt x="746251" y="457326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703"/>
                </a:lnTo>
                <a:lnTo>
                  <a:pt x="2310891" y="120395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7911"/>
                </a:lnTo>
                <a:lnTo>
                  <a:pt x="2838195" y="40131"/>
                </a:lnTo>
                <a:lnTo>
                  <a:pt x="2963671" y="26669"/>
                </a:lnTo>
                <a:lnTo>
                  <a:pt x="3082670" y="15620"/>
                </a:lnTo>
                <a:lnTo>
                  <a:pt x="3197479" y="6603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1670" y="7142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225"/>
                </a:lnTo>
                <a:lnTo>
                  <a:pt x="1890306" y="11049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049"/>
                </a:lnTo>
                <a:lnTo>
                  <a:pt x="994092" y="2222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396"/>
                </a:lnTo>
                <a:lnTo>
                  <a:pt x="327812" y="140462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122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086"/>
                </a:lnTo>
                <a:lnTo>
                  <a:pt x="8723414" y="568960"/>
                </a:lnTo>
                <a:lnTo>
                  <a:pt x="8719096" y="571118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844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2950"/>
                </a:lnTo>
                <a:lnTo>
                  <a:pt x="8106067" y="763015"/>
                </a:lnTo>
                <a:lnTo>
                  <a:pt x="8005991" y="783081"/>
                </a:lnTo>
                <a:lnTo>
                  <a:pt x="7901724" y="800988"/>
                </a:lnTo>
                <a:lnTo>
                  <a:pt x="7793139" y="814324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565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500"/>
                </a:lnTo>
                <a:lnTo>
                  <a:pt x="6430810" y="809878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152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361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842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122"/>
                </a:lnTo>
                <a:lnTo>
                  <a:pt x="3122841" y="165100"/>
                </a:lnTo>
                <a:lnTo>
                  <a:pt x="2892844" y="124840"/>
                </a:lnTo>
                <a:lnTo>
                  <a:pt x="2673642" y="91439"/>
                </a:lnTo>
                <a:lnTo>
                  <a:pt x="2462949" y="62356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523" y="548728"/>
            <a:ext cx="8640953" cy="5472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6849" y="6372337"/>
            <a:ext cx="14902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31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4034" y="734197"/>
            <a:ext cx="7565266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75"/>
              </a:lnSpc>
              <a:spcBef>
                <a:spcPts val="223"/>
              </a:spcBef>
            </a:pP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Antecedentes</a:t>
            </a:r>
            <a:r>
              <a:rPr sz="6600" b="1" spc="-9" baseline="372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de la G</a:t>
            </a:r>
            <a:r>
              <a:rPr sz="6600" b="1" spc="-14" baseline="3723" dirty="0" smtClean="0">
                <a:solidFill>
                  <a:srgbClr val="FFFFFF"/>
                </a:solidFill>
                <a:latin typeface="Candara"/>
                <a:cs typeface="Candara"/>
              </a:rPr>
              <a:t>u</a:t>
            </a: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erra Civil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200" y="1973129"/>
            <a:ext cx="2235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824" y="2002401"/>
            <a:ext cx="7947549" cy="10621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En 1948, la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ines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abil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dad pol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3600" spc="-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25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ñ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os c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arenta</a:t>
            </a:r>
            <a:r>
              <a:rPr sz="3600" spc="1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dujo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5"/>
              </a:lnSpc>
              <a:spcBef>
                <a:spcPts val="19"/>
              </a:spcBef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all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do</a:t>
            </a:r>
            <a:r>
              <a:rPr sz="3600" spc="-25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2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 gu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rra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civ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marcaría a 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costarricens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endParaRPr sz="2400">
              <a:latin typeface="Candara"/>
              <a:cs typeface="Candara"/>
            </a:endParaRPr>
          </a:p>
          <a:p>
            <a:pPr marL="12700" marR="3462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muc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ñ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os, divid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endo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 la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soci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dad, según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l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crit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ri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8827" y="2002401"/>
            <a:ext cx="2904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824" y="3100062"/>
            <a:ext cx="8153951" cy="25254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pol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cos</a:t>
            </a:r>
            <a:r>
              <a:rPr sz="3600" spc="-25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las viv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-9" baseline="341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ias de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quienes</a:t>
            </a:r>
            <a:r>
              <a:rPr sz="3600" spc="1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fuer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n t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st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gos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o a</a:t>
            </a:r>
            <a:r>
              <a:rPr sz="3600" spc="-9" baseline="341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tor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s de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  <a:spcBef>
                <a:spcPts val="19"/>
              </a:spcBef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600" spc="-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frontación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y la 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orma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como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se fueron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transmi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ndo</a:t>
            </a:r>
            <a:r>
              <a:rPr sz="3600" spc="-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he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hos a las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genera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iones</a:t>
            </a:r>
            <a:r>
              <a:rPr sz="3600" spc="25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poster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ores.</a:t>
            </a:r>
            <a:r>
              <a:rPr sz="3600" spc="-2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¿Cuáles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ra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z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ones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duj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ron al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enfrentam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ento interno?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La respue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ta a es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pregunta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 compleja,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pues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div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rsos</a:t>
            </a:r>
            <a:r>
              <a:rPr sz="3600" spc="-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hec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tr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buyeron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arrollo</a:t>
            </a:r>
            <a:r>
              <a:rPr sz="3600" spc="-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fl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cto 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ico, vam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 analizar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lgunos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más</a:t>
            </a:r>
            <a:r>
              <a:rPr sz="3600" spc="-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rel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va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tes.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0753" y="6372337"/>
            <a:ext cx="163225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32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22654" y="734197"/>
            <a:ext cx="6788178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75"/>
              </a:lnSpc>
              <a:spcBef>
                <a:spcPts val="223"/>
              </a:spcBef>
            </a:pP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La</a:t>
            </a:r>
            <a:r>
              <a:rPr sz="6600" b="1" spc="-19" baseline="372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Conducción</a:t>
            </a:r>
            <a:r>
              <a:rPr sz="6600" b="1" spc="19" baseline="372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del Gobierno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1936677"/>
            <a:ext cx="19083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sz="20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824" y="1961119"/>
            <a:ext cx="8227834" cy="3572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090"/>
              </a:lnSpc>
              <a:spcBef>
                <a:spcPts val="104"/>
              </a:spcBef>
            </a:pP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forma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que 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os 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ob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ern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manejaban</a:t>
            </a:r>
            <a:r>
              <a:rPr sz="3000" spc="1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 as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tos 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ú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bl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000" spc="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era 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ti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ada</a:t>
            </a:r>
            <a:endParaRPr sz="2000">
              <a:latin typeface="Candara"/>
              <a:cs typeface="Candara"/>
            </a:endParaRPr>
          </a:p>
          <a:p>
            <a:pPr marL="12700" marR="38176">
              <a:lnSpc>
                <a:spcPts val="2165"/>
              </a:lnSpc>
              <a:spcBef>
                <a:spcPts val="3"/>
              </a:spcBef>
            </a:pP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000" spc="-1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difere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tes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sect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res</a:t>
            </a:r>
            <a:r>
              <a:rPr sz="3000" spc="-25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000" spc="1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oc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iedad</a:t>
            </a:r>
            <a:r>
              <a:rPr sz="3000" spc="-1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desde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ía</a:t>
            </a:r>
            <a:r>
              <a:rPr sz="3000" spc="1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basta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te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tiemp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3000" spc="-2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to</a:t>
            </a:r>
            <a:endParaRPr sz="2000">
              <a:latin typeface="Candara"/>
              <a:cs typeface="Candara"/>
            </a:endParaRPr>
          </a:p>
          <a:p>
            <a:pPr marL="12700" marR="38176">
              <a:lnSpc>
                <a:spcPts val="2160"/>
              </a:lnSpc>
            </a:pP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000" spc="-1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000" spc="1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mala</a:t>
            </a:r>
            <a:r>
              <a:rPr sz="3000" spc="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admi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ist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ac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3000" spc="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mo p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 la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falta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de tra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sparen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ia,</a:t>
            </a:r>
            <a:r>
              <a:rPr sz="3000" spc="1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 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epotismo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ts val="2160"/>
              </a:lnSpc>
            </a:pP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 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ompadrazgo</a:t>
            </a:r>
            <a:r>
              <a:rPr sz="3000" spc="-1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pol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ti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o. Lam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table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ente,</a:t>
            </a:r>
            <a:r>
              <a:rPr sz="3000" spc="-3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Ad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ist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ac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3000" spc="1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Cald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endParaRPr sz="2000">
              <a:latin typeface="Candara"/>
              <a:cs typeface="Candara"/>
            </a:endParaRPr>
          </a:p>
          <a:p>
            <a:pPr marL="12700" marR="38176">
              <a:lnSpc>
                <a:spcPts val="2160"/>
              </a:lnSpc>
            </a:pP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var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3000" spc="1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3000" spc="1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i 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ejo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Ad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ist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ac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3000" spc="1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ú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bl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3000" spc="1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en 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to a</a:t>
            </a:r>
            <a:r>
              <a:rPr sz="3000" spc="1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falta</a:t>
            </a:r>
            <a:endParaRPr sz="2000">
              <a:latin typeface="Candara"/>
              <a:cs typeface="Candara"/>
            </a:endParaRPr>
          </a:p>
          <a:p>
            <a:pPr marL="12700" marR="38176">
              <a:lnSpc>
                <a:spcPts val="2160"/>
              </a:lnSpc>
            </a:pP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pla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ifi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ac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3000" spc="1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presup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estaria,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e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l a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rece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tamiento</a:t>
            </a:r>
            <a:r>
              <a:rPr sz="3000" spc="-1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000" spc="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dé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it</a:t>
            </a:r>
            <a:r>
              <a:rPr sz="3000" spc="-1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fiscal y de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endParaRPr sz="2000">
              <a:latin typeface="Candara"/>
              <a:cs typeface="Candara"/>
            </a:endParaRPr>
          </a:p>
          <a:p>
            <a:pPr marL="12700" marR="38176">
              <a:lnSpc>
                <a:spcPts val="2160"/>
              </a:lnSpc>
            </a:pP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deuda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ext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a; tampo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-1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preo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cu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pó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 real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zar</a:t>
            </a:r>
            <a:r>
              <a:rPr sz="3000" spc="2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reformas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ec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óm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cas,</a:t>
            </a:r>
            <a:endParaRPr sz="2000">
              <a:latin typeface="Candara"/>
              <a:cs typeface="Candara"/>
            </a:endParaRPr>
          </a:p>
          <a:p>
            <a:pPr marL="12700" marR="38176">
              <a:lnSpc>
                <a:spcPts val="2160"/>
              </a:lnSpc>
            </a:pP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000" spc="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sí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tu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 u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000" spc="2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ma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3000" spc="-1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pres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000" spc="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en a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3000" spc="1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asp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ct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000" spc="-25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de la</a:t>
            </a:r>
            <a:r>
              <a:rPr sz="3000" spc="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ec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om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a,</a:t>
            </a:r>
            <a:endParaRPr sz="2000">
              <a:latin typeface="Candara"/>
              <a:cs typeface="Candara"/>
            </a:endParaRPr>
          </a:p>
          <a:p>
            <a:pPr marL="12700" marR="38176">
              <a:lnSpc>
                <a:spcPts val="2160"/>
              </a:lnSpc>
            </a:pP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más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3000" spc="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im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zar</a:t>
            </a:r>
            <a:r>
              <a:rPr sz="3000" spc="1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fli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tos que para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e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ct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ar modifi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ac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es;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más bien,</a:t>
            </a:r>
            <a:endParaRPr sz="2000">
              <a:latin typeface="Candara"/>
              <a:cs typeface="Candara"/>
            </a:endParaRPr>
          </a:p>
          <a:p>
            <a:pPr marL="12700" marR="38176">
              <a:lnSpc>
                <a:spcPts val="2160"/>
              </a:lnSpc>
            </a:pP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mant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vo la pre</a:t>
            </a:r>
            <a:r>
              <a:rPr sz="3000" spc="9" baseline="2730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isa l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beral</a:t>
            </a:r>
            <a:r>
              <a:rPr sz="3000" spc="2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dejar</a:t>
            </a:r>
            <a:r>
              <a:rPr sz="3000" spc="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000" spc="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iat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va</a:t>
            </a:r>
            <a:r>
              <a:rPr sz="3000" spc="3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pr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vada</a:t>
            </a:r>
            <a:r>
              <a:rPr sz="3000" spc="1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 desarr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llo de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endParaRPr sz="2000">
              <a:latin typeface="Candara"/>
              <a:cs typeface="Candara"/>
            </a:endParaRPr>
          </a:p>
          <a:p>
            <a:pPr marL="12700" marR="38176">
              <a:lnSpc>
                <a:spcPts val="2160"/>
              </a:lnSpc>
            </a:pP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act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dad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ec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óm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cas y d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jó</a:t>
            </a:r>
            <a:r>
              <a:rPr sz="3000" spc="-1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000" spc="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man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 extra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jeras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9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mo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op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endParaRPr sz="2000">
              <a:latin typeface="Candara"/>
              <a:cs typeface="Candara"/>
            </a:endParaRPr>
          </a:p>
          <a:p>
            <a:pPr marL="12700" marR="10789">
              <a:lnSpc>
                <a:spcPts val="2160"/>
              </a:lnSpc>
            </a:pP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prod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 eléct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000" spc="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venta 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gas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a.</a:t>
            </a:r>
            <a:r>
              <a:rPr sz="3000" spc="1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-75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ampoco</a:t>
            </a:r>
            <a:r>
              <a:rPr sz="3000" spc="-2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implem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to</a:t>
            </a:r>
            <a:r>
              <a:rPr sz="3000" spc="-1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reforma</a:t>
            </a:r>
            <a:endParaRPr sz="2000">
              <a:latin typeface="Candara"/>
              <a:cs typeface="Candara"/>
            </a:endParaRPr>
          </a:p>
          <a:p>
            <a:pPr marL="12700" marR="38176">
              <a:lnSpc>
                <a:spcPts val="2165"/>
              </a:lnSpc>
              <a:spcBef>
                <a:spcPts val="0"/>
              </a:spcBef>
            </a:pP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tr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tar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000" spc="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q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 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ab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000" spc="1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pr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metido</a:t>
            </a:r>
            <a:r>
              <a:rPr sz="3000" spc="-2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al i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000" spc="4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su ma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dat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9229" y="6372337"/>
            <a:ext cx="166252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33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22654" y="734197"/>
            <a:ext cx="6788178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75"/>
              </a:lnSpc>
              <a:spcBef>
                <a:spcPts val="223"/>
              </a:spcBef>
            </a:pP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La</a:t>
            </a:r>
            <a:r>
              <a:rPr sz="6600" b="1" spc="-19" baseline="372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Conducción</a:t>
            </a:r>
            <a:r>
              <a:rPr sz="6600" b="1" spc="19" baseline="372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600" b="1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del Gobierno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1910570"/>
            <a:ext cx="206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824" y="1937354"/>
            <a:ext cx="8225150" cy="3523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9752">
              <a:lnSpc>
                <a:spcPts val="2685"/>
              </a:lnSpc>
              <a:spcBef>
                <a:spcPts val="40"/>
              </a:spcBef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Otros</a:t>
            </a:r>
            <a:r>
              <a:rPr sz="2200" spc="-6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2200" spc="-9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fuerte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ente</a:t>
            </a:r>
            <a:r>
              <a:rPr sz="2200" spc="-13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cri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ica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2200" spc="-9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fueron</a:t>
            </a:r>
            <a:r>
              <a:rPr sz="2200" spc="-5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corrupc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ón </a:t>
            </a:r>
            <a:endParaRPr sz="2200">
              <a:latin typeface="Candara"/>
              <a:cs typeface="Candara"/>
            </a:endParaRPr>
          </a:p>
          <a:p>
            <a:pPr marL="12700" marR="309752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gubernamental,</a:t>
            </a:r>
            <a:r>
              <a:rPr sz="22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pues la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Adminis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ración</a:t>
            </a:r>
            <a:r>
              <a:rPr sz="2200" spc="-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Cal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erón</a:t>
            </a:r>
            <a:r>
              <a:rPr sz="22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mantuvo los </a:t>
            </a:r>
            <a:endParaRPr sz="2200">
              <a:latin typeface="Candara"/>
              <a:cs typeface="Candara"/>
            </a:endParaRPr>
          </a:p>
          <a:p>
            <a:pPr marL="12700" marR="309752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mos</a:t>
            </a:r>
            <a:r>
              <a:rPr sz="2200" spc="-8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vi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ios</a:t>
            </a:r>
            <a:r>
              <a:rPr sz="22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contra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2200" spc="-1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sin licit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ción,</a:t>
            </a:r>
            <a:r>
              <a:rPr sz="2200" spc="-8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sobre</a:t>
            </a:r>
            <a:r>
              <a:rPr sz="2200" spc="-5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todo,</a:t>
            </a:r>
            <a:r>
              <a:rPr sz="2200" spc="-5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</a:t>
            </a:r>
            <a:r>
              <a:rPr sz="22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empr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sas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extranjer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s,</a:t>
            </a:r>
            <a:r>
              <a:rPr sz="2200" spc="-1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epoti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mo</a:t>
            </a:r>
            <a:r>
              <a:rPr sz="2200" spc="-10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favoritis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o,</a:t>
            </a:r>
            <a:r>
              <a:rPr sz="2200" spc="-10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rma</a:t>
            </a:r>
            <a:r>
              <a:rPr sz="2200" spc="-5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cómo</a:t>
            </a:r>
            <a:r>
              <a:rPr sz="2200" spc="-6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trató</a:t>
            </a:r>
            <a:r>
              <a:rPr sz="2200" spc="-6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asunto</a:t>
            </a:r>
            <a:r>
              <a:rPr sz="2200" spc="-7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lucha</a:t>
            </a:r>
            <a:r>
              <a:rPr sz="2200" spc="-6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contra</a:t>
            </a:r>
            <a:r>
              <a:rPr sz="2200" spc="-7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fasci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mo,</a:t>
            </a:r>
            <a:r>
              <a:rPr sz="2200" spc="-5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pues</a:t>
            </a:r>
            <a:r>
              <a:rPr sz="22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larar</a:t>
            </a:r>
            <a:r>
              <a:rPr sz="2200" spc="-1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guerra</a:t>
            </a:r>
            <a:r>
              <a:rPr sz="2200" spc="-7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las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potenc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2200" spc="-9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Eje</a:t>
            </a:r>
            <a:r>
              <a:rPr sz="2200" spc="-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(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lemani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2200" spc="-1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alia</a:t>
            </a:r>
            <a:r>
              <a:rPr sz="2200" spc="-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Japón),</a:t>
            </a:r>
            <a:r>
              <a:rPr sz="2200" spc="-7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8</a:t>
            </a:r>
            <a:r>
              <a:rPr sz="2200" spc="-1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iem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2200" spc="-10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41,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confisc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ron</a:t>
            </a:r>
            <a:r>
              <a:rPr sz="2200" spc="-1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bienes</a:t>
            </a:r>
            <a:r>
              <a:rPr sz="2200" spc="-6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ciu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ad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nos</a:t>
            </a:r>
            <a:r>
              <a:rPr sz="2200" spc="-1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alem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nes,</a:t>
            </a:r>
            <a:r>
              <a:rPr sz="2200" spc="-1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añoles</a:t>
            </a:r>
            <a:r>
              <a:rPr sz="2200" spc="-9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italianos,</a:t>
            </a:r>
            <a:r>
              <a:rPr sz="22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much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 de</a:t>
            </a:r>
            <a:r>
              <a:rPr sz="2200" spc="-3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 cuales,</a:t>
            </a:r>
            <a:r>
              <a:rPr sz="2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ilíci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amente,</a:t>
            </a:r>
            <a:r>
              <a:rPr sz="2200" spc="-5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pasaron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engr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sar</a:t>
            </a:r>
            <a:r>
              <a:rPr sz="2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las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fortunas</a:t>
            </a:r>
            <a:r>
              <a:rPr sz="2200" spc="-8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personas</a:t>
            </a:r>
            <a:r>
              <a:rPr sz="2200" spc="-7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liga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2200" spc="-5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Gobierno.</a:t>
            </a:r>
            <a:r>
              <a:rPr sz="2200" spc="-11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Este</a:t>
            </a:r>
            <a:r>
              <a:rPr sz="22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fue</a:t>
            </a:r>
            <a:r>
              <a:rPr sz="22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motivo</a:t>
            </a:r>
            <a:r>
              <a:rPr sz="2200" spc="-6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alejamiento</a:t>
            </a:r>
            <a:r>
              <a:rPr sz="2200" spc="-15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entre</a:t>
            </a:r>
            <a:r>
              <a:rPr sz="2200" spc="-7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2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Gobierno</a:t>
            </a:r>
            <a:r>
              <a:rPr sz="2200" spc="-11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oligarquía,</a:t>
            </a:r>
            <a:r>
              <a:rPr sz="2200" spc="-13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pues</a:t>
            </a:r>
            <a:r>
              <a:rPr sz="22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much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-7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afec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ados</a:t>
            </a:r>
            <a:r>
              <a:rPr sz="2200" spc="-1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aban</a:t>
            </a:r>
            <a:r>
              <a:rPr sz="2200" spc="-8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conect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dos</a:t>
            </a:r>
            <a:r>
              <a:rPr sz="2200" spc="-12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</a:t>
            </a:r>
            <a:r>
              <a:rPr sz="22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banca</a:t>
            </a:r>
            <a:r>
              <a:rPr sz="2200" spc="-6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22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ac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ivi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ad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-1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agrí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olas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(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afé</a:t>
            </a:r>
            <a:r>
              <a:rPr sz="2200" spc="-7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ña</a:t>
            </a:r>
            <a:r>
              <a:rPr sz="2200" spc="-6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azúcar)</a:t>
            </a:r>
            <a:r>
              <a:rPr sz="2200" spc="-8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habí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200" spc="-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ocupa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9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car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2200" spc="-7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import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ntes</a:t>
            </a:r>
            <a:r>
              <a:rPr sz="2200" spc="-1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Gobie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2200" spc="-12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León</a:t>
            </a:r>
            <a:r>
              <a:rPr sz="2200" spc="-5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Cor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és.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6181" y="6372337"/>
            <a:ext cx="172243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34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0694" y="754979"/>
            <a:ext cx="7663629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La</a:t>
            </a:r>
            <a:r>
              <a:rPr sz="6000" b="1" spc="-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Oposición</a:t>
            </a:r>
            <a:r>
              <a:rPr sz="6000" b="1" spc="3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a la L</a:t>
            </a:r>
            <a:r>
              <a:rPr sz="6000" b="1" spc="4" baseline="3413" dirty="0" smtClean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gisl</a:t>
            </a:r>
            <a:r>
              <a:rPr sz="6000" b="1" spc="4" baseline="3413" dirty="0" smtClean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ción</a:t>
            </a:r>
            <a:r>
              <a:rPr sz="6000" b="1" spc="19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Social</a:t>
            </a:r>
            <a:endParaRPr sz="40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1971530"/>
            <a:ext cx="206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824" y="1998314"/>
            <a:ext cx="8233078" cy="3658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280"/>
              </a:lnSpc>
              <a:spcBef>
                <a:spcPts val="114"/>
              </a:spcBef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2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contento</a:t>
            </a:r>
            <a:r>
              <a:rPr sz="3300" spc="-13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contra</a:t>
            </a:r>
            <a:r>
              <a:rPr sz="3300" spc="-7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3300" spc="-4" baseline="372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bierno</a:t>
            </a:r>
            <a:r>
              <a:rPr sz="3300" spc="-9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provenía</a:t>
            </a:r>
            <a:r>
              <a:rPr sz="3300" spc="-7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varios</a:t>
            </a:r>
            <a:r>
              <a:rPr sz="3300" spc="-5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sec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ores;</a:t>
            </a:r>
            <a:r>
              <a:rPr sz="3300" spc="-9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5"/>
              </a:lnSpc>
              <a:spcBef>
                <a:spcPts val="18"/>
              </a:spcBef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pe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q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ueña</a:t>
            </a:r>
            <a:r>
              <a:rPr sz="3300" spc="-9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burgue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ía</a:t>
            </a:r>
            <a:r>
              <a:rPr sz="3300" spc="-9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rural</a:t>
            </a:r>
            <a:r>
              <a:rPr sz="3300" spc="-5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urbana</a:t>
            </a:r>
            <a:r>
              <a:rPr sz="3300" spc="-7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2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sentía</a:t>
            </a:r>
            <a:r>
              <a:rPr sz="3300" spc="-5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afec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ada</a:t>
            </a:r>
            <a:r>
              <a:rPr sz="3300" spc="-10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300" spc="-3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2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ef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3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crisis</a:t>
            </a:r>
            <a:r>
              <a:rPr sz="3300" spc="-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300" spc="-3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3300" spc="-2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polít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cas</a:t>
            </a:r>
            <a:r>
              <a:rPr sz="3300" spc="-10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económicas</a:t>
            </a:r>
            <a:r>
              <a:rPr sz="3300" spc="-12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3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perpe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uaban</a:t>
            </a:r>
            <a:r>
              <a:rPr sz="3300" spc="-12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3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obsoleta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ructura</a:t>
            </a:r>
            <a:r>
              <a:rPr sz="3300" spc="-13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produc</a:t>
            </a:r>
            <a:r>
              <a:rPr sz="3300" spc="1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iva;</a:t>
            </a:r>
            <a:r>
              <a:rPr sz="3300" spc="-9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-9" baseline="124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liga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quía,</a:t>
            </a:r>
            <a:r>
              <a:rPr sz="3300" spc="-12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300" spc="-3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3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injerencia</a:t>
            </a:r>
            <a:r>
              <a:rPr sz="3300" spc="-10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300" spc="-2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gobierno</a:t>
            </a:r>
            <a:r>
              <a:rPr sz="3300" spc="-9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3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banc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3300" spc="-7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regulación</a:t>
            </a:r>
            <a:r>
              <a:rPr sz="3300" spc="-12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algunas</a:t>
            </a:r>
            <a:r>
              <a:rPr sz="3300" spc="-8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ac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ivi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ad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-10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300" spc="-3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supues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o,</a:t>
            </a:r>
            <a:r>
              <a:rPr sz="3300" spc="-8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300" spc="-3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reforma</a:t>
            </a:r>
            <a:r>
              <a:rPr sz="3300" spc="-9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soci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l;</a:t>
            </a:r>
            <a:r>
              <a:rPr sz="3300" spc="-7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2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ec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ores</a:t>
            </a:r>
            <a:r>
              <a:rPr sz="3300" spc="-8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me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ios,</a:t>
            </a:r>
            <a:r>
              <a:rPr sz="3300" spc="-4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porque</a:t>
            </a:r>
            <a:r>
              <a:rPr sz="3300" spc="-6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3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sen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ían</a:t>
            </a:r>
            <a:r>
              <a:rPr sz="3300" spc="-8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anca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3300" spc="-12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con</a:t>
            </a:r>
            <a:r>
              <a:rPr sz="3300" spc="-5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pocas</a:t>
            </a:r>
            <a:r>
              <a:rPr sz="3300" spc="-5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oportunida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3300" spc="-15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mejorar</a:t>
            </a:r>
            <a:r>
              <a:rPr sz="3300" spc="-8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2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grupos</a:t>
            </a:r>
            <a:r>
              <a:rPr sz="3300" spc="-6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populares</a:t>
            </a:r>
            <a:r>
              <a:rPr sz="3300" spc="-8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veían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cen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er</a:t>
            </a:r>
            <a:r>
              <a:rPr sz="3300" spc="-12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aún</a:t>
            </a:r>
            <a:r>
              <a:rPr sz="3300" spc="-3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más</a:t>
            </a:r>
            <a:r>
              <a:rPr sz="3300" spc="-3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sus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ondiciones</a:t>
            </a:r>
            <a:r>
              <a:rPr sz="3300" spc="-13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vida,</a:t>
            </a:r>
            <a:r>
              <a:rPr sz="3300" spc="-3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pues</a:t>
            </a:r>
            <a:r>
              <a:rPr sz="3300" spc="-4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aún</a:t>
            </a:r>
            <a:r>
              <a:rPr sz="3300" spc="-3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3300" spc="-2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2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sentían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4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benefi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ios</a:t>
            </a:r>
            <a:r>
              <a:rPr sz="3300" spc="-6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2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reforma</a:t>
            </a:r>
            <a:r>
              <a:rPr sz="3300" spc="-7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soci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-8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porque</a:t>
            </a:r>
            <a:r>
              <a:rPr sz="3300" spc="-5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Gobierno</a:t>
            </a:r>
            <a:r>
              <a:rPr sz="3300" spc="-10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3300" spc="-3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solucionó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3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proble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0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2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altos</a:t>
            </a:r>
            <a:r>
              <a:rPr sz="3300" spc="-4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pre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ios</a:t>
            </a:r>
            <a:r>
              <a:rPr sz="3300" spc="-5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ba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te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imien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3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5"/>
              </a:lnSpc>
              <a:spcBef>
                <a:spcPts val="0"/>
              </a:spcBef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artículos</a:t>
            </a:r>
            <a:r>
              <a:rPr sz="3300" spc="-3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bási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3300" spc="-1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4" baseline="124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sumo.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7705" y="6372337"/>
            <a:ext cx="16693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35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0694" y="754979"/>
            <a:ext cx="7663629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La</a:t>
            </a:r>
            <a:r>
              <a:rPr sz="6000" b="1" spc="-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Oposición</a:t>
            </a:r>
            <a:r>
              <a:rPr sz="6000" b="1" spc="3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a la L</a:t>
            </a:r>
            <a:r>
              <a:rPr sz="6000" b="1" spc="4" baseline="3413" dirty="0" smtClean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gisl</a:t>
            </a:r>
            <a:r>
              <a:rPr sz="6000" b="1" spc="4" baseline="3413" dirty="0" smtClean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ción</a:t>
            </a:r>
            <a:r>
              <a:rPr sz="6000" b="1" spc="19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Social</a:t>
            </a:r>
            <a:endParaRPr sz="40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1914405"/>
            <a:ext cx="181914" cy="266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3"/>
              </a:spcBef>
            </a:pPr>
            <a:r>
              <a:rPr sz="19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824" y="1937529"/>
            <a:ext cx="8114583" cy="3336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7820">
              <a:lnSpc>
                <a:spcPts val="2319"/>
              </a:lnSpc>
              <a:spcBef>
                <a:spcPts val="50"/>
              </a:spcBef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refor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4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1900" spc="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900" spc="-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in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lus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1900" spc="-5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9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Constit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1900" spc="-6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1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1900" spc="-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Gar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ías </a:t>
            </a:r>
            <a:endParaRPr sz="1900">
              <a:latin typeface="Candara"/>
              <a:cs typeface="Candara"/>
            </a:endParaRPr>
          </a:p>
          <a:p>
            <a:pPr marL="12700" marR="4782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So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ales</a:t>
            </a:r>
            <a:r>
              <a:rPr sz="19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desp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rtó</a:t>
            </a:r>
            <a:r>
              <a:rPr sz="19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gu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to</a:t>
            </a:r>
            <a:r>
              <a:rPr sz="19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li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garqu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ons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rvadora</a:t>
            </a:r>
            <a:r>
              <a:rPr sz="1900" spc="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9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ov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zó </a:t>
            </a:r>
            <a:endParaRPr sz="1900">
              <a:latin typeface="Candara"/>
              <a:cs typeface="Candara"/>
            </a:endParaRPr>
          </a:p>
          <a:p>
            <a:pPr marL="12700" marR="4782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ra</a:t>
            </a:r>
            <a:r>
              <a:rPr sz="1900" spc="-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Gob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erno;</a:t>
            </a:r>
            <a:r>
              <a:rPr sz="1900" spc="-6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4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1900" spc="-2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recono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id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berales</a:t>
            </a:r>
            <a:r>
              <a:rPr sz="1900" spc="-3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mo</a:t>
            </a:r>
            <a:r>
              <a:rPr sz="19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Ricardo</a:t>
            </a:r>
            <a:r>
              <a:rPr sz="1900" spc="-3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Ji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énez, </a:t>
            </a:r>
            <a:endParaRPr sz="1900">
              <a:latin typeface="Candara"/>
              <a:cs typeface="Candara"/>
            </a:endParaRPr>
          </a:p>
          <a:p>
            <a:pPr marL="12700" marR="4782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io</a:t>
            </a:r>
            <a:r>
              <a:rPr sz="1900" spc="-4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Ula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900" spc="-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Le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Cortés,</a:t>
            </a:r>
            <a:r>
              <a:rPr sz="1900" spc="-4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quienes</a:t>
            </a:r>
            <a:r>
              <a:rPr sz="1900" spc="-5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it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caron,</a:t>
            </a:r>
            <a:r>
              <a:rPr sz="19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tildá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dola</a:t>
            </a:r>
            <a:r>
              <a:rPr sz="1900" spc="-5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inoperan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e^ </a:t>
            </a:r>
            <a:endParaRPr sz="1900">
              <a:latin typeface="Candara"/>
              <a:cs typeface="Candara"/>
            </a:endParaRPr>
          </a:p>
          <a:p>
            <a:pPr marL="12700" marR="4782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prov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sad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900" spc="-7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inop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rt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na</a:t>
            </a:r>
            <a:r>
              <a:rPr sz="1900" spc="-7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in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oheren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-7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realidad</a:t>
            </a:r>
            <a:r>
              <a:rPr sz="19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onal;</a:t>
            </a:r>
            <a:r>
              <a:rPr sz="19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9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so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serv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endParaRPr sz="1900">
              <a:latin typeface="Candara"/>
              <a:cs typeface="Candara"/>
            </a:endParaRPr>
          </a:p>
          <a:p>
            <a:pPr marL="12700" marR="4782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ra</a:t>
            </a:r>
            <a:r>
              <a:rPr sz="1900" spc="-4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00" spc="-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réd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tos</a:t>
            </a:r>
            <a:r>
              <a:rPr sz="19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ele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torales,</a:t>
            </a:r>
            <a:r>
              <a:rPr sz="1900" spc="-4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bene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io</a:t>
            </a:r>
            <a:r>
              <a:rPr sz="1900" spc="-5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algu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-5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ara</a:t>
            </a:r>
            <a:r>
              <a:rPr sz="19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pue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Aun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q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ue</a:t>
            </a:r>
            <a:r>
              <a:rPr sz="1900" spc="-7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bo</a:t>
            </a:r>
            <a:r>
              <a:rPr sz="1900" spc="-5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mu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-4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reac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nes</a:t>
            </a:r>
            <a:r>
              <a:rPr sz="1900" spc="-4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9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ra</a:t>
            </a:r>
            <a:r>
              <a:rPr sz="1900" spc="-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 la</a:t>
            </a:r>
            <a:r>
              <a:rPr sz="1900" spc="-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eac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1900" spc="-2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19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Seguro</a:t>
            </a:r>
            <a:r>
              <a:rPr sz="1900" spc="-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So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ial,</a:t>
            </a:r>
            <a:r>
              <a:rPr sz="1900" spc="-3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lo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9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may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00" spc="-3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gusto</a:t>
            </a:r>
            <a:r>
              <a:rPr sz="1900" spc="-3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causó</a:t>
            </a:r>
            <a:r>
              <a:rPr sz="19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900" spc="-3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grupos</a:t>
            </a:r>
            <a:r>
              <a:rPr sz="1900" spc="-5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nserv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dor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-6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Códi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-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-7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ra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ajo;</a:t>
            </a:r>
            <a:r>
              <a:rPr sz="1900" spc="-6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pues</a:t>
            </a:r>
            <a:r>
              <a:rPr sz="1900" spc="-3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mu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hos</a:t>
            </a:r>
            <a:r>
              <a:rPr sz="1900" spc="-4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tronos</a:t>
            </a:r>
            <a:r>
              <a:rPr sz="1900" spc="-6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fir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aron</a:t>
            </a:r>
            <a:r>
              <a:rPr sz="1900" spc="-5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9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eva</a:t>
            </a:r>
            <a:r>
              <a:rPr sz="1900" spc="-5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le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lación</a:t>
            </a:r>
            <a:r>
              <a:rPr sz="1900" spc="-3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lo</a:t>
            </a:r>
            <a:r>
              <a:rPr sz="1900" spc="-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tr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er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perju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900" spc="-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obl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gán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1900" spc="-7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ce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rar</a:t>
            </a:r>
            <a:r>
              <a:rPr sz="1900" spc="-2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sus</a:t>
            </a:r>
            <a:r>
              <a:rPr sz="19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empre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900" spc="-4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900" spc="-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despedir</a:t>
            </a:r>
            <a:r>
              <a:rPr sz="1900" spc="-5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sus</a:t>
            </a:r>
            <a:r>
              <a:rPr sz="19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emp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eados,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in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á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dose</a:t>
            </a:r>
            <a:r>
              <a:rPr sz="1900" spc="-1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así</a:t>
            </a:r>
            <a:r>
              <a:rPr sz="19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dese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pleo;</a:t>
            </a:r>
            <a:r>
              <a:rPr sz="1900" spc="-7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1900" spc="-2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su</a:t>
            </a:r>
            <a:r>
              <a:rPr sz="1900" spc="-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par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e,</a:t>
            </a:r>
            <a:r>
              <a:rPr sz="1900" spc="-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1900" spc="-1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empre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900" spc="-4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ex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ra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j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ras,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mo la</a:t>
            </a:r>
            <a:r>
              <a:rPr sz="1900" spc="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United</a:t>
            </a:r>
            <a:r>
              <a:rPr sz="19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Fru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Compan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900" spc="-7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ad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ertían</a:t>
            </a:r>
            <a:r>
              <a:rPr sz="1900" spc="-5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in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onve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nc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9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robac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1900" spc="-8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del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Códi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o,</a:t>
            </a:r>
            <a:r>
              <a:rPr sz="1900" spc="-5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porque</a:t>
            </a:r>
            <a:r>
              <a:rPr sz="1900" spc="-4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ís</a:t>
            </a:r>
            <a:r>
              <a:rPr sz="19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ren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8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difí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il</a:t>
            </a:r>
            <a:r>
              <a:rPr sz="1900" spc="-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aci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-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nóm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1900" spc="-4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900" spc="-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jada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st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dos</a:t>
            </a:r>
            <a:r>
              <a:rPr sz="1900" spc="-2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Unidos</a:t>
            </a:r>
            <a:r>
              <a:rPr sz="1900" spc="-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9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ianz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5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infl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enc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6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munista</a:t>
            </a:r>
            <a:r>
              <a:rPr sz="1900" spc="-5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9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Gob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erno.</a:t>
            </a:r>
            <a:endParaRPr sz="19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3362586"/>
            <a:ext cx="181914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3"/>
              </a:spcBef>
            </a:pPr>
            <a:r>
              <a:rPr sz="19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4657" y="6372337"/>
            <a:ext cx="17459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36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0694" y="754979"/>
            <a:ext cx="7663629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La</a:t>
            </a:r>
            <a:r>
              <a:rPr sz="6000" b="1" spc="-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Oposición</a:t>
            </a:r>
            <a:r>
              <a:rPr sz="6000" b="1" spc="3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a la L</a:t>
            </a:r>
            <a:r>
              <a:rPr sz="6000" b="1" spc="4" baseline="3413" dirty="0" smtClean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gisl</a:t>
            </a:r>
            <a:r>
              <a:rPr sz="6000" b="1" spc="4" baseline="3413" dirty="0" smtClean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ción</a:t>
            </a:r>
            <a:r>
              <a:rPr sz="6000" b="1" spc="19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Social</a:t>
            </a:r>
            <a:endParaRPr sz="40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1973129"/>
            <a:ext cx="2235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824" y="2002401"/>
            <a:ext cx="8247913" cy="3623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600" spc="-1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sect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res ol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gárq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icos no fuer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n cap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ces</a:t>
            </a:r>
            <a:r>
              <a:rPr sz="3600" spc="1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ver más allá de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5"/>
              </a:lnSpc>
              <a:spcBef>
                <a:spcPts val="19"/>
              </a:spcBef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sus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int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res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su 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fán 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go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sta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25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servar sus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priv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gi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 y,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aprovec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do los err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res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Gobierno,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generaron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una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fuer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opos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ción</a:t>
            </a:r>
            <a:r>
              <a:rPr sz="3600" spc="-25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entada a tumbarlo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y a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inar</a:t>
            </a:r>
            <a:r>
              <a:rPr sz="3600" spc="-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gi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lación social,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lo es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ua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ión es tambi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 considerada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omo un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mento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importante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entro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junto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he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hos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boc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ron</a:t>
            </a:r>
            <a:r>
              <a:rPr sz="3600" spc="-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600" spc="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uerra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vil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19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8.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grupos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gárq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icos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se agruparon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en 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partido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mócrata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fund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do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León Cort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-25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separarse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600" spc="25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Part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do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Republicano</a:t>
            </a:r>
            <a:r>
              <a:rPr sz="3600" spc="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y,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poster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ormente,</a:t>
            </a:r>
            <a:r>
              <a:rPr sz="3600" spc="-25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en 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Unión Na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ional lid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rado por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Ot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lio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Ulat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9229" y="6372337"/>
            <a:ext cx="16458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37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4824" y="450179"/>
            <a:ext cx="8232248" cy="4870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55360" marR="850046" algn="ctr">
              <a:lnSpc>
                <a:spcPts val="4070"/>
              </a:lnSpc>
              <a:spcBef>
                <a:spcPts val="203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Otros Gru</a:t>
            </a:r>
            <a:r>
              <a:rPr sz="6000" b="1" spc="-9" baseline="3413" dirty="0" smtClean="0">
                <a:solidFill>
                  <a:srgbClr val="FFFFFF"/>
                </a:solidFill>
                <a:latin typeface="Candara"/>
                <a:cs typeface="Candara"/>
              </a:rPr>
              <a:t>p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os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se unen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contra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el</a:t>
            </a:r>
            <a:endParaRPr sz="4000">
              <a:latin typeface="Candara"/>
              <a:cs typeface="Candara"/>
            </a:endParaRPr>
          </a:p>
          <a:p>
            <a:pPr marL="2904223" marR="3199754" algn="ctr">
              <a:lnSpc>
                <a:spcPts val="4800"/>
              </a:lnSpc>
              <a:spcBef>
                <a:spcPts val="36"/>
              </a:spcBef>
            </a:pPr>
            <a:r>
              <a:rPr sz="6000" b="1" baseline="1365" dirty="0" smtClean="0">
                <a:solidFill>
                  <a:srgbClr val="FFFFFF"/>
                </a:solidFill>
                <a:latin typeface="Candara"/>
                <a:cs typeface="Candara"/>
              </a:rPr>
              <a:t>Gobi</a:t>
            </a:r>
            <a:r>
              <a:rPr sz="6000" b="1" spc="14" baseline="1365" dirty="0" smtClean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r>
              <a:rPr sz="6000" b="1" spc="0" baseline="1365" dirty="0" smtClean="0">
                <a:solidFill>
                  <a:srgbClr val="FFFFFF"/>
                </a:solidFill>
                <a:latin typeface="Candara"/>
                <a:cs typeface="Candara"/>
              </a:rPr>
              <a:t>rno</a:t>
            </a:r>
            <a:endParaRPr sz="4000">
              <a:latin typeface="Candara"/>
              <a:cs typeface="Candara"/>
            </a:endParaRPr>
          </a:p>
          <a:p>
            <a:pPr marL="12700" marR="115067">
              <a:lnSpc>
                <a:spcPct val="99995"/>
              </a:lnSpc>
              <a:spcBef>
                <a:spcPts val="2710"/>
              </a:spcBef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emás</a:t>
            </a:r>
            <a:r>
              <a:rPr sz="2200" spc="-8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3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tores</a:t>
            </a:r>
            <a:r>
              <a:rPr sz="2200" spc="-8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oligárqui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os,</a:t>
            </a:r>
            <a:r>
              <a:rPr sz="2200" spc="-12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ores</a:t>
            </a:r>
            <a:r>
              <a:rPr sz="2200" spc="-9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ios</a:t>
            </a:r>
            <a:r>
              <a:rPr sz="2200" spc="-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bién</a:t>
            </a:r>
            <a:r>
              <a:rPr sz="2200" spc="-7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 oponían</a:t>
            </a:r>
            <a:r>
              <a:rPr sz="2200" spc="-9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Gobierno</a:t>
            </a:r>
            <a:r>
              <a:rPr sz="2200" spc="-1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2200" spc="-3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aprobar</a:t>
            </a:r>
            <a:r>
              <a:rPr sz="2200" spc="-1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manera</a:t>
            </a:r>
            <a:r>
              <a:rPr sz="2200" spc="-8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22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duc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an los</a:t>
            </a:r>
            <a:r>
              <a:rPr sz="2200" spc="-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asuntos</a:t>
            </a:r>
            <a:r>
              <a:rPr sz="2200" spc="-6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nacionales,</a:t>
            </a:r>
            <a:r>
              <a:rPr sz="2200" spc="-1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tor</a:t>
            </a:r>
            <a:r>
              <a:rPr sz="2200" spc="-7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repr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sen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at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vo</a:t>
            </a:r>
            <a:r>
              <a:rPr sz="2200" spc="-14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esos</a:t>
            </a:r>
            <a:r>
              <a:rPr sz="2200" spc="-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rupos, princ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pal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ente</a:t>
            </a:r>
            <a:r>
              <a:rPr sz="2200" spc="-18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jóvenes</a:t>
            </a:r>
            <a:r>
              <a:rPr sz="2200" spc="-7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estu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iantes</a:t>
            </a:r>
            <a:r>
              <a:rPr sz="2200" spc="-11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reci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200" spc="-7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cre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da</a:t>
            </a:r>
            <a:r>
              <a:rPr sz="2200" spc="-8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Univer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id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 de</a:t>
            </a:r>
            <a:r>
              <a:rPr sz="2200" spc="-3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2200" spc="-3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Ric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2200" spc="-4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concentró</a:t>
            </a:r>
            <a:r>
              <a:rPr sz="2200" spc="-1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Centro</a:t>
            </a:r>
            <a:r>
              <a:rPr sz="2200" spc="-7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2200" spc="-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udio</a:t>
            </a:r>
            <a:r>
              <a:rPr sz="2200" spc="-5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 Problemas</a:t>
            </a:r>
            <a:r>
              <a:rPr sz="2200" spc="-1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Nacionales,</a:t>
            </a:r>
            <a:r>
              <a:rPr sz="2200" spc="-1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cual</a:t>
            </a:r>
            <a:r>
              <a:rPr sz="2200" spc="-5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par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ici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aron</a:t>
            </a:r>
            <a:r>
              <a:rPr sz="2200" spc="-1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tingui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os intel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ua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2200" spc="-14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como</a:t>
            </a:r>
            <a:r>
              <a:rPr sz="2200" spc="-5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Rober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8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Brenes</a:t>
            </a:r>
            <a:r>
              <a:rPr sz="2200" spc="-6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n,</a:t>
            </a:r>
            <a:r>
              <a:rPr sz="2200" spc="-6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rlos</a:t>
            </a:r>
            <a:r>
              <a:rPr sz="2200" spc="-5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nge</a:t>
            </a:r>
            <a:r>
              <a:rPr sz="2200" spc="-6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lfaro</a:t>
            </a:r>
            <a:r>
              <a:rPr sz="2200" spc="-7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ct val="9999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Rodri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9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ció</a:t>
            </a:r>
            <a:r>
              <a:rPr sz="2200" spc="-6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-6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estu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iantes</a:t>
            </a:r>
            <a:r>
              <a:rPr sz="2200" spc="-11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Dere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ho,</a:t>
            </a:r>
            <a:r>
              <a:rPr sz="2200" spc="-1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22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luego</a:t>
            </a:r>
            <a:r>
              <a:rPr sz="2200" spc="-5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ocuparí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 de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ad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-1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posi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iones</a:t>
            </a:r>
            <a:r>
              <a:rPr sz="2200" spc="-11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políti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9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nacional,</a:t>
            </a:r>
            <a:r>
              <a:rPr sz="2200" spc="-10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como</a:t>
            </a:r>
            <a:r>
              <a:rPr sz="2200" spc="-5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Daniel</a:t>
            </a:r>
            <a:r>
              <a:rPr sz="2200" spc="-4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Odub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 Quiró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2200" spc="-8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Gon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z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alo</a:t>
            </a:r>
            <a:r>
              <a:rPr sz="2200" spc="-8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ció</a:t>
            </a:r>
            <a:r>
              <a:rPr sz="2200" spc="-7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gre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8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ber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8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ñas</a:t>
            </a:r>
            <a:r>
              <a:rPr sz="2200" spc="-5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alant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2200" spc="-8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entre</a:t>
            </a:r>
            <a:r>
              <a:rPr sz="2200" spc="-6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otros.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1971530"/>
            <a:ext cx="206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4657" y="6372337"/>
            <a:ext cx="174405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38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4824" y="450179"/>
            <a:ext cx="7785105" cy="2980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55360" marR="402904" algn="ctr">
              <a:lnSpc>
                <a:spcPts val="4070"/>
              </a:lnSpc>
              <a:spcBef>
                <a:spcPts val="203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Otros Gru</a:t>
            </a:r>
            <a:r>
              <a:rPr sz="6000" b="1" spc="-9" baseline="3413" dirty="0" smtClean="0">
                <a:solidFill>
                  <a:srgbClr val="FFFFFF"/>
                </a:solidFill>
                <a:latin typeface="Candara"/>
                <a:cs typeface="Candara"/>
              </a:rPr>
              <a:t>p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os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se unen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contra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el</a:t>
            </a:r>
            <a:endParaRPr sz="4000">
              <a:latin typeface="Candara"/>
              <a:cs typeface="Candara"/>
            </a:endParaRPr>
          </a:p>
          <a:p>
            <a:pPr marL="2904223" marR="2752611" algn="ctr">
              <a:lnSpc>
                <a:spcPts val="4800"/>
              </a:lnSpc>
              <a:spcBef>
                <a:spcPts val="36"/>
              </a:spcBef>
            </a:pPr>
            <a:r>
              <a:rPr sz="6000" b="1" baseline="1365" dirty="0" smtClean="0">
                <a:solidFill>
                  <a:srgbClr val="FFFFFF"/>
                </a:solidFill>
                <a:latin typeface="Candara"/>
                <a:cs typeface="Candara"/>
              </a:rPr>
              <a:t>Gobi</a:t>
            </a:r>
            <a:r>
              <a:rPr sz="6000" b="1" spc="14" baseline="1365" dirty="0" smtClean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r>
              <a:rPr sz="6000" b="1" spc="0" baseline="1365" dirty="0" smtClean="0">
                <a:solidFill>
                  <a:srgbClr val="FFFFFF"/>
                </a:solidFill>
                <a:latin typeface="Candara"/>
                <a:cs typeface="Candara"/>
              </a:rPr>
              <a:t>rno</a:t>
            </a:r>
            <a:endParaRPr sz="4000">
              <a:latin typeface="Candara"/>
              <a:cs typeface="Candara"/>
            </a:endParaRPr>
          </a:p>
          <a:p>
            <a:pPr marL="12700">
              <a:lnSpc>
                <a:spcPct val="99995"/>
              </a:lnSpc>
              <a:spcBef>
                <a:spcPts val="2703"/>
              </a:spcBef>
            </a:pP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través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400" spc="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su revi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ta </a:t>
            </a:r>
            <a:r>
              <a:rPr sz="2400" i="1" spc="0" dirty="0" smtClean="0">
                <a:solidFill>
                  <a:srgbClr val="073D86"/>
                </a:solidFill>
                <a:latin typeface="Candara"/>
                <a:cs typeface="Candara"/>
              </a:rPr>
              <a:t>Surco</a:t>
            </a:r>
            <a:r>
              <a:rPr sz="2400" i="1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i="1" spc="0" dirty="0" smtClean="0">
                <a:solidFill>
                  <a:srgbClr val="073D86"/>
                </a:solidFill>
                <a:latin typeface="Candara"/>
                <a:cs typeface="Candara"/>
              </a:rPr>
              <a:t>y </a:t>
            </a:r>
            <a:r>
              <a:rPr sz="2400" i="1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400" i="1" spc="0" dirty="0" smtClean="0">
                <a:solidFill>
                  <a:srgbClr val="073D86"/>
                </a:solidFill>
                <a:latin typeface="Candara"/>
                <a:cs typeface="Candara"/>
              </a:rPr>
              <a:t>e las</a:t>
            </a:r>
            <a:r>
              <a:rPr sz="2400" i="1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i="1" spc="0" dirty="0" smtClean="0">
                <a:solidFill>
                  <a:srgbClr val="073D86"/>
                </a:solidFill>
                <a:latin typeface="Candara"/>
                <a:cs typeface="Candara"/>
              </a:rPr>
              <a:t>páginas</a:t>
            </a:r>
            <a:r>
              <a:rPr sz="2400" i="1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i="1" spc="0" dirty="0" smtClean="0">
                <a:solidFill>
                  <a:srgbClr val="073D86"/>
                </a:solidFill>
                <a:latin typeface="Candara"/>
                <a:cs typeface="Candara"/>
              </a:rPr>
              <a:t>de los periódi</a:t>
            </a:r>
            <a:r>
              <a:rPr sz="2400" i="1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400" i="1" spc="0" dirty="0" smtClean="0">
                <a:solidFill>
                  <a:srgbClr val="073D86"/>
                </a:solidFill>
                <a:latin typeface="Candara"/>
                <a:cs typeface="Candara"/>
              </a:rPr>
              <a:t>os,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int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gra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s del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ntro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dían</a:t>
            </a:r>
            <a:r>
              <a:rPr sz="24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sus id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as,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mayor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4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de t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nden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ia</a:t>
            </a:r>
            <a:r>
              <a:rPr sz="24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ol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gárq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, anticomunista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y a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per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ali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ta, bus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do, 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ed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te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áli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is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real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dad na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ional,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1973129"/>
            <a:ext cx="2235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7333" y="2002401"/>
            <a:ext cx="4397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824" y="3465822"/>
            <a:ext cx="8162506" cy="21597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soluci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nes</a:t>
            </a:r>
            <a:r>
              <a:rPr sz="3600" spc="-25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3600" spc="-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problemas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social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s,</a:t>
            </a:r>
            <a:r>
              <a:rPr sz="3600" spc="-1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económ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cos y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pol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cos</a:t>
            </a:r>
            <a:r>
              <a:rPr sz="3600" spc="-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  <a:spcBef>
                <a:spcPts val="19"/>
              </a:spcBef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ís.</a:t>
            </a:r>
            <a:r>
              <a:rPr sz="3600" spc="-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El C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ntro no se opo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ía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la r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forma</a:t>
            </a:r>
            <a:r>
              <a:rPr sz="3600" spc="-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social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ero sí al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proceder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incorrecto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y autor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tario</a:t>
            </a:r>
            <a:r>
              <a:rPr sz="3600" spc="-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600" spc="25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Gobierno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y a la imper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cia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manejar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om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 y el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agudo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probl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ma fiscal, lo que</a:t>
            </a:r>
            <a:r>
              <a:rPr sz="3600" spc="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ll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vó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 aliarse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 los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sect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res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servador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 pa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 hacer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f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rente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com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ú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tra 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Gobierno.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4657" y="6372337"/>
            <a:ext cx="17415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39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47486" y="8592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047"/>
                </a:moveTo>
                <a:lnTo>
                  <a:pt x="397510" y="653668"/>
                </a:lnTo>
                <a:lnTo>
                  <a:pt x="522986" y="667130"/>
                </a:lnTo>
                <a:lnTo>
                  <a:pt x="644143" y="680465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707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707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602"/>
                </a:lnTo>
                <a:lnTo>
                  <a:pt x="2302383" y="617981"/>
                </a:lnTo>
                <a:lnTo>
                  <a:pt x="2372487" y="602360"/>
                </a:lnTo>
                <a:lnTo>
                  <a:pt x="2440559" y="584580"/>
                </a:lnTo>
                <a:lnTo>
                  <a:pt x="2506471" y="566673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290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395"/>
                </a:lnTo>
                <a:lnTo>
                  <a:pt x="2102485" y="149478"/>
                </a:lnTo>
                <a:lnTo>
                  <a:pt x="1964309" y="182879"/>
                </a:lnTo>
                <a:lnTo>
                  <a:pt x="1821941" y="216407"/>
                </a:lnTo>
                <a:lnTo>
                  <a:pt x="1564639" y="281050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568"/>
                </a:lnTo>
                <a:lnTo>
                  <a:pt x="406018" y="528827"/>
                </a:lnTo>
                <a:lnTo>
                  <a:pt x="199771" y="566673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04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19375" y="730885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6012"/>
                </a:moveTo>
                <a:lnTo>
                  <a:pt x="1849501" y="80390"/>
                </a:lnTo>
                <a:lnTo>
                  <a:pt x="1628394" y="51307"/>
                </a:lnTo>
                <a:lnTo>
                  <a:pt x="1417954" y="31241"/>
                </a:lnTo>
                <a:lnTo>
                  <a:pt x="1220215" y="15620"/>
                </a:lnTo>
                <a:lnTo>
                  <a:pt x="1030986" y="4444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839" y="35687"/>
                </a:lnTo>
                <a:lnTo>
                  <a:pt x="0" y="53593"/>
                </a:lnTo>
                <a:lnTo>
                  <a:pt x="163702" y="73660"/>
                </a:lnTo>
                <a:lnTo>
                  <a:pt x="333756" y="96012"/>
                </a:lnTo>
                <a:lnTo>
                  <a:pt x="510158" y="124967"/>
                </a:lnTo>
                <a:lnTo>
                  <a:pt x="693038" y="156210"/>
                </a:lnTo>
                <a:lnTo>
                  <a:pt x="882269" y="194182"/>
                </a:lnTo>
                <a:lnTo>
                  <a:pt x="1077849" y="234314"/>
                </a:lnTo>
                <a:lnTo>
                  <a:pt x="1281938" y="279018"/>
                </a:lnTo>
                <a:lnTo>
                  <a:pt x="1490217" y="330326"/>
                </a:lnTo>
                <a:lnTo>
                  <a:pt x="1866519" y="421766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2"/>
                </a:lnTo>
                <a:lnTo>
                  <a:pt x="2878454" y="638175"/>
                </a:lnTo>
                <a:lnTo>
                  <a:pt x="3031616" y="667257"/>
                </a:lnTo>
                <a:lnTo>
                  <a:pt x="3180334" y="691768"/>
                </a:lnTo>
                <a:lnTo>
                  <a:pt x="3324987" y="716279"/>
                </a:lnTo>
                <a:lnTo>
                  <a:pt x="3465322" y="738631"/>
                </a:lnTo>
                <a:lnTo>
                  <a:pt x="3601339" y="756412"/>
                </a:lnTo>
                <a:lnTo>
                  <a:pt x="3733165" y="774318"/>
                </a:lnTo>
                <a:lnTo>
                  <a:pt x="3860673" y="789939"/>
                </a:lnTo>
                <a:lnTo>
                  <a:pt x="3986149" y="805561"/>
                </a:lnTo>
                <a:lnTo>
                  <a:pt x="4107306" y="816737"/>
                </a:lnTo>
                <a:lnTo>
                  <a:pt x="4224274" y="825626"/>
                </a:lnTo>
                <a:lnTo>
                  <a:pt x="4336923" y="834516"/>
                </a:lnTo>
                <a:lnTo>
                  <a:pt x="4447413" y="841248"/>
                </a:lnTo>
                <a:lnTo>
                  <a:pt x="4555871" y="845692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978"/>
                </a:lnTo>
                <a:lnTo>
                  <a:pt x="5044821" y="845692"/>
                </a:lnTo>
                <a:lnTo>
                  <a:pt x="5134102" y="841248"/>
                </a:lnTo>
                <a:lnTo>
                  <a:pt x="5221351" y="834516"/>
                </a:lnTo>
                <a:lnTo>
                  <a:pt x="5306314" y="825626"/>
                </a:lnTo>
                <a:lnTo>
                  <a:pt x="5387085" y="816737"/>
                </a:lnTo>
                <a:lnTo>
                  <a:pt x="5467984" y="807719"/>
                </a:lnTo>
                <a:lnTo>
                  <a:pt x="5544439" y="796670"/>
                </a:lnTo>
                <a:lnTo>
                  <a:pt x="5423281" y="781050"/>
                </a:lnTo>
                <a:lnTo>
                  <a:pt x="5297805" y="765428"/>
                </a:lnTo>
                <a:lnTo>
                  <a:pt x="5036311" y="727455"/>
                </a:lnTo>
                <a:lnTo>
                  <a:pt x="4759959" y="680592"/>
                </a:lnTo>
                <a:lnTo>
                  <a:pt x="4468749" y="629285"/>
                </a:lnTo>
                <a:lnTo>
                  <a:pt x="4160393" y="566801"/>
                </a:lnTo>
                <a:lnTo>
                  <a:pt x="3835146" y="497586"/>
                </a:lnTo>
                <a:lnTo>
                  <a:pt x="3492880" y="417322"/>
                </a:lnTo>
                <a:lnTo>
                  <a:pt x="3131439" y="330326"/>
                </a:lnTo>
                <a:lnTo>
                  <a:pt x="2989072" y="296799"/>
                </a:lnTo>
                <a:lnTo>
                  <a:pt x="2850896" y="263398"/>
                </a:lnTo>
                <a:lnTo>
                  <a:pt x="2716911" y="234314"/>
                </a:lnTo>
                <a:lnTo>
                  <a:pt x="2583053" y="205359"/>
                </a:lnTo>
                <a:lnTo>
                  <a:pt x="2453259" y="180720"/>
                </a:lnTo>
                <a:lnTo>
                  <a:pt x="2327910" y="156210"/>
                </a:lnTo>
                <a:lnTo>
                  <a:pt x="2204592" y="133857"/>
                </a:lnTo>
                <a:lnTo>
                  <a:pt x="2083435" y="113791"/>
                </a:lnTo>
                <a:lnTo>
                  <a:pt x="1966467" y="96012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8671" y="7432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8956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8890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576"/>
                </a:lnTo>
                <a:lnTo>
                  <a:pt x="2041017" y="64643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183"/>
                </a:lnTo>
                <a:lnTo>
                  <a:pt x="3250692" y="240919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09463" y="7298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497"/>
                </a:lnTo>
                <a:lnTo>
                  <a:pt x="537845" y="508634"/>
                </a:lnTo>
                <a:lnTo>
                  <a:pt x="746251" y="457326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703"/>
                </a:lnTo>
                <a:lnTo>
                  <a:pt x="2310891" y="120395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7911"/>
                </a:lnTo>
                <a:lnTo>
                  <a:pt x="2838195" y="40131"/>
                </a:lnTo>
                <a:lnTo>
                  <a:pt x="2963671" y="26669"/>
                </a:lnTo>
                <a:lnTo>
                  <a:pt x="3082670" y="15620"/>
                </a:lnTo>
                <a:lnTo>
                  <a:pt x="3197479" y="6603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1670" y="7142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225"/>
                </a:lnTo>
                <a:lnTo>
                  <a:pt x="1890306" y="11049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049"/>
                </a:lnTo>
                <a:lnTo>
                  <a:pt x="994092" y="2222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396"/>
                </a:lnTo>
                <a:lnTo>
                  <a:pt x="327812" y="140462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122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086"/>
                </a:lnTo>
                <a:lnTo>
                  <a:pt x="8723414" y="568960"/>
                </a:lnTo>
                <a:lnTo>
                  <a:pt x="8719096" y="571118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844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2950"/>
                </a:lnTo>
                <a:lnTo>
                  <a:pt x="8106067" y="763015"/>
                </a:lnTo>
                <a:lnTo>
                  <a:pt x="8005991" y="783081"/>
                </a:lnTo>
                <a:lnTo>
                  <a:pt x="7901724" y="800988"/>
                </a:lnTo>
                <a:lnTo>
                  <a:pt x="7793139" y="814324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565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500"/>
                </a:lnTo>
                <a:lnTo>
                  <a:pt x="6430810" y="809878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152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361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842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122"/>
                </a:lnTo>
                <a:lnTo>
                  <a:pt x="3122841" y="165100"/>
                </a:lnTo>
                <a:lnTo>
                  <a:pt x="2892844" y="124840"/>
                </a:lnTo>
                <a:lnTo>
                  <a:pt x="2673642" y="91439"/>
                </a:lnTo>
                <a:lnTo>
                  <a:pt x="2462949" y="62356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7873" y="551649"/>
            <a:ext cx="8634603" cy="5757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523" y="545299"/>
            <a:ext cx="8647303" cy="5770372"/>
          </a:xfrm>
          <a:custGeom>
            <a:avLst/>
            <a:gdLst/>
            <a:ahLst/>
            <a:cxnLst/>
            <a:rect l="l" t="t" r="r" b="b"/>
            <a:pathLst>
              <a:path w="8647303" h="5770372">
                <a:moveTo>
                  <a:pt x="0" y="5770372"/>
                </a:moveTo>
                <a:lnTo>
                  <a:pt x="8647303" y="5770372"/>
                </a:lnTo>
                <a:lnTo>
                  <a:pt x="8647303" y="0"/>
                </a:lnTo>
                <a:lnTo>
                  <a:pt x="0" y="0"/>
                </a:lnTo>
                <a:lnTo>
                  <a:pt x="0" y="577037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26661" y="6372337"/>
            <a:ext cx="11181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2288" y="6376600"/>
            <a:ext cx="357957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94"/>
              </a:lnSpc>
              <a:spcBef>
                <a:spcPts val="49"/>
              </a:spcBef>
            </a:pP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1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1940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n Co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Ri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:</a:t>
            </a:r>
            <a:r>
              <a:rPr sz="1350" spc="1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 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ef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4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- </a:t>
            </a:r>
            <a:r>
              <a:rPr lang="mr-IN"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900" dirty="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1523" y="545299"/>
            <a:ext cx="8647303" cy="57703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4824" y="450179"/>
            <a:ext cx="8195938" cy="5055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55360" marR="813737" algn="ctr">
              <a:lnSpc>
                <a:spcPts val="4070"/>
              </a:lnSpc>
              <a:spcBef>
                <a:spcPts val="203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Otros Gru</a:t>
            </a:r>
            <a:r>
              <a:rPr sz="6000" b="1" spc="-9" baseline="3413" dirty="0" smtClean="0">
                <a:solidFill>
                  <a:srgbClr val="FFFFFF"/>
                </a:solidFill>
                <a:latin typeface="Candara"/>
                <a:cs typeface="Candara"/>
              </a:rPr>
              <a:t>p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os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se unen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contra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el</a:t>
            </a:r>
            <a:endParaRPr sz="4000">
              <a:latin typeface="Candara"/>
              <a:cs typeface="Candara"/>
            </a:endParaRPr>
          </a:p>
          <a:p>
            <a:pPr marL="2904223" marR="3163445" algn="ctr">
              <a:lnSpc>
                <a:spcPts val="4800"/>
              </a:lnSpc>
              <a:spcBef>
                <a:spcPts val="36"/>
              </a:spcBef>
            </a:pPr>
            <a:r>
              <a:rPr sz="6000" b="1" baseline="1365" dirty="0" smtClean="0">
                <a:solidFill>
                  <a:srgbClr val="FFFFFF"/>
                </a:solidFill>
                <a:latin typeface="Candara"/>
                <a:cs typeface="Candara"/>
              </a:rPr>
              <a:t>Gobi</a:t>
            </a:r>
            <a:r>
              <a:rPr sz="6000" b="1" spc="14" baseline="1365" dirty="0" smtClean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r>
              <a:rPr sz="6000" b="1" spc="0" baseline="1365" dirty="0" smtClean="0">
                <a:solidFill>
                  <a:srgbClr val="FFFFFF"/>
                </a:solidFill>
                <a:latin typeface="Candara"/>
                <a:cs typeface="Candara"/>
              </a:rPr>
              <a:t>rno</a:t>
            </a:r>
            <a:endParaRPr sz="4000">
              <a:latin typeface="Candara"/>
              <a:cs typeface="Candara"/>
            </a:endParaRPr>
          </a:p>
          <a:p>
            <a:pPr marL="12700" marR="52783">
              <a:lnSpc>
                <a:spcPts val="2319"/>
              </a:lnSpc>
              <a:spcBef>
                <a:spcPts val="2650"/>
              </a:spcBef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9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esa</a:t>
            </a:r>
            <a:r>
              <a:rPr sz="19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épo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a,</a:t>
            </a:r>
            <a:r>
              <a:rPr sz="19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j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ven</a:t>
            </a:r>
            <a:r>
              <a:rPr sz="1900" spc="-3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José</a:t>
            </a:r>
            <a:r>
              <a:rPr sz="1900" spc="-3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Fi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ueres</a:t>
            </a:r>
            <a:r>
              <a:rPr sz="1900" spc="-4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Fer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er</a:t>
            </a:r>
            <a:r>
              <a:rPr sz="19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1900" spc="-1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ce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có</a:t>
            </a:r>
            <a:r>
              <a:rPr sz="19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Ce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tro</a:t>
            </a:r>
            <a:r>
              <a:rPr sz="1900" spc="-5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900" spc="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1900" spc="-1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convirtió</a:t>
            </a:r>
            <a:r>
              <a:rPr sz="1900" spc="-4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en </a:t>
            </a:r>
            <a:endParaRPr sz="1900">
              <a:latin typeface="Candara"/>
              <a:cs typeface="Candara"/>
            </a:endParaRPr>
          </a:p>
          <a:p>
            <a:pPr marL="12700" marR="52783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der</a:t>
            </a:r>
            <a:r>
              <a:rPr sz="1900" spc="-1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una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nueva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agrupación</a:t>
            </a:r>
            <a:r>
              <a:rPr sz="19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po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lí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ti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a.</a:t>
            </a:r>
            <a:r>
              <a:rPr sz="1900" spc="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En 1942,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desde</a:t>
            </a:r>
            <a:r>
              <a:rPr sz="19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una estac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19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radi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, </a:t>
            </a:r>
            <a:endParaRPr sz="1900">
              <a:latin typeface="Candara"/>
              <a:cs typeface="Candara"/>
            </a:endParaRPr>
          </a:p>
          <a:p>
            <a:pPr marL="12700" marR="52783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dio</a:t>
            </a:r>
            <a:r>
              <a:rPr sz="19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19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curso</a:t>
            </a:r>
            <a:r>
              <a:rPr sz="19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ra</a:t>
            </a:r>
            <a:r>
              <a:rPr sz="1900" spc="-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 Gob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erno</a:t>
            </a:r>
            <a:r>
              <a:rPr sz="1900" spc="-6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1900" spc="-2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cual</a:t>
            </a:r>
            <a:r>
              <a:rPr sz="1900" spc="-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exi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iado.</a:t>
            </a:r>
            <a:r>
              <a:rPr sz="1900" spc="-3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1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su</a:t>
            </a:r>
            <a:r>
              <a:rPr sz="1900" spc="-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reso</a:t>
            </a:r>
            <a:r>
              <a:rPr sz="1900" spc="-3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ís </a:t>
            </a:r>
            <a:endParaRPr sz="1900">
              <a:latin typeface="Candara"/>
              <a:cs typeface="Candara"/>
            </a:endParaRPr>
          </a:p>
          <a:p>
            <a:pPr marL="12700" marR="52783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(1944),</a:t>
            </a:r>
            <a:r>
              <a:rPr sz="1900" spc="-5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ertido</a:t>
            </a:r>
            <a:r>
              <a:rPr sz="1900" spc="-6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ya</a:t>
            </a:r>
            <a:r>
              <a:rPr sz="1900" spc="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9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figura</a:t>
            </a:r>
            <a:r>
              <a:rPr sz="1900" spc="-3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pú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ca,</a:t>
            </a:r>
            <a:r>
              <a:rPr sz="1900" spc="-6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formó</a:t>
            </a:r>
            <a:r>
              <a:rPr sz="1900" spc="-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rtido</a:t>
            </a:r>
            <a:r>
              <a:rPr sz="1900" spc="-4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1900" spc="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Demó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ra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a,</a:t>
            </a:r>
            <a:r>
              <a:rPr sz="1900" spc="-5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que </a:t>
            </a:r>
            <a:endParaRPr sz="1900">
              <a:latin typeface="Candara"/>
              <a:cs typeface="Candara"/>
            </a:endParaRPr>
          </a:p>
          <a:p>
            <a:pPr marL="12700" marR="52783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1900" spc="-2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onó</a:t>
            </a:r>
            <a:r>
              <a:rPr sz="19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Ce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tro</a:t>
            </a:r>
            <a:r>
              <a:rPr sz="1900" spc="-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ra</a:t>
            </a:r>
            <a:r>
              <a:rPr sz="19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dio</a:t>
            </a:r>
            <a:r>
              <a:rPr sz="1900" spc="-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Pr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ble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900" spc="-5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aci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les, </a:t>
            </a:r>
            <a:endParaRPr sz="1900">
              <a:latin typeface="Candara"/>
              <a:cs typeface="Candara"/>
            </a:endParaRPr>
          </a:p>
          <a:p>
            <a:pPr marL="12700" marR="52783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do</a:t>
            </a:r>
            <a:r>
              <a:rPr sz="1900" spc="-9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rtido</a:t>
            </a:r>
            <a:r>
              <a:rPr sz="1900" spc="-4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So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ial</a:t>
            </a:r>
            <a:r>
              <a:rPr sz="19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Demó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ra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4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(194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5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)</a:t>
            </a:r>
            <a:r>
              <a:rPr sz="19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que,</a:t>
            </a:r>
            <a:r>
              <a:rPr sz="19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después</a:t>
            </a:r>
            <a:r>
              <a:rPr sz="1900" spc="-5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Guerra</a:t>
            </a:r>
            <a:r>
              <a:rPr sz="1900" spc="-4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Civil </a:t>
            </a:r>
            <a:endParaRPr sz="1900">
              <a:latin typeface="Candara"/>
              <a:cs typeface="Candara"/>
            </a:endParaRPr>
          </a:p>
          <a:p>
            <a:pPr marL="12700" marR="52783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948,</a:t>
            </a:r>
            <a:r>
              <a:rPr sz="1900" spc="-3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1900" spc="-1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convirtió</a:t>
            </a:r>
            <a:r>
              <a:rPr sz="1900" spc="-4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9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rtido</a:t>
            </a:r>
            <a:r>
              <a:rPr sz="1900" spc="-4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beraci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-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aci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l.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ra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te</a:t>
            </a:r>
            <a:r>
              <a:rPr sz="1900" spc="-7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exil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o,</a:t>
            </a:r>
            <a:r>
              <a:rPr sz="1900" spc="-2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José</a:t>
            </a:r>
            <a:r>
              <a:rPr sz="19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gueres</a:t>
            </a:r>
            <a:r>
              <a:rPr sz="1900" spc="-5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1900" spc="-1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ugió</a:t>
            </a:r>
            <a:r>
              <a:rPr sz="1900" spc="-4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9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Méxic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9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donde</a:t>
            </a:r>
            <a:r>
              <a:rPr sz="1900" spc="-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ró</a:t>
            </a:r>
            <a:r>
              <a:rPr sz="1900" spc="-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9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ont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cto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1900" spc="-1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pol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900" spc="-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mb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én</a:t>
            </a:r>
            <a:r>
              <a:rPr sz="1900" spc="-5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exil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9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9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pro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ov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an</a:t>
            </a:r>
            <a:r>
              <a:rPr sz="1900" spc="-6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formac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1900" spc="-4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19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grupo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ra</a:t>
            </a:r>
            <a:r>
              <a:rPr sz="1900" spc="-4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berar</a:t>
            </a:r>
            <a:r>
              <a:rPr sz="19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Ce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tro</a:t>
            </a:r>
            <a:r>
              <a:rPr sz="1900" spc="-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ér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19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900" spc="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be</a:t>
            </a:r>
            <a:r>
              <a:rPr sz="19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1900" spc="-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dur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s;</a:t>
            </a:r>
            <a:r>
              <a:rPr sz="1900" spc="-4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así,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16</a:t>
            </a:r>
            <a:r>
              <a:rPr sz="1900" spc="-1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mbre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947,</a:t>
            </a:r>
            <a:r>
              <a:rPr sz="19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repre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tes</a:t>
            </a:r>
            <a:r>
              <a:rPr sz="1900" spc="-10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gua,</a:t>
            </a:r>
            <a:r>
              <a:rPr sz="1900" spc="-5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úbli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6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Dom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6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900" spc="-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9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Rica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(F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gueres)</a:t>
            </a:r>
            <a:r>
              <a:rPr sz="1900" spc="-6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fir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aron</a:t>
            </a:r>
            <a:r>
              <a:rPr sz="1900" spc="-5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Pacto</a:t>
            </a:r>
            <a:r>
              <a:rPr sz="19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be</a:t>
            </a:r>
            <a:r>
              <a:rPr sz="19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(Le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be),</a:t>
            </a:r>
            <a:r>
              <a:rPr sz="1900" spc="-4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9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luyó</a:t>
            </a:r>
            <a:r>
              <a:rPr sz="19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9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Guerra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Civil</a:t>
            </a:r>
            <a:r>
              <a:rPr sz="1900" spc="-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1948,</a:t>
            </a:r>
            <a:r>
              <a:rPr sz="1900" spc="-3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porque</a:t>
            </a:r>
            <a:r>
              <a:rPr sz="1900" spc="-4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gueres</a:t>
            </a:r>
            <a:r>
              <a:rPr sz="1900" spc="-5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ofrec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9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Costa</a:t>
            </a:r>
            <a:r>
              <a:rPr sz="19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Rica</a:t>
            </a:r>
            <a:r>
              <a:rPr sz="1900" spc="-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ra</a:t>
            </a:r>
            <a:r>
              <a:rPr sz="19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in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pro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eso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revo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uc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onario</a:t>
            </a:r>
            <a:r>
              <a:rPr sz="1900" spc="-8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y, 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900" spc="-7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9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ís</a:t>
            </a:r>
            <a:r>
              <a:rPr sz="19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19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bía</a:t>
            </a:r>
            <a:r>
              <a:rPr sz="1900" spc="-4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dur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900" spc="-5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ib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900" spc="-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ayuda</a:t>
            </a:r>
            <a:r>
              <a:rPr sz="19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gi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ón.</a:t>
            </a:r>
            <a:endParaRPr sz="19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1914405"/>
            <a:ext cx="181914" cy="266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3"/>
              </a:spcBef>
            </a:pPr>
            <a:r>
              <a:rPr sz="19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3594234"/>
            <a:ext cx="181914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3"/>
              </a:spcBef>
            </a:pPr>
            <a:r>
              <a:rPr sz="19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1609" y="6372337"/>
            <a:ext cx="18057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4824" y="500337"/>
            <a:ext cx="8195716" cy="52962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79603" marR="1739585" algn="ctr">
              <a:lnSpc>
                <a:spcPts val="3675"/>
              </a:lnSpc>
              <a:spcBef>
                <a:spcPts val="183"/>
              </a:spcBef>
            </a:pPr>
            <a:r>
              <a:rPr sz="5400" b="1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La</a:t>
            </a:r>
            <a:r>
              <a:rPr sz="5400" b="1" spc="-25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b="1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situación</a:t>
            </a:r>
            <a:r>
              <a:rPr sz="5400" b="1" spc="-14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b="1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política</a:t>
            </a:r>
            <a:r>
              <a:rPr sz="5400" b="1" spc="-19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b="1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de</a:t>
            </a:r>
            <a:r>
              <a:rPr sz="5400" b="1" spc="-9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b="1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la</a:t>
            </a:r>
            <a:endParaRPr sz="3600">
              <a:latin typeface="Candara"/>
              <a:cs typeface="Candara"/>
            </a:endParaRPr>
          </a:p>
          <a:p>
            <a:pPr marL="568299" marR="829486" algn="ctr">
              <a:lnSpc>
                <a:spcPts val="4320"/>
              </a:lnSpc>
              <a:spcBef>
                <a:spcPts val="32"/>
              </a:spcBef>
            </a:pPr>
            <a:r>
              <a:rPr sz="5400" b="1" spc="0" baseline="1517" dirty="0" smtClean="0">
                <a:solidFill>
                  <a:srgbClr val="FFFFFF"/>
                </a:solidFill>
                <a:latin typeface="Candara"/>
                <a:cs typeface="Candara"/>
              </a:rPr>
              <a:t>posguer</a:t>
            </a:r>
            <a:r>
              <a:rPr sz="5400" b="1" spc="14" baseline="1517" dirty="0" smtClean="0">
                <a:solidFill>
                  <a:srgbClr val="FFFFFF"/>
                </a:solidFill>
                <a:latin typeface="Candara"/>
                <a:cs typeface="Candara"/>
              </a:rPr>
              <a:t>r</a:t>
            </a:r>
            <a:r>
              <a:rPr sz="5400" b="1" spc="0" baseline="1517" dirty="0" smtClean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5400" b="1" spc="-24" baseline="1517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b="1" spc="0" baseline="1517" dirty="0" smtClean="0">
                <a:solidFill>
                  <a:srgbClr val="FFFFFF"/>
                </a:solidFill>
                <a:latin typeface="Candara"/>
                <a:cs typeface="Candara"/>
              </a:rPr>
              <a:t>y la</a:t>
            </a:r>
            <a:r>
              <a:rPr sz="5400" b="1" spc="-14" baseline="1517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b="1" spc="0" baseline="1517" dirty="0" smtClean="0">
                <a:solidFill>
                  <a:srgbClr val="FFFFFF"/>
                </a:solidFill>
                <a:latin typeface="Candara"/>
                <a:cs typeface="Candara"/>
              </a:rPr>
              <a:t>Guerra C</a:t>
            </a:r>
            <a:r>
              <a:rPr sz="5400" b="1" spc="4" baseline="1517" dirty="0" smtClean="0">
                <a:solidFill>
                  <a:srgbClr val="FFFFFF"/>
                </a:solidFill>
                <a:latin typeface="Candara"/>
                <a:cs typeface="Candara"/>
              </a:rPr>
              <a:t>i</a:t>
            </a:r>
            <a:r>
              <a:rPr sz="5400" b="1" spc="0" baseline="1517" dirty="0" smtClean="0">
                <a:solidFill>
                  <a:srgbClr val="FFFFFF"/>
                </a:solidFill>
                <a:latin typeface="Candara"/>
                <a:cs typeface="Candara"/>
              </a:rPr>
              <a:t>vil </a:t>
            </a:r>
            <a:r>
              <a:rPr sz="5400" b="1" spc="-9" baseline="1517" dirty="0" smtClean="0">
                <a:solidFill>
                  <a:srgbClr val="FFFFFF"/>
                </a:solidFill>
                <a:latin typeface="Candara"/>
                <a:cs typeface="Candara"/>
              </a:rPr>
              <a:t>d</a:t>
            </a:r>
            <a:r>
              <a:rPr sz="5400" b="1" spc="0" baseline="1517" dirty="0" smtClean="0">
                <a:solidFill>
                  <a:srgbClr val="FFFFFF"/>
                </a:solidFill>
                <a:latin typeface="Candara"/>
                <a:cs typeface="Candara"/>
              </a:rPr>
              <a:t>e 1948</a:t>
            </a:r>
            <a:endParaRPr sz="3600">
              <a:latin typeface="Candara"/>
              <a:cs typeface="Candara"/>
            </a:endParaRPr>
          </a:p>
          <a:p>
            <a:pPr marL="12700" marR="38459">
              <a:lnSpc>
                <a:spcPts val="2650"/>
              </a:lnSpc>
              <a:spcBef>
                <a:spcPts val="2830"/>
              </a:spcBef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3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polít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3300" spc="-9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interna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ional</a:t>
            </a:r>
            <a:r>
              <a:rPr sz="3300" spc="-16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bién</a:t>
            </a:r>
            <a:r>
              <a:rPr sz="3300" spc="-9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influyó</a:t>
            </a:r>
            <a:r>
              <a:rPr sz="3300" spc="-5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300" spc="-3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-9" baseline="124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rigen</a:t>
            </a:r>
            <a:r>
              <a:rPr sz="3300" spc="-7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300" spc="-2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conflic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10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endParaRPr sz="2200">
              <a:latin typeface="Candara"/>
              <a:cs typeface="Candara"/>
            </a:endParaRPr>
          </a:p>
          <a:p>
            <a:pPr marL="12700" marR="38459">
              <a:lnSpc>
                <a:spcPts val="2115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8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3300" spc="-4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pues la Guerra</a:t>
            </a:r>
            <a:r>
              <a:rPr sz="3300" spc="-2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Fría</a:t>
            </a:r>
            <a:r>
              <a:rPr sz="3300" spc="-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afectó negativamente</a:t>
            </a:r>
            <a:r>
              <a:rPr sz="3300" spc="-2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alian</a:t>
            </a:r>
            <a:r>
              <a:rPr sz="3300" spc="-4" baseline="3723" dirty="0" smtClean="0">
                <a:solidFill>
                  <a:srgbClr val="073D86"/>
                </a:solidFill>
                <a:latin typeface="Candara"/>
                <a:cs typeface="Candara"/>
              </a:rPr>
              <a:t>z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2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3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partido</a:t>
            </a:r>
            <a:endParaRPr sz="2200">
              <a:latin typeface="Candara"/>
              <a:cs typeface="Candara"/>
            </a:endParaRPr>
          </a:p>
          <a:p>
            <a:pPr marL="12700" marR="38459">
              <a:lnSpc>
                <a:spcPts val="2110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3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Gobie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3300" spc="-9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había</a:t>
            </a:r>
            <a:r>
              <a:rPr sz="3300" spc="-6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realiza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10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con</a:t>
            </a:r>
            <a:r>
              <a:rPr sz="3300" spc="-3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2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comunis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as,</a:t>
            </a:r>
            <a:r>
              <a:rPr sz="3300" spc="-10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pues</a:t>
            </a:r>
            <a:r>
              <a:rPr sz="3300" spc="-4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si en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endParaRPr sz="2200">
              <a:latin typeface="Candara"/>
              <a:cs typeface="Candara"/>
            </a:endParaRPr>
          </a:p>
          <a:p>
            <a:pPr marL="12700" marR="38459">
              <a:lnSpc>
                <a:spcPts val="2110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princ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pio</a:t>
            </a:r>
            <a:r>
              <a:rPr sz="3300" spc="-12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1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había</a:t>
            </a:r>
            <a:r>
              <a:rPr sz="3300" spc="-6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tolera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o,</a:t>
            </a:r>
            <a:r>
              <a:rPr sz="3300" spc="-9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inclus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ve</a:t>
            </a:r>
            <a:r>
              <a:rPr sz="3300" spc="-9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con</a:t>
            </a:r>
            <a:r>
              <a:rPr sz="3300" spc="-3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respal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10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Igle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ia</a:t>
            </a:r>
            <a:endParaRPr sz="2200">
              <a:latin typeface="Candara"/>
              <a:cs typeface="Candara"/>
            </a:endParaRPr>
          </a:p>
          <a:p>
            <a:pPr marL="12700" marR="38459">
              <a:lnSpc>
                <a:spcPts val="2110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tólic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3300" spc="-11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-4" baseline="372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mba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j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ada</a:t>
            </a:r>
            <a:r>
              <a:rPr sz="3300" spc="-9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3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Esta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3300" spc="-7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Uni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3300" spc="-6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3300" spc="-3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-9" baseline="3723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abía</a:t>
            </a:r>
            <a:r>
              <a:rPr sz="3300" spc="-6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objet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do</a:t>
            </a:r>
            <a:endParaRPr sz="2200">
              <a:latin typeface="Candara"/>
              <a:cs typeface="Candara"/>
            </a:endParaRPr>
          </a:p>
          <a:p>
            <a:pPr marL="12700" marR="38459">
              <a:lnSpc>
                <a:spcPts val="2110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mientr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-97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duró</a:t>
            </a:r>
            <a:r>
              <a:rPr sz="3300" spc="-4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guerra</a:t>
            </a:r>
            <a:r>
              <a:rPr sz="3300" spc="-7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mundial,</a:t>
            </a:r>
            <a:r>
              <a:rPr sz="3300" spc="-8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3300" spc="-1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terminar,</a:t>
            </a:r>
            <a:r>
              <a:rPr sz="3300" spc="-11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den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ro</a:t>
            </a:r>
            <a:r>
              <a:rPr sz="3300" spc="-8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300" spc="-2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rco</a:t>
            </a:r>
            <a:r>
              <a:rPr sz="3300" spc="-7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endParaRPr sz="2200">
              <a:latin typeface="Candara"/>
              <a:cs typeface="Candara"/>
            </a:endParaRPr>
          </a:p>
          <a:p>
            <a:pPr marL="12700" marR="38459">
              <a:lnSpc>
                <a:spcPts val="2110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Guerra</a:t>
            </a:r>
            <a:r>
              <a:rPr sz="3300" spc="-87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Fr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a,</a:t>
            </a:r>
            <a:r>
              <a:rPr sz="3300" spc="-5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1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ató</a:t>
            </a:r>
            <a:r>
              <a:rPr sz="3300" spc="-7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fuerte</a:t>
            </a:r>
            <a:r>
              <a:rPr sz="3300" spc="-57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anticomunismo,</a:t>
            </a:r>
            <a:r>
              <a:rPr sz="3300" spc="-16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3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-4" baseline="3723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acía</a:t>
            </a:r>
            <a:r>
              <a:rPr sz="3300" spc="-5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poco</a:t>
            </a:r>
            <a:endParaRPr sz="2200">
              <a:latin typeface="Candara"/>
              <a:cs typeface="Candara"/>
            </a:endParaRPr>
          </a:p>
          <a:p>
            <a:pPr marL="12700" marR="38459">
              <a:lnSpc>
                <a:spcPts val="2115"/>
              </a:lnSpc>
              <a:spcBef>
                <a:spcPts val="0"/>
              </a:spcBef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viable</a:t>
            </a:r>
            <a:r>
              <a:rPr sz="3300" spc="-1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21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mantenimiento</a:t>
            </a:r>
            <a:r>
              <a:rPr sz="3300" spc="-3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alian</a:t>
            </a:r>
            <a:r>
              <a:rPr sz="3300" spc="-4" baseline="3723" dirty="0" smtClean="0">
                <a:solidFill>
                  <a:srgbClr val="073D86"/>
                </a:solidFill>
                <a:latin typeface="Candara"/>
                <a:cs typeface="Candara"/>
              </a:rPr>
              <a:t>z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a,</a:t>
            </a:r>
            <a:r>
              <a:rPr sz="3300" spc="-1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4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ya el</a:t>
            </a:r>
            <a:r>
              <a:rPr sz="3300" spc="-21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presi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ente</a:t>
            </a:r>
            <a:endParaRPr sz="2200">
              <a:latin typeface="Candara"/>
              <a:cs typeface="Candara"/>
            </a:endParaRPr>
          </a:p>
          <a:p>
            <a:pPr marL="12700" marR="38459">
              <a:lnSpc>
                <a:spcPts val="2145"/>
              </a:lnSpc>
              <a:spcBef>
                <a:spcPts val="1"/>
              </a:spcBef>
            </a:pPr>
            <a:r>
              <a:rPr sz="3300" spc="-134" baseline="372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eodoro</a:t>
            </a:r>
            <a:r>
              <a:rPr sz="3300" spc="-8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Pica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o,</a:t>
            </a:r>
            <a:r>
              <a:rPr sz="3300" spc="-7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1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había</a:t>
            </a:r>
            <a:r>
              <a:rPr sz="3300" spc="-6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queri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8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alej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r.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  <a:spcBef>
                <a:spcPts val="292"/>
              </a:spcBef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anti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omunismo</a:t>
            </a:r>
            <a:r>
              <a:rPr sz="2200" spc="-17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fue</a:t>
            </a:r>
            <a:r>
              <a:rPr sz="22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grim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do</a:t>
            </a:r>
            <a:r>
              <a:rPr sz="2200" spc="-11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como</a:t>
            </a:r>
            <a:r>
              <a:rPr sz="2200" spc="-5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elem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nto</a:t>
            </a:r>
            <a:r>
              <a:rPr sz="2200" spc="-10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import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nte</a:t>
            </a:r>
            <a:r>
              <a:rPr sz="2200" spc="-1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lucha</a:t>
            </a:r>
            <a:r>
              <a:rPr sz="2200" spc="-7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toral</a:t>
            </a:r>
            <a:r>
              <a:rPr sz="2200" spc="-10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8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2200" spc="-3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2200" spc="-5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convencer</a:t>
            </a:r>
            <a:r>
              <a:rPr sz="2200" spc="-10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población</a:t>
            </a:r>
            <a:r>
              <a:rPr sz="2200" spc="-10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22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22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votar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2200" spc="-4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alian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z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8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gobierni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ta,</a:t>
            </a:r>
            <a:r>
              <a:rPr sz="2200" spc="-11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aría</a:t>
            </a:r>
            <a:r>
              <a:rPr sz="2200" spc="-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poniendo</a:t>
            </a:r>
            <a:r>
              <a:rPr sz="2200" spc="-9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ligro</a:t>
            </a:r>
            <a:r>
              <a:rPr sz="2200" spc="-8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religión,</a:t>
            </a:r>
            <a:r>
              <a:rPr sz="2200" spc="-10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propiedad</a:t>
            </a:r>
            <a:r>
              <a:rPr sz="22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privada y los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valores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22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siem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2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habían</a:t>
            </a:r>
            <a:r>
              <a:rPr sz="2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sustenta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las y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arri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ense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1910570"/>
            <a:ext cx="206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4392277"/>
            <a:ext cx="20667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3801" y="6372337"/>
            <a:ext cx="155313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41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07414" y="500337"/>
            <a:ext cx="6763640" cy="1031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77013" marR="910098" algn="ctr">
              <a:lnSpc>
                <a:spcPts val="3675"/>
              </a:lnSpc>
              <a:spcBef>
                <a:spcPts val="183"/>
              </a:spcBef>
            </a:pPr>
            <a:r>
              <a:rPr sz="5400" b="1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La</a:t>
            </a:r>
            <a:r>
              <a:rPr sz="5400" b="1" spc="-25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b="1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situación</a:t>
            </a:r>
            <a:r>
              <a:rPr sz="5400" b="1" spc="-14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b="1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política</a:t>
            </a:r>
            <a:r>
              <a:rPr sz="5400" b="1" spc="-19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b="1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de</a:t>
            </a:r>
            <a:r>
              <a:rPr sz="5400" b="1" spc="-9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b="1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la</a:t>
            </a:r>
            <a:endParaRPr sz="3600">
              <a:latin typeface="Candara"/>
              <a:cs typeface="Candara"/>
            </a:endParaRPr>
          </a:p>
          <a:p>
            <a:pPr algn="ctr">
              <a:lnSpc>
                <a:spcPts val="4320"/>
              </a:lnSpc>
              <a:spcBef>
                <a:spcPts val="32"/>
              </a:spcBef>
            </a:pPr>
            <a:r>
              <a:rPr sz="5400" b="1" spc="0" baseline="1517" dirty="0" smtClean="0">
                <a:solidFill>
                  <a:srgbClr val="FFFFFF"/>
                </a:solidFill>
                <a:latin typeface="Candara"/>
                <a:cs typeface="Candara"/>
              </a:rPr>
              <a:t>posguer</a:t>
            </a:r>
            <a:r>
              <a:rPr sz="5400" b="1" spc="14" baseline="1517" dirty="0" smtClean="0">
                <a:solidFill>
                  <a:srgbClr val="FFFFFF"/>
                </a:solidFill>
                <a:latin typeface="Candara"/>
                <a:cs typeface="Candara"/>
              </a:rPr>
              <a:t>r</a:t>
            </a:r>
            <a:r>
              <a:rPr sz="5400" b="1" spc="0" baseline="1517" dirty="0" smtClean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5400" b="1" spc="-24" baseline="1517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b="1" spc="0" baseline="1517" dirty="0" smtClean="0">
                <a:solidFill>
                  <a:srgbClr val="FFFFFF"/>
                </a:solidFill>
                <a:latin typeface="Candara"/>
                <a:cs typeface="Candara"/>
              </a:rPr>
              <a:t>y la</a:t>
            </a:r>
            <a:r>
              <a:rPr sz="5400" b="1" spc="-14" baseline="1517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b="1" spc="0" baseline="1517" dirty="0" smtClean="0">
                <a:solidFill>
                  <a:srgbClr val="FFFFFF"/>
                </a:solidFill>
                <a:latin typeface="Candara"/>
                <a:cs typeface="Candara"/>
              </a:rPr>
              <a:t>Guerra C</a:t>
            </a:r>
            <a:r>
              <a:rPr sz="5400" b="1" spc="4" baseline="1517" dirty="0" smtClean="0">
                <a:solidFill>
                  <a:srgbClr val="FFFFFF"/>
                </a:solidFill>
                <a:latin typeface="Candara"/>
                <a:cs typeface="Candara"/>
              </a:rPr>
              <a:t>i</a:t>
            </a:r>
            <a:r>
              <a:rPr sz="5400" b="1" spc="0" baseline="1517" dirty="0" smtClean="0">
                <a:solidFill>
                  <a:srgbClr val="FFFFFF"/>
                </a:solidFill>
                <a:latin typeface="Candara"/>
                <a:cs typeface="Candara"/>
              </a:rPr>
              <a:t>vil </a:t>
            </a:r>
            <a:r>
              <a:rPr sz="5400" b="1" spc="-9" baseline="1517" dirty="0" smtClean="0">
                <a:solidFill>
                  <a:srgbClr val="FFFFFF"/>
                </a:solidFill>
                <a:latin typeface="Candara"/>
                <a:cs typeface="Candara"/>
              </a:rPr>
              <a:t>d</a:t>
            </a:r>
            <a:r>
              <a:rPr sz="5400" b="1" spc="0" baseline="1517" dirty="0" smtClean="0">
                <a:solidFill>
                  <a:srgbClr val="FFFFFF"/>
                </a:solidFill>
                <a:latin typeface="Candara"/>
                <a:cs typeface="Candara"/>
              </a:rPr>
              <a:t>e 1948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1971530"/>
            <a:ext cx="206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824" y="1998314"/>
            <a:ext cx="8176405" cy="3322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280"/>
              </a:lnSpc>
              <a:spcBef>
                <a:spcPts val="114"/>
              </a:spcBef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3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ausen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ia</a:t>
            </a:r>
            <a:r>
              <a:rPr sz="3300" spc="-8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trans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arencia</a:t>
            </a:r>
            <a:r>
              <a:rPr sz="3300" spc="-15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voto</a:t>
            </a:r>
            <a:r>
              <a:rPr sz="3300" spc="-4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tam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ién</a:t>
            </a:r>
            <a:r>
              <a:rPr sz="3300" spc="-91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ejer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ió</a:t>
            </a:r>
            <a:r>
              <a:rPr sz="3300" spc="-91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mucho</a:t>
            </a:r>
            <a:r>
              <a:rPr sz="3300" spc="-6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pe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5"/>
              </a:lnSpc>
              <a:spcBef>
                <a:spcPts val="18"/>
              </a:spcBef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300" spc="-4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-9" baseline="124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posi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3300" spc="-9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pue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-6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afirma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10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3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coadyuvó</a:t>
            </a:r>
            <a:r>
              <a:rPr sz="3300" spc="-9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unir</a:t>
            </a:r>
            <a:r>
              <a:rPr sz="3300" spc="-5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2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rupos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opositore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r>
              <a:rPr sz="3300" spc="-12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300" spc="-1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reali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ad,</a:t>
            </a:r>
            <a:r>
              <a:rPr sz="3300" spc="-10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has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5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ese</a:t>
            </a:r>
            <a:r>
              <a:rPr sz="3300" spc="-3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momento,</a:t>
            </a:r>
            <a:r>
              <a:rPr sz="3300" spc="-10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fraude</a:t>
            </a:r>
            <a:r>
              <a:rPr sz="3300" spc="-6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ele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toral</a:t>
            </a:r>
            <a:r>
              <a:rPr sz="3300" spc="-12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había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si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5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-4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una</a:t>
            </a:r>
            <a:r>
              <a:rPr sz="3300" spc="-3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norma</a:t>
            </a:r>
            <a:r>
              <a:rPr sz="3300" spc="-7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paí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3300" spc="-1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pues</a:t>
            </a:r>
            <a:r>
              <a:rPr sz="3300" spc="-3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urante</a:t>
            </a:r>
            <a:r>
              <a:rPr sz="3300" spc="-8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buena</a:t>
            </a:r>
            <a:r>
              <a:rPr sz="3300" spc="-5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parte</a:t>
            </a:r>
            <a:r>
              <a:rPr sz="3300" spc="-5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300" spc="-2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perío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lib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ral</a:t>
            </a:r>
            <a:r>
              <a:rPr sz="3300" spc="-9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habían</a:t>
            </a:r>
            <a:r>
              <a:rPr sz="3300" spc="-7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ido</a:t>
            </a:r>
            <a:r>
              <a:rPr sz="3300" spc="-2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res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ntando</a:t>
            </a:r>
            <a:r>
              <a:rPr sz="3300" spc="-13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una</a:t>
            </a:r>
            <a:r>
              <a:rPr sz="3300" spc="-3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ser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-6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an</a:t>
            </a:r>
            <a:r>
              <a:rPr sz="3300" spc="-4" baseline="124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malí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-9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ele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torale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como</a:t>
            </a:r>
            <a:r>
              <a:rPr sz="3300" spc="-7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3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2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gobernante</a:t>
            </a:r>
            <a:r>
              <a:rPr sz="3300" spc="-11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ignara</a:t>
            </a:r>
            <a:r>
              <a:rPr sz="3300" spc="-10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su</a:t>
            </a:r>
            <a:r>
              <a:rPr sz="3300" spc="-2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uce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or,</a:t>
            </a:r>
            <a:r>
              <a:rPr sz="3300" spc="-8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suspen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3300" spc="-11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garan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ías</a:t>
            </a:r>
            <a:r>
              <a:rPr sz="3300" spc="-9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indiv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dual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-11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300" spc="-2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tie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pos</a:t>
            </a:r>
            <a:r>
              <a:rPr sz="3300" spc="-7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amp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ña</a:t>
            </a:r>
            <a:r>
              <a:rPr sz="3300" spc="-11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polít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ca,</a:t>
            </a:r>
            <a:r>
              <a:rPr sz="3300" spc="-7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3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permit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3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encar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elam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300" spc="-9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4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1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-4" baseline="1241" dirty="0" smtClean="0">
                <a:solidFill>
                  <a:srgbClr val="073D86"/>
                </a:solidFill>
                <a:latin typeface="Candara"/>
                <a:cs typeface="Candara"/>
              </a:rPr>
              <a:t>x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ilio</a:t>
            </a:r>
            <a:r>
              <a:rPr sz="3300" spc="-5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3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can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id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tos</a:t>
            </a:r>
            <a:r>
              <a:rPr sz="3300" spc="-11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opositores</a:t>
            </a:r>
            <a:r>
              <a:rPr sz="3300" spc="-9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gobierno;</a:t>
            </a:r>
            <a:r>
              <a:rPr sz="3300" spc="-11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-4" baseline="1241" dirty="0" smtClean="0">
                <a:solidFill>
                  <a:srgbClr val="073D86"/>
                </a:solidFill>
                <a:latin typeface="Candara"/>
                <a:cs typeface="Candara"/>
              </a:rPr>
              <a:t>x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encia</a:t>
            </a:r>
            <a:r>
              <a:rPr sz="3300" spc="-8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una</a:t>
            </a:r>
            <a:r>
              <a:rPr sz="3300" spc="-4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ciu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ad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nía</a:t>
            </a:r>
            <a:r>
              <a:rPr sz="3300" spc="-12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res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ringi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3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hecho</a:t>
            </a:r>
            <a:r>
              <a:rPr sz="3300" spc="-6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5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3300" spc="-4" baseline="124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to</a:t>
            </a:r>
            <a:r>
              <a:rPr sz="3300" spc="-4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fuera</a:t>
            </a:r>
            <a:r>
              <a:rPr sz="3300" spc="-4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indire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to,</a:t>
            </a:r>
            <a:r>
              <a:rPr sz="3300" spc="-9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has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5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1913,</a:t>
            </a:r>
            <a:r>
              <a:rPr sz="3300" spc="-1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pú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lico,</a:t>
            </a:r>
            <a:r>
              <a:rPr sz="3300" spc="-8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has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7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1923.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7705" y="6372337"/>
            <a:ext cx="16951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42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86965" y="774657"/>
            <a:ext cx="4437402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75"/>
              </a:lnSpc>
              <a:spcBef>
                <a:spcPts val="183"/>
              </a:spcBef>
            </a:pPr>
            <a:r>
              <a:rPr sz="5400" b="1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Las</a:t>
            </a:r>
            <a:r>
              <a:rPr sz="5400" b="1" spc="-19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b="1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elec</a:t>
            </a:r>
            <a:r>
              <a:rPr sz="5400" b="1" spc="4" baseline="3792" dirty="0" smtClean="0">
                <a:solidFill>
                  <a:srgbClr val="FFFFFF"/>
                </a:solidFill>
                <a:latin typeface="Candara"/>
                <a:cs typeface="Candara"/>
              </a:rPr>
              <a:t>c</a:t>
            </a:r>
            <a:r>
              <a:rPr sz="5400" b="1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iones de</a:t>
            </a:r>
            <a:r>
              <a:rPr sz="5400" b="1" spc="-9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b="1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19</a:t>
            </a:r>
            <a:r>
              <a:rPr sz="5400" b="1" spc="-9" baseline="3792" dirty="0" smtClean="0">
                <a:solidFill>
                  <a:srgbClr val="FFFFFF"/>
                </a:solidFill>
                <a:latin typeface="Candara"/>
                <a:cs typeface="Candara"/>
              </a:rPr>
              <a:t>4</a:t>
            </a:r>
            <a:r>
              <a:rPr sz="5400" b="1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4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1912293"/>
            <a:ext cx="19083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sz="20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824" y="1936735"/>
            <a:ext cx="8051784" cy="35114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1"/>
              </a:lnSpc>
              <a:spcBef>
                <a:spcPts val="50"/>
              </a:spcBef>
            </a:pP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Pa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a las 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lec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es de</a:t>
            </a:r>
            <a:r>
              <a:rPr sz="20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944,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op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si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, 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abía</a:t>
            </a:r>
            <a:r>
              <a:rPr sz="20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decid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do ap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yar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a d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León 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tés</a:t>
            </a:r>
            <a:r>
              <a:rPr sz="20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Castr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20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q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ien v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ía</a:t>
            </a:r>
            <a:r>
              <a:rPr sz="20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0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asp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rar</a:t>
            </a:r>
            <a:r>
              <a:rPr sz="20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0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la preside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nc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, desde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el pa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tido 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Demó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rata,</a:t>
            </a:r>
            <a:r>
              <a:rPr sz="20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respaldado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r los 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pos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gárq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20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servado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es. El 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didato del partido de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Gobier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fue </a:t>
            </a:r>
            <a:r>
              <a:rPr sz="2000" spc="-11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eodo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cado Mi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ch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alski,</a:t>
            </a:r>
            <a:r>
              <a:rPr sz="20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qu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en 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repres</a:t>
            </a:r>
            <a:r>
              <a:rPr sz="2000" spc="9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taba</a:t>
            </a:r>
            <a:r>
              <a:rPr sz="20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r>
              <a:rPr sz="20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0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20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llamada</a:t>
            </a:r>
            <a:r>
              <a:rPr sz="20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Bloq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 de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0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to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ia, 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mada por l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s 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partid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Republ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o y</a:t>
            </a:r>
            <a:r>
              <a:rPr sz="20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Com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ista. El pa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tido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Comu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ista decid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 un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0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al 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Gobier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20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ender</a:t>
            </a:r>
            <a:r>
              <a:rPr sz="20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reforma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0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partido Republ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o 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ara 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ga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 el fav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0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sect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res</a:t>
            </a:r>
            <a:r>
              <a:rPr sz="20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pop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es, al perder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el 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espaldo de s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s 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ts val="2441"/>
              </a:lnSpc>
            </a:pP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abit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ales</a:t>
            </a:r>
            <a:r>
              <a:rPr sz="20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partida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s.</a:t>
            </a:r>
            <a:endParaRPr sz="2000">
              <a:latin typeface="Candara"/>
              <a:cs typeface="Candara"/>
            </a:endParaRPr>
          </a:p>
          <a:p>
            <a:pPr marL="12700" marR="33808">
              <a:lnSpc>
                <a:spcPts val="2405"/>
              </a:lnSpc>
            </a:pP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0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resu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tado</a:t>
            </a:r>
            <a:r>
              <a:rPr sz="20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20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elec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es dio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mo 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ador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20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didato ofi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ial c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endParaRPr sz="2000">
              <a:latin typeface="Candara"/>
              <a:cs typeface="Candara"/>
            </a:endParaRPr>
          </a:p>
          <a:p>
            <a:pPr marL="12700" marR="33808">
              <a:lnSpc>
                <a:spcPts val="1920"/>
              </a:lnSpc>
            </a:pP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66%</a:t>
            </a:r>
            <a:r>
              <a:rPr sz="3000" spc="-1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de los v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tos,</a:t>
            </a:r>
            <a:r>
              <a:rPr sz="3000" spc="-1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bajo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ac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sac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3000" spc="1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de la</a:t>
            </a:r>
            <a:r>
              <a:rPr sz="3000" spc="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op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si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aberse</a:t>
            </a:r>
            <a:r>
              <a:rPr sz="3000" spc="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perpetrado</a:t>
            </a:r>
            <a:endParaRPr sz="2000">
              <a:latin typeface="Candara"/>
              <a:cs typeface="Candara"/>
            </a:endParaRPr>
          </a:p>
          <a:p>
            <a:pPr marL="12700" marR="33808">
              <a:lnSpc>
                <a:spcPts val="1920"/>
              </a:lnSpc>
            </a:pP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gran fraude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elect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ra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, p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 ello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cado trató de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apla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3000" spc="1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000" spc="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0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tento</a:t>
            </a:r>
            <a:endParaRPr sz="2000">
              <a:latin typeface="Candara"/>
              <a:cs typeface="Candara"/>
            </a:endParaRPr>
          </a:p>
          <a:p>
            <a:pPr marL="12700" marR="33808">
              <a:lnSpc>
                <a:spcPts val="1920"/>
              </a:lnSpc>
            </a:pP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aproba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do en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1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946 un Código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Ele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to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al q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 c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ten</a:t>
            </a:r>
            <a:r>
              <a:rPr sz="30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000" spc="9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dispos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-9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 para</a:t>
            </a:r>
            <a:endParaRPr sz="2000">
              <a:latin typeface="Candara"/>
              <a:cs typeface="Candara"/>
            </a:endParaRPr>
          </a:p>
          <a:p>
            <a:pPr marL="12700" marR="33808">
              <a:lnSpc>
                <a:spcPts val="1955"/>
              </a:lnSpc>
              <a:spcBef>
                <a:spcPts val="1"/>
              </a:spcBef>
            </a:pPr>
            <a:r>
              <a:rPr sz="3000" spc="0" baseline="4095" dirty="0" smtClean="0">
                <a:solidFill>
                  <a:srgbClr val="073D86"/>
                </a:solidFill>
                <a:latin typeface="Candara"/>
                <a:cs typeface="Candara"/>
              </a:rPr>
              <a:t>gara</a:t>
            </a:r>
            <a:r>
              <a:rPr sz="3000" spc="-9" baseline="4095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4095" dirty="0" smtClean="0">
                <a:solidFill>
                  <a:srgbClr val="073D86"/>
                </a:solidFill>
                <a:latin typeface="Candara"/>
                <a:cs typeface="Candara"/>
              </a:rPr>
              <a:t>ti</a:t>
            </a:r>
            <a:r>
              <a:rPr sz="3000" spc="-4" baseline="4095" dirty="0" smtClean="0">
                <a:solidFill>
                  <a:srgbClr val="073D86"/>
                </a:solidFill>
                <a:latin typeface="Candara"/>
                <a:cs typeface="Candara"/>
              </a:rPr>
              <a:t>z</a:t>
            </a:r>
            <a:r>
              <a:rPr sz="3000" spc="0" baseline="4095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3000" spc="4" baseline="409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4095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000" spc="-4" baseline="4095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4095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000" spc="25" baseline="409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4095" dirty="0" smtClean="0">
                <a:solidFill>
                  <a:srgbClr val="073D86"/>
                </a:solidFill>
                <a:latin typeface="Candara"/>
                <a:cs typeface="Candara"/>
              </a:rPr>
              <a:t>ma</a:t>
            </a:r>
            <a:r>
              <a:rPr sz="3000" spc="4" baseline="4095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000" spc="0" baseline="4095" dirty="0" smtClean="0">
                <a:solidFill>
                  <a:srgbClr val="073D86"/>
                </a:solidFill>
                <a:latin typeface="Candara"/>
                <a:cs typeface="Candara"/>
              </a:rPr>
              <a:t>or tra</a:t>
            </a:r>
            <a:r>
              <a:rPr sz="3000" spc="-9" baseline="4095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000" spc="0" baseline="4095" dirty="0" smtClean="0">
                <a:solidFill>
                  <a:srgbClr val="073D86"/>
                </a:solidFill>
                <a:latin typeface="Candara"/>
                <a:cs typeface="Candara"/>
              </a:rPr>
              <a:t>sparen</a:t>
            </a:r>
            <a:r>
              <a:rPr sz="3000" spc="-4" baseline="4095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0" baseline="4095" dirty="0" smtClean="0">
                <a:solidFill>
                  <a:srgbClr val="073D86"/>
                </a:solidFill>
                <a:latin typeface="Candara"/>
                <a:cs typeface="Candara"/>
              </a:rPr>
              <a:t>ia</a:t>
            </a:r>
            <a:r>
              <a:rPr sz="3000" spc="19" baseline="409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4095" dirty="0" smtClean="0">
                <a:solidFill>
                  <a:srgbClr val="073D86"/>
                </a:solidFill>
                <a:latin typeface="Candara"/>
                <a:cs typeface="Candara"/>
              </a:rPr>
              <a:t>en el </a:t>
            </a:r>
            <a:r>
              <a:rPr sz="3000" spc="9" baseline="4095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000" spc="0" baseline="4095" dirty="0" smtClean="0">
                <a:solidFill>
                  <a:srgbClr val="073D86"/>
                </a:solidFill>
                <a:latin typeface="Candara"/>
                <a:cs typeface="Candara"/>
              </a:rPr>
              <a:t>jer</a:t>
            </a:r>
            <a:r>
              <a:rPr sz="3000" spc="-9" baseline="4095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0" baseline="4095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000" spc="-9" baseline="4095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000" spc="0" baseline="4095" dirty="0" smtClean="0">
                <a:solidFill>
                  <a:srgbClr val="073D86"/>
                </a:solidFill>
                <a:latin typeface="Candara"/>
                <a:cs typeface="Candara"/>
              </a:rPr>
              <a:t>io</a:t>
            </a:r>
            <a:r>
              <a:rPr sz="3000" spc="-4" baseline="409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000" spc="0" baseline="4095" dirty="0" smtClean="0">
                <a:solidFill>
                  <a:srgbClr val="073D86"/>
                </a:solidFill>
                <a:latin typeface="Candara"/>
                <a:cs typeface="Candara"/>
              </a:rPr>
              <a:t>del s</a:t>
            </a:r>
            <a:r>
              <a:rPr sz="3000" spc="-4" baseline="4095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000" spc="0" baseline="4095" dirty="0" smtClean="0">
                <a:solidFill>
                  <a:srgbClr val="073D86"/>
                </a:solidFill>
                <a:latin typeface="Candara"/>
                <a:cs typeface="Candara"/>
              </a:rPr>
              <a:t>fragi</a:t>
            </a:r>
            <a:r>
              <a:rPr sz="3000" spc="-4" baseline="4095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000" spc="0" baseline="4095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4168448"/>
            <a:ext cx="19083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sz="20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6181" y="6372337"/>
            <a:ext cx="172545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43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4169" y="500337"/>
            <a:ext cx="8207484" cy="4425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832">
              <a:lnSpc>
                <a:spcPts val="3675"/>
              </a:lnSpc>
              <a:spcBef>
                <a:spcPts val="183"/>
              </a:spcBef>
            </a:pP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Las</a:t>
            </a:r>
            <a:r>
              <a:rPr sz="5400" spc="-14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ele</a:t>
            </a:r>
            <a:r>
              <a:rPr sz="5400" spc="9" baseline="3792" dirty="0" smtClean="0">
                <a:solidFill>
                  <a:srgbClr val="FFFFFF"/>
                </a:solidFill>
                <a:latin typeface="Candara"/>
                <a:cs typeface="Candara"/>
              </a:rPr>
              <a:t>c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ciones</a:t>
            </a:r>
            <a:r>
              <a:rPr sz="5400" spc="9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de 1948:</a:t>
            </a:r>
            <a:r>
              <a:rPr sz="5400" spc="9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el detona</a:t>
            </a:r>
            <a:r>
              <a:rPr sz="5400" spc="-4" baseline="3792" dirty="0" smtClean="0">
                <a:solidFill>
                  <a:srgbClr val="FFFFFF"/>
                </a:solidFill>
                <a:latin typeface="Candara"/>
                <a:cs typeface="Candara"/>
              </a:rPr>
              <a:t>n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te de</a:t>
            </a:r>
            <a:r>
              <a:rPr sz="5400" spc="-14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la</a:t>
            </a:r>
            <a:endParaRPr sz="3600">
              <a:latin typeface="Candara"/>
              <a:cs typeface="Candara"/>
            </a:endParaRPr>
          </a:p>
          <a:p>
            <a:pPr marL="2095017" marR="2243639" algn="ctr">
              <a:lnSpc>
                <a:spcPts val="4320"/>
              </a:lnSpc>
              <a:spcBef>
                <a:spcPts val="32"/>
              </a:spcBef>
            </a:pPr>
            <a:r>
              <a:rPr sz="5400" spc="0" baseline="1517" dirty="0" smtClean="0">
                <a:solidFill>
                  <a:srgbClr val="FFFFFF"/>
                </a:solidFill>
                <a:latin typeface="Candara"/>
                <a:cs typeface="Candara"/>
              </a:rPr>
              <a:t>Guerra Civil de 1948</a:t>
            </a:r>
            <a:endParaRPr sz="3600">
              <a:latin typeface="Candara"/>
              <a:cs typeface="Candara"/>
            </a:endParaRPr>
          </a:p>
          <a:p>
            <a:pPr marL="73355">
              <a:lnSpc>
                <a:spcPts val="2075"/>
              </a:lnSpc>
              <a:spcBef>
                <a:spcPts val="3159"/>
              </a:spcBef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7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Có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igo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9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ecto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17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46 redu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ía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injerencia del po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er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Ejecutivo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del pre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idente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el </a:t>
            </a:r>
            <a:endParaRPr sz="1700">
              <a:latin typeface="Candara"/>
              <a:cs typeface="Candara"/>
            </a:endParaRPr>
          </a:p>
          <a:p>
            <a:pPr marL="73355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ce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ect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17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7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hibía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hacer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pag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nda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ect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7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igual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itares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endParaRPr sz="1700">
              <a:latin typeface="Candara"/>
              <a:cs typeface="Candara"/>
            </a:endParaRPr>
          </a:p>
          <a:p>
            <a:pPr marL="73355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policía.</a:t>
            </a:r>
            <a:r>
              <a:rPr sz="17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demá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 creó</a:t>
            </a:r>
            <a:r>
              <a:rPr sz="17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el </a:t>
            </a:r>
            <a:r>
              <a:rPr sz="1700" spc="-75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rib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nal N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ci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nal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ecto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17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nf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ado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tres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miemb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os </a:t>
            </a:r>
            <a:endParaRPr sz="1700">
              <a:latin typeface="Candara"/>
              <a:cs typeface="Candara"/>
            </a:endParaRPr>
          </a:p>
          <a:p>
            <a:pPr marL="73355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pr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piet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ri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tres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suplent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brad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 manera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igu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itaria,</a:t>
            </a:r>
            <a:r>
              <a:rPr sz="17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cada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uno de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os </a:t>
            </a:r>
            <a:endParaRPr sz="1700">
              <a:latin typeface="Candara"/>
              <a:cs typeface="Candara"/>
            </a:endParaRPr>
          </a:p>
          <a:p>
            <a:pPr marL="73355">
              <a:lnSpc>
                <a:spcPts val="2075"/>
              </a:lnSpc>
            </a:pP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eres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tado.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El </a:t>
            </a:r>
            <a:r>
              <a:rPr sz="1700" spc="-75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rib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nal hacía el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tinio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to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pero debía re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itirlo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al </a:t>
            </a:r>
            <a:endParaRPr sz="1700">
              <a:latin typeface="Candara"/>
              <a:cs typeface="Candara"/>
            </a:endParaRPr>
          </a:p>
          <a:p>
            <a:pPr marL="73355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Congre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para que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apr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bara 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hiciera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decl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rat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ria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definitiva de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ult</a:t>
            </a:r>
            <a:r>
              <a:rPr sz="17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ra </a:t>
            </a:r>
            <a:endParaRPr sz="1700">
              <a:latin typeface="Candara"/>
              <a:cs typeface="Candara"/>
            </a:endParaRPr>
          </a:p>
          <a:p>
            <a:pPr marL="73355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pre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idente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diputado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;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demá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er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demandas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nul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dad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deter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inar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endParaRPr sz="1700">
              <a:latin typeface="Candara"/>
              <a:cs typeface="Candara"/>
            </a:endParaRPr>
          </a:p>
          <a:p>
            <a:pPr marL="73355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rea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iz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ci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7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una 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unda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ecci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 nin</a:t>
            </a:r>
            <a:r>
              <a:rPr sz="1700" spc="9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ún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candidato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9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canz</a:t>
            </a:r>
            <a:r>
              <a:rPr sz="17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ba</a:t>
            </a:r>
            <a:r>
              <a:rPr sz="17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tos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necesa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io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endParaRPr sz="1700">
              <a:latin typeface="Candara"/>
              <a:cs typeface="Candara"/>
            </a:endParaRPr>
          </a:p>
          <a:p>
            <a:pPr marL="73355" marR="380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pesar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x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tencia del Có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igo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ecto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7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nfian</a:t>
            </a:r>
            <a:r>
              <a:rPr sz="1700" spc="9" dirty="0" smtClean="0">
                <a:solidFill>
                  <a:srgbClr val="073D86"/>
                </a:solidFill>
                <a:latin typeface="Candara"/>
                <a:cs typeface="Candara"/>
              </a:rPr>
              <a:t>z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op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ici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 se </a:t>
            </a:r>
            <a:endParaRPr sz="1700">
              <a:latin typeface="Candara"/>
              <a:cs typeface="Candara"/>
            </a:endParaRPr>
          </a:p>
          <a:p>
            <a:pPr marL="73355" marR="380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acrecentab</a:t>
            </a:r>
            <a:r>
              <a:rPr sz="17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7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hecho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manifiesto en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"huel</a:t>
            </a:r>
            <a:r>
              <a:rPr sz="1700" spc="9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 Brazos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Caído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",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una hue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ga</a:t>
            </a:r>
            <a:r>
              <a:rPr sz="17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ma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iva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en </a:t>
            </a:r>
            <a:endParaRPr sz="1700">
              <a:latin typeface="Candara"/>
              <a:cs typeface="Candara"/>
            </a:endParaRPr>
          </a:p>
          <a:p>
            <a:pPr marL="73355" marR="380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demanda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rantías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ecto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7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ntra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reel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cci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1700" spc="9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der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n,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rea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iz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da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entre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27 </a:t>
            </a:r>
            <a:endParaRPr sz="1700">
              <a:latin typeface="Candara"/>
              <a:cs typeface="Candara"/>
            </a:endParaRPr>
          </a:p>
          <a:p>
            <a:pPr marL="73355" marR="380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7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jul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el 2 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to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47.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ue una hue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ga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patrono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que cer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estab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ecimientos </a:t>
            </a:r>
            <a:endParaRPr sz="1700">
              <a:latin typeface="Candara"/>
              <a:cs typeface="Candara"/>
            </a:endParaRPr>
          </a:p>
          <a:p>
            <a:pPr marL="73355" marR="380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me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cia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es,</a:t>
            </a:r>
            <a:r>
              <a:rPr sz="1700" spc="-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fábricas</a:t>
            </a:r>
            <a:r>
              <a:rPr sz="17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banco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que t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mbién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participaron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cafeta</a:t>
            </a:r>
            <a:r>
              <a:rPr sz="1700" spc="9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er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grup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endParaRPr sz="1700">
              <a:latin typeface="Candara"/>
              <a:cs typeface="Candara"/>
            </a:endParaRPr>
          </a:p>
          <a:p>
            <a:pPr marL="73355" marR="380">
              <a:lnSpc>
                <a:spcPts val="2075"/>
              </a:lnSpc>
            </a:pP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cl</a:t>
            </a:r>
            <a:r>
              <a:rPr sz="17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7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media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trabaj</a:t>
            </a:r>
            <a:r>
              <a:rPr sz="17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res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urbano</a:t>
            </a:r>
            <a:r>
              <a:rPr sz="17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700" spc="0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endParaRPr sz="17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1916127"/>
            <a:ext cx="166065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70"/>
              </a:lnSpc>
              <a:spcBef>
                <a:spcPts val="93"/>
              </a:spcBef>
            </a:pPr>
            <a:r>
              <a:rPr sz="17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3626436"/>
            <a:ext cx="166065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70"/>
              </a:lnSpc>
              <a:spcBef>
                <a:spcPts val="93"/>
              </a:spcBef>
            </a:pPr>
            <a:r>
              <a:rPr sz="17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3133" y="6372337"/>
            <a:ext cx="178536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44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95066" y="774657"/>
            <a:ext cx="2822128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75"/>
              </a:lnSpc>
              <a:spcBef>
                <a:spcPts val="183"/>
              </a:spcBef>
            </a:pP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La</a:t>
            </a:r>
            <a:r>
              <a:rPr sz="5400" spc="-25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Guer</a:t>
            </a:r>
            <a:r>
              <a:rPr sz="5400" spc="-9" baseline="3792" dirty="0" smtClean="0">
                <a:solidFill>
                  <a:srgbClr val="FFFFFF"/>
                </a:solidFill>
                <a:latin typeface="Candara"/>
                <a:cs typeface="Candara"/>
              </a:rPr>
              <a:t>r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a Civ</a:t>
            </a:r>
            <a:r>
              <a:rPr sz="5400" spc="-14" baseline="3792" dirty="0" smtClean="0">
                <a:solidFill>
                  <a:srgbClr val="FFFFFF"/>
                </a:solidFill>
                <a:latin typeface="Candara"/>
                <a:cs typeface="Candara"/>
              </a:rPr>
              <a:t>i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l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1910570"/>
            <a:ext cx="206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824" y="1937354"/>
            <a:ext cx="8222699" cy="3523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5"/>
              </a:lnSpc>
              <a:spcBef>
                <a:spcPts val="40"/>
              </a:spcBef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3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huelga</a:t>
            </a:r>
            <a:r>
              <a:rPr sz="2200" spc="-7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Braz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-5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Caí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2200" spc="-6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llegó</a:t>
            </a:r>
            <a:r>
              <a:rPr sz="2200" spc="-4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su</a:t>
            </a:r>
            <a:r>
              <a:rPr sz="22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200" spc="-2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</a:t>
            </a:r>
            <a:r>
              <a:rPr sz="22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compromiso</a:t>
            </a:r>
            <a:r>
              <a:rPr sz="2200" spc="-1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imparcial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-5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bierno</a:t>
            </a:r>
            <a:r>
              <a:rPr sz="2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 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permitir</a:t>
            </a:r>
            <a:r>
              <a:rPr sz="2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op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sic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22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fiscalizar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proce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9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toral.</a:t>
            </a:r>
            <a:r>
              <a:rPr sz="2200" spc="-12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200" spc="-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emb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rgo,</a:t>
            </a:r>
            <a:r>
              <a:rPr sz="2200" spc="-10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continuaron</a:t>
            </a:r>
            <a:r>
              <a:rPr sz="2200" spc="-13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dan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manife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iones</a:t>
            </a:r>
            <a:r>
              <a:rPr sz="2200" spc="-19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bel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geran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2200" spc="-14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uno</a:t>
            </a:r>
            <a:r>
              <a:rPr sz="22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otro</a:t>
            </a:r>
            <a:r>
              <a:rPr sz="2200" spc="-4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bando</a:t>
            </a:r>
            <a:r>
              <a:rPr sz="2200" spc="-6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22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tornaron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imp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rable</a:t>
            </a:r>
            <a:r>
              <a:rPr sz="2200" spc="-12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violencia,</a:t>
            </a:r>
            <a:r>
              <a:rPr sz="2200" spc="-10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ese</a:t>
            </a:r>
            <a:r>
              <a:rPr sz="2200" spc="-3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cli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a,</a:t>
            </a:r>
            <a:r>
              <a:rPr sz="2200" spc="-5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llegó</a:t>
            </a:r>
            <a:r>
              <a:rPr sz="2200" spc="-5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22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ciones</a:t>
            </a:r>
            <a:r>
              <a:rPr sz="2200" spc="-12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8</a:t>
            </a:r>
            <a:r>
              <a:rPr sz="2200" spc="-1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febrero</a:t>
            </a:r>
            <a:r>
              <a:rPr sz="2200" spc="-8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8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r>
              <a:rPr sz="2200" spc="-3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Nuevamente</a:t>
            </a:r>
            <a:r>
              <a:rPr sz="2200" spc="-10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posi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2200" spc="-10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j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2200" spc="-5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lado</a:t>
            </a:r>
            <a:r>
              <a:rPr sz="2200" spc="-4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sus</a:t>
            </a:r>
            <a:endParaRPr sz="2200">
              <a:latin typeface="Candara"/>
              <a:cs typeface="Candara"/>
            </a:endParaRPr>
          </a:p>
          <a:p>
            <a:pPr marL="12700" marR="38459">
              <a:lnSpc>
                <a:spcPts val="2205"/>
              </a:lnSpc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dife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encias</a:t>
            </a:r>
            <a:r>
              <a:rPr sz="3300" spc="-136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id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ológicas</a:t>
            </a:r>
            <a:r>
              <a:rPr sz="3300" spc="-109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2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unió</a:t>
            </a:r>
            <a:r>
              <a:rPr sz="3300" spc="-5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300" spc="-2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torno</a:t>
            </a:r>
            <a:r>
              <a:rPr sz="3300" spc="-62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3300" spc="-2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candid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to,</a:t>
            </a:r>
            <a:r>
              <a:rPr sz="3300" spc="-102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3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3300" spc="-3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igual</a:t>
            </a:r>
            <a:endParaRPr sz="2200">
              <a:latin typeface="Candara"/>
              <a:cs typeface="Candara"/>
            </a:endParaRPr>
          </a:p>
          <a:p>
            <a:pPr marL="12700" marR="38459">
              <a:lnSpc>
                <a:spcPts val="2115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5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vez anteri</a:t>
            </a:r>
            <a:r>
              <a:rPr sz="3300" spc="-4" baseline="372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300" spc="-1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fue</a:t>
            </a:r>
            <a:r>
              <a:rPr sz="3300" spc="-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21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representante</a:t>
            </a:r>
            <a:r>
              <a:rPr sz="3300" spc="-1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oligarquía,</a:t>
            </a:r>
            <a:r>
              <a:rPr sz="3300" spc="-2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este fue don</a:t>
            </a:r>
            <a:endParaRPr sz="2200">
              <a:latin typeface="Candara"/>
              <a:cs typeface="Candara"/>
            </a:endParaRPr>
          </a:p>
          <a:p>
            <a:pPr marL="12700" marR="38459">
              <a:lnSpc>
                <a:spcPts val="2110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Otil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4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Ula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-6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Blanco,</a:t>
            </a:r>
            <a:r>
              <a:rPr sz="3300" spc="-7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perio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is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01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que,</a:t>
            </a:r>
            <a:r>
              <a:rPr sz="3300" spc="-4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des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-5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iario</a:t>
            </a:r>
            <a:r>
              <a:rPr sz="3300" spc="-2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Cos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5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Ri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a,</a:t>
            </a:r>
            <a:endParaRPr sz="2200">
              <a:latin typeface="Candara"/>
              <a:cs typeface="Candara"/>
            </a:endParaRPr>
          </a:p>
          <a:p>
            <a:pPr marL="12700" marR="38459">
              <a:lnSpc>
                <a:spcPts val="2110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había</a:t>
            </a:r>
            <a:r>
              <a:rPr sz="3300" spc="-7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alzado</a:t>
            </a:r>
            <a:r>
              <a:rPr sz="3300" spc="-6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tri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una</a:t>
            </a:r>
            <a:r>
              <a:rPr sz="3300" spc="-5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contra</a:t>
            </a:r>
            <a:r>
              <a:rPr sz="3300" spc="-7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2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gobiernos</a:t>
            </a:r>
            <a:r>
              <a:rPr sz="3300" spc="-8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3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ld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rón</a:t>
            </a:r>
            <a:r>
              <a:rPr sz="3300" spc="-9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Pica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o.</a:t>
            </a:r>
            <a:r>
              <a:rPr sz="3300" spc="-7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endParaRPr sz="2200">
              <a:latin typeface="Candara"/>
              <a:cs typeface="Candara"/>
            </a:endParaRPr>
          </a:p>
          <a:p>
            <a:pPr marL="12700" marR="38459">
              <a:lnSpc>
                <a:spcPts val="2110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Parti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10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ubli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ano</a:t>
            </a:r>
            <a:r>
              <a:rPr sz="3300" spc="-13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unido</a:t>
            </a:r>
            <a:r>
              <a:rPr sz="3300" spc="-57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-34" baseline="3723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anguar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ia</a:t>
            </a:r>
            <a:r>
              <a:rPr sz="3300" spc="-11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Popular</a:t>
            </a:r>
            <a:r>
              <a:rPr sz="3300" spc="-71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300" spc="-2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-9" baseline="3723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loque</a:t>
            </a:r>
            <a:r>
              <a:rPr sz="3300" spc="-6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endParaRPr sz="2200">
              <a:latin typeface="Candara"/>
              <a:cs typeface="Candara"/>
            </a:endParaRPr>
          </a:p>
          <a:p>
            <a:pPr marL="12700" marR="38459">
              <a:lnSpc>
                <a:spcPts val="2110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Victoria,</a:t>
            </a:r>
            <a:r>
              <a:rPr sz="3300" spc="-3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llevó</a:t>
            </a:r>
            <a:r>
              <a:rPr sz="3300" spc="-4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-4" baseline="372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mo</a:t>
            </a:r>
            <a:r>
              <a:rPr sz="3300" spc="-6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can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id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to</a:t>
            </a:r>
            <a:r>
              <a:rPr sz="3300" spc="-107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3300" spc="-3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doc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3300" spc="-7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Rafa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-6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Ángel</a:t>
            </a:r>
            <a:r>
              <a:rPr sz="3300" spc="-6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ld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rón</a:t>
            </a:r>
            <a:endParaRPr sz="2200">
              <a:latin typeface="Candara"/>
              <a:cs typeface="Candara"/>
            </a:endParaRPr>
          </a:p>
          <a:p>
            <a:pPr marL="12700" marR="38459">
              <a:lnSpc>
                <a:spcPts val="2145"/>
              </a:lnSpc>
              <a:spcBef>
                <a:spcPts val="1"/>
              </a:spcBef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Guar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ia.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4657" y="6372337"/>
            <a:ext cx="173225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45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95066" y="774657"/>
            <a:ext cx="2822128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75"/>
              </a:lnSpc>
              <a:spcBef>
                <a:spcPts val="183"/>
              </a:spcBef>
            </a:pP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La</a:t>
            </a:r>
            <a:r>
              <a:rPr sz="5400" spc="-25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Guer</a:t>
            </a:r>
            <a:r>
              <a:rPr sz="5400" spc="-9" baseline="3792" dirty="0" smtClean="0">
                <a:solidFill>
                  <a:srgbClr val="FFFFFF"/>
                </a:solidFill>
                <a:latin typeface="Candara"/>
                <a:cs typeface="Candara"/>
              </a:rPr>
              <a:t>r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a Civ</a:t>
            </a:r>
            <a:r>
              <a:rPr sz="5400" spc="-14" baseline="3792" dirty="0" smtClean="0">
                <a:solidFill>
                  <a:srgbClr val="FFFFFF"/>
                </a:solidFill>
                <a:latin typeface="Candara"/>
                <a:cs typeface="Candara"/>
              </a:rPr>
              <a:t>i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l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1910570"/>
            <a:ext cx="206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824" y="1937354"/>
            <a:ext cx="8232013" cy="3792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5"/>
              </a:lnSpc>
              <a:spcBef>
                <a:spcPts val="40"/>
              </a:spcBef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rra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2200" spc="-8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22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urnas</a:t>
            </a:r>
            <a:r>
              <a:rPr sz="2200" spc="-6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2200" spc="-3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proce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8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lleno</a:t>
            </a:r>
            <a:r>
              <a:rPr sz="2200" spc="-5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duda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2200" spc="-6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acu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aciones</a:t>
            </a:r>
            <a:r>
              <a:rPr sz="2200" spc="-13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ataques</a:t>
            </a:r>
            <a:r>
              <a:rPr sz="22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personales</a:t>
            </a:r>
            <a:r>
              <a:rPr sz="2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 con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 elevado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abs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encio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ismo</a:t>
            </a:r>
            <a:r>
              <a:rPr sz="22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(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3%),</a:t>
            </a:r>
            <a:r>
              <a:rPr sz="2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dos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miem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ros</a:t>
            </a:r>
            <a:r>
              <a:rPr sz="2200" spc="-10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8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ribunal</a:t>
            </a:r>
            <a:r>
              <a:rPr sz="2200" spc="-8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Nacional</a:t>
            </a:r>
            <a:r>
              <a:rPr sz="2200" spc="-8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Electoral</a:t>
            </a:r>
            <a:r>
              <a:rPr sz="2200" spc="-1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ron</a:t>
            </a:r>
            <a:r>
              <a:rPr sz="2200" spc="-7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gana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2200" spc="-9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don</a:t>
            </a:r>
            <a:r>
              <a:rPr sz="2200" spc="-3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Ot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lio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Ula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r>
              <a:rPr sz="2200" spc="-7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par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ido</a:t>
            </a:r>
            <a:r>
              <a:rPr sz="2200" spc="-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ubli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ano</a:t>
            </a:r>
            <a:r>
              <a:rPr sz="2200" spc="-1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alegó</a:t>
            </a:r>
            <a:r>
              <a:rPr sz="2200" spc="-5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fraude</a:t>
            </a:r>
            <a:r>
              <a:rPr sz="2200" spc="-6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toral</a:t>
            </a:r>
            <a:r>
              <a:rPr sz="2200" spc="-10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nunció</a:t>
            </a:r>
            <a:r>
              <a:rPr sz="2200" spc="-10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22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ro</a:t>
            </a:r>
            <a:r>
              <a:rPr sz="2200" spc="-7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Electoral</a:t>
            </a:r>
            <a:r>
              <a:rPr sz="2200" spc="-1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22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había</a:t>
            </a:r>
            <a:r>
              <a:rPr sz="2200" spc="-6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4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cédula</a:t>
            </a:r>
            <a:r>
              <a:rPr sz="2200" spc="-8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id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nti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ad</a:t>
            </a:r>
            <a:r>
              <a:rPr sz="2200" spc="-10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muchos</a:t>
            </a:r>
            <a:r>
              <a:rPr sz="2200" spc="-7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sus par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id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rios</a:t>
            </a:r>
            <a:r>
              <a:rPr sz="2200" spc="-1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2200" spc="-3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</a:t>
            </a:r>
            <a:r>
              <a:rPr sz="2200" spc="-2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22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2200" spc="-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pud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eron</a:t>
            </a:r>
            <a:r>
              <a:rPr sz="2200" spc="-9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votar,</a:t>
            </a:r>
            <a:r>
              <a:rPr sz="2200" spc="-5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2200" spc="-4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ello</a:t>
            </a:r>
            <a:r>
              <a:rPr sz="2200" spc="-3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ld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rón</a:t>
            </a:r>
            <a:endParaRPr sz="2200">
              <a:latin typeface="Candara"/>
              <a:cs typeface="Candara"/>
            </a:endParaRPr>
          </a:p>
          <a:p>
            <a:pPr marL="12700" marR="38459">
              <a:lnSpc>
                <a:spcPts val="2205"/>
              </a:lnSpc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Guar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ia</a:t>
            </a:r>
            <a:r>
              <a:rPr sz="3300" spc="-9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solic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tó</a:t>
            </a:r>
            <a:r>
              <a:rPr sz="3300" spc="-81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3300" spc="-1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Congreso</a:t>
            </a:r>
            <a:r>
              <a:rPr sz="3300" spc="-8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3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2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anular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300" spc="-11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3300" spc="-2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ele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ciones,</a:t>
            </a:r>
            <a:r>
              <a:rPr sz="3300" spc="-127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e,</a:t>
            </a:r>
            <a:r>
              <a:rPr sz="3300" spc="-6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con</a:t>
            </a:r>
            <a:endParaRPr sz="2200">
              <a:latin typeface="Candara"/>
              <a:cs typeface="Candara"/>
            </a:endParaRPr>
          </a:p>
          <a:p>
            <a:pPr marL="12700" marR="38459">
              <a:lnSpc>
                <a:spcPts val="2115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may</a:t>
            </a:r>
            <a:r>
              <a:rPr sz="3300" spc="-4" baseline="372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ría</a:t>
            </a:r>
            <a:r>
              <a:rPr sz="3300" spc="-2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calderonista</a:t>
            </a:r>
            <a:r>
              <a:rPr sz="3300" spc="-1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y con</a:t>
            </a:r>
            <a:r>
              <a:rPr sz="3300" spc="-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votos de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los diputados comu</a:t>
            </a:r>
            <a:r>
              <a:rPr sz="3300" spc="-4" baseline="3723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ist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endParaRPr sz="2200">
              <a:latin typeface="Candara"/>
              <a:cs typeface="Candara"/>
            </a:endParaRPr>
          </a:p>
          <a:p>
            <a:pPr marL="12700" marR="38459">
              <a:lnSpc>
                <a:spcPts val="2110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(Manuel</a:t>
            </a:r>
            <a:r>
              <a:rPr sz="3300" spc="-10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300" spc="-4" baseline="372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ra</a:t>
            </a:r>
            <a:r>
              <a:rPr sz="3300" spc="-4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2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opuso</a:t>
            </a:r>
            <a:r>
              <a:rPr sz="3300" spc="-5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5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isión,</a:t>
            </a:r>
            <a:r>
              <a:rPr sz="3300" spc="-4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aunque</a:t>
            </a:r>
            <a:r>
              <a:rPr sz="3300" spc="-6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votó</a:t>
            </a:r>
            <a:r>
              <a:rPr sz="3300" spc="-4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favor</a:t>
            </a:r>
            <a:r>
              <a:rPr sz="3300" spc="-4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endParaRPr sz="2200">
              <a:latin typeface="Candara"/>
              <a:cs typeface="Candara"/>
            </a:endParaRPr>
          </a:p>
          <a:p>
            <a:pPr marL="12700" marR="17602">
              <a:lnSpc>
                <a:spcPts val="2110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anulación</a:t>
            </a:r>
            <a:r>
              <a:rPr sz="3300" spc="-12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300" spc="-3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3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ci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lina</a:t>
            </a:r>
            <a:r>
              <a:rPr sz="3300" spc="-11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Parti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o),</a:t>
            </a:r>
            <a:r>
              <a:rPr sz="3300" spc="-11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1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aprobó</a:t>
            </a:r>
            <a:r>
              <a:rPr sz="3300" spc="-67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anular</a:t>
            </a:r>
            <a:r>
              <a:rPr sz="3300" spc="-7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3300" spc="-2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ele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ciones</a:t>
            </a:r>
            <a:endParaRPr sz="2200">
              <a:latin typeface="Candara"/>
              <a:cs typeface="Candara"/>
            </a:endParaRPr>
          </a:p>
          <a:p>
            <a:pPr marL="12700" marR="38459">
              <a:lnSpc>
                <a:spcPts val="2110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(1</a:t>
            </a:r>
            <a:r>
              <a:rPr sz="3300" spc="-1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marzo</a:t>
            </a:r>
            <a:r>
              <a:rPr sz="3300" spc="-6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1948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)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r>
              <a:rPr sz="3300" spc="-51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Este</a:t>
            </a:r>
            <a:r>
              <a:rPr sz="3300" spc="-3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hecho</a:t>
            </a:r>
            <a:r>
              <a:rPr sz="3300" spc="-57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propi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ió</a:t>
            </a:r>
            <a:r>
              <a:rPr sz="3300" spc="-9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-4" baseline="3723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icio</a:t>
            </a:r>
            <a:r>
              <a:rPr sz="3300" spc="-41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acción</a:t>
            </a:r>
            <a:endParaRPr sz="2200">
              <a:latin typeface="Candara"/>
              <a:cs typeface="Candara"/>
            </a:endParaRPr>
          </a:p>
          <a:p>
            <a:pPr marL="12700" marR="38459">
              <a:lnSpc>
                <a:spcPts val="2110"/>
              </a:lnSpc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arma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a,</a:t>
            </a:r>
            <a:r>
              <a:rPr sz="3300" spc="-8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pues</a:t>
            </a:r>
            <a:r>
              <a:rPr sz="3300" spc="-4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12 de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marzo,</a:t>
            </a:r>
            <a:r>
              <a:rPr sz="3300" spc="-7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3300" spc="-2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fuerzas</a:t>
            </a:r>
            <a:r>
              <a:rPr sz="3300" spc="-6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José</a:t>
            </a:r>
            <a:r>
              <a:rPr sz="3300" spc="-4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gueres</a:t>
            </a:r>
            <a:r>
              <a:rPr sz="3300" spc="-8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inici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ron</a:t>
            </a:r>
            <a:r>
              <a:rPr sz="3300" spc="-6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endParaRPr sz="2200">
              <a:latin typeface="Candara"/>
              <a:cs typeface="Candara"/>
            </a:endParaRPr>
          </a:p>
          <a:p>
            <a:pPr marL="12700" marR="38459">
              <a:lnSpc>
                <a:spcPts val="2115"/>
              </a:lnSpc>
              <a:spcBef>
                <a:spcPts val="0"/>
              </a:spcBef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lucha</a:t>
            </a:r>
            <a:r>
              <a:rPr sz="3300" spc="-7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contra</a:t>
            </a:r>
            <a:r>
              <a:rPr sz="3300" spc="-7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Gobierno</a:t>
            </a:r>
            <a:r>
              <a:rPr sz="3300" spc="-10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300" spc="-2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denominada</a:t>
            </a:r>
            <a:r>
              <a:rPr sz="3300" spc="-13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"guer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71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libera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endParaRPr sz="2200">
              <a:latin typeface="Candara"/>
              <a:cs typeface="Candara"/>
            </a:endParaRPr>
          </a:p>
          <a:p>
            <a:pPr marL="12700" marR="38459">
              <a:lnSpc>
                <a:spcPts val="2150"/>
              </a:lnSpc>
              <a:spcBef>
                <a:spcPts val="1"/>
              </a:spcBef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nacional".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1609" y="6372337"/>
            <a:ext cx="180883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46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67325" y="1628736"/>
            <a:ext cx="2905125" cy="4392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60975" y="1622386"/>
            <a:ext cx="2917825" cy="4405249"/>
          </a:xfrm>
          <a:custGeom>
            <a:avLst/>
            <a:gdLst/>
            <a:ahLst/>
            <a:cxnLst/>
            <a:rect l="l" t="t" r="r" b="b"/>
            <a:pathLst>
              <a:path w="2917825" h="4405249">
                <a:moveTo>
                  <a:pt x="0" y="4405249"/>
                </a:moveTo>
                <a:lnTo>
                  <a:pt x="2917825" y="4405249"/>
                </a:lnTo>
                <a:lnTo>
                  <a:pt x="2917825" y="0"/>
                </a:lnTo>
                <a:lnTo>
                  <a:pt x="0" y="0"/>
                </a:lnTo>
                <a:lnTo>
                  <a:pt x="0" y="440524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95066" y="774657"/>
            <a:ext cx="1949538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75"/>
              </a:lnSpc>
              <a:spcBef>
                <a:spcPts val="183"/>
              </a:spcBef>
            </a:pP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La</a:t>
            </a:r>
            <a:r>
              <a:rPr sz="5400" spc="-25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Guer</a:t>
            </a:r>
            <a:r>
              <a:rPr sz="5400" spc="-9" baseline="3792" dirty="0" smtClean="0">
                <a:solidFill>
                  <a:srgbClr val="FFFFFF"/>
                </a:solidFill>
                <a:latin typeface="Candara"/>
                <a:cs typeface="Candara"/>
              </a:rPr>
              <a:t>r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49984" y="774657"/>
            <a:ext cx="867210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75"/>
              </a:lnSpc>
              <a:spcBef>
                <a:spcPts val="183"/>
              </a:spcBef>
            </a:pP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Civ</a:t>
            </a:r>
            <a:r>
              <a:rPr sz="5400" spc="-14" baseline="3792" dirty="0" smtClean="0">
                <a:solidFill>
                  <a:srgbClr val="FFFFFF"/>
                </a:solidFill>
                <a:latin typeface="Candara"/>
                <a:cs typeface="Candara"/>
              </a:rPr>
              <a:t>i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l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5396" y="2696647"/>
            <a:ext cx="132384" cy="189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sz="13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0020" y="2712454"/>
            <a:ext cx="3394695" cy="25676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0000">
              <a:lnSpc>
                <a:spcPts val="1586"/>
              </a:lnSpc>
              <a:spcBef>
                <a:spcPts val="65"/>
              </a:spcBef>
            </a:pP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300" spc="-1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Gu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err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Civ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l,</a:t>
            </a:r>
            <a:r>
              <a:rPr sz="1300" spc="-1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300" spc="-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causó</a:t>
            </a:r>
            <a:r>
              <a:rPr sz="1300" spc="-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alr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ededo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 m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 </a:t>
            </a:r>
            <a:endParaRPr sz="1300">
              <a:latin typeface="Candara"/>
              <a:cs typeface="Candara"/>
            </a:endParaRPr>
          </a:p>
          <a:p>
            <a:pPr marL="12700" marR="120000">
              <a:lnSpc>
                <a:spcPts val="1586"/>
              </a:lnSpc>
            </a:pP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ue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to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300" spc="-3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300" spc="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ay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-2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trabajad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ore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 </a:t>
            </a:r>
            <a:endParaRPr sz="1300">
              <a:latin typeface="Candara"/>
              <a:cs typeface="Candara"/>
            </a:endParaRPr>
          </a:p>
          <a:p>
            <a:pPr marL="12700" marR="120000">
              <a:lnSpc>
                <a:spcPts val="1586"/>
              </a:lnSpc>
            </a:pP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mo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3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za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 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 pa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sta,</a:t>
            </a:r>
            <a:r>
              <a:rPr sz="13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te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rm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ó </a:t>
            </a:r>
            <a:endParaRPr sz="1300">
              <a:latin typeface="Candara"/>
              <a:cs typeface="Candara"/>
            </a:endParaRPr>
          </a:p>
          <a:p>
            <a:pPr marL="12700" marR="120000">
              <a:lnSpc>
                <a:spcPts val="1586"/>
              </a:lnSpc>
            </a:pP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19</a:t>
            </a:r>
            <a:r>
              <a:rPr sz="1300" spc="-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ab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300" spc="-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19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8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3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med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te</a:t>
            </a:r>
            <a:r>
              <a:rPr sz="1300" spc="-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 Pa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to</a:t>
            </a:r>
            <a:r>
              <a:rPr sz="1300" spc="-3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endParaRPr sz="1300">
              <a:latin typeface="Candara"/>
              <a:cs typeface="Candara"/>
            </a:endParaRPr>
          </a:p>
          <a:p>
            <a:pPr marL="12700" marR="120000">
              <a:lnSpc>
                <a:spcPts val="1586"/>
              </a:lnSpc>
            </a:pP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ba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j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-3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éx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co,</a:t>
            </a:r>
            <a:r>
              <a:rPr sz="13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al cual</a:t>
            </a:r>
            <a:r>
              <a:rPr sz="1300" spc="-1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sigu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300" spc="-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 Pa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to </a:t>
            </a:r>
            <a:endParaRPr sz="1300">
              <a:latin typeface="Candara"/>
              <a:cs typeface="Candara"/>
            </a:endParaRPr>
          </a:p>
          <a:p>
            <a:pPr marL="12700" marR="120000">
              <a:lnSpc>
                <a:spcPts val="1586"/>
              </a:lnSpc>
            </a:pP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ate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gu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ere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-6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(</a:t>
            </a:r>
            <a:r>
              <a:rPr sz="1300" spc="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-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ayo</a:t>
            </a:r>
            <a:r>
              <a:rPr sz="13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19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8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),</a:t>
            </a:r>
            <a:r>
              <a:rPr sz="1300" spc="-3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endParaRPr sz="1300">
              <a:latin typeface="Candara"/>
              <a:cs typeface="Candara"/>
            </a:endParaRPr>
          </a:p>
          <a:p>
            <a:pPr marL="12700" marR="24688">
              <a:lnSpc>
                <a:spcPts val="1305"/>
              </a:lnSpc>
            </a:pPr>
            <a:r>
              <a:rPr sz="1950" spc="-4" baseline="210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50" spc="0" baseline="2100" dirty="0" smtClean="0">
                <a:solidFill>
                  <a:srgbClr val="073D86"/>
                </a:solidFill>
                <a:latin typeface="Candara"/>
                <a:cs typeface="Candara"/>
              </a:rPr>
              <a:t>te</a:t>
            </a:r>
            <a:r>
              <a:rPr sz="1950" spc="-4" baseline="2100" dirty="0" smtClean="0">
                <a:solidFill>
                  <a:srgbClr val="073D86"/>
                </a:solidFill>
                <a:latin typeface="Candara"/>
                <a:cs typeface="Candara"/>
              </a:rPr>
              <a:t>rm</a:t>
            </a:r>
            <a:r>
              <a:rPr sz="1950" spc="4" baseline="210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-4" baseline="210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0" baseline="2100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950" spc="-39" baseline="210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2100" dirty="0" smtClean="0">
                <a:solidFill>
                  <a:srgbClr val="073D86"/>
                </a:solidFill>
                <a:latin typeface="Candara"/>
                <a:cs typeface="Candara"/>
              </a:rPr>
              <a:t>la cr</a:t>
            </a:r>
            <a:r>
              <a:rPr sz="1950" spc="-4" baseline="210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2100" dirty="0" smtClean="0">
                <a:solidFill>
                  <a:srgbClr val="073D86"/>
                </a:solidFill>
                <a:latin typeface="Candara"/>
                <a:cs typeface="Candara"/>
              </a:rPr>
              <a:t>ac</a:t>
            </a:r>
            <a:r>
              <a:rPr sz="1950" spc="9" baseline="210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-4" baseline="2100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950" spc="0" baseline="210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-21" baseline="210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210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50" spc="0" baseline="210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-13" baseline="210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210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50" spc="-4" baseline="210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0" baseline="2100" dirty="0" smtClean="0">
                <a:solidFill>
                  <a:srgbClr val="073D86"/>
                </a:solidFill>
                <a:latin typeface="Candara"/>
                <a:cs typeface="Candara"/>
              </a:rPr>
              <a:t>a Junta</a:t>
            </a:r>
            <a:r>
              <a:rPr sz="1950" spc="-20" baseline="210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210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50" spc="0" baseline="210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-3" baseline="210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2100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950" spc="-4" baseline="210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50" spc="0" baseline="2100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950" spc="4" baseline="210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-4" baseline="2100" dirty="0" smtClean="0">
                <a:solidFill>
                  <a:srgbClr val="073D86"/>
                </a:solidFill>
                <a:latin typeface="Candara"/>
                <a:cs typeface="Candara"/>
              </a:rPr>
              <a:t>ern</a:t>
            </a:r>
            <a:r>
              <a:rPr sz="1950" spc="0" baseline="210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endParaRPr sz="1300">
              <a:latin typeface="Candara"/>
              <a:cs typeface="Candara"/>
            </a:endParaRPr>
          </a:p>
          <a:p>
            <a:pPr marL="12700" marR="24688">
              <a:lnSpc>
                <a:spcPts val="1250"/>
              </a:lnSpc>
            </a:pP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950" spc="-20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go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950" spc="-9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rn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50" spc="-9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te</a:t>
            </a:r>
            <a:r>
              <a:rPr sz="1950" spc="-16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18</a:t>
            </a:r>
            <a:r>
              <a:rPr sz="1950" spc="-11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9" baseline="4201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eses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950" spc="15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al t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ér</a:t>
            </a:r>
            <a:r>
              <a:rPr sz="1950" spc="-9" baseline="4201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50" spc="-21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endParaRPr sz="1300">
              <a:latin typeface="Candara"/>
              <a:cs typeface="Candara"/>
            </a:endParaRPr>
          </a:p>
          <a:p>
            <a:pPr marL="12700" marR="24688">
              <a:lnSpc>
                <a:spcPts val="1250"/>
              </a:lnSpc>
            </a:pP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1950" spc="-15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cua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50" spc="-9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1950" spc="-2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tr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50" spc="-23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 p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ode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50" spc="-7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50" spc="-1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do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-11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Ot</a:t>
            </a:r>
            <a:r>
              <a:rPr sz="1950" spc="9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50" spc="9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endParaRPr sz="1300">
              <a:latin typeface="Candara"/>
              <a:cs typeface="Candara"/>
            </a:endParaRPr>
          </a:p>
          <a:p>
            <a:pPr marL="12700" marR="24688">
              <a:lnSpc>
                <a:spcPts val="1250"/>
              </a:lnSpc>
            </a:pP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ate</a:t>
            </a:r>
            <a:r>
              <a:rPr sz="1950" spc="-34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Bla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1950" spc="-22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sid</a:t>
            </a:r>
            <a:r>
              <a:rPr sz="1950" spc="-9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lo</a:t>
            </a:r>
            <a:r>
              <a:rPr sz="1950" spc="-12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 le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endParaRPr sz="1300">
              <a:latin typeface="Candara"/>
              <a:cs typeface="Candara"/>
            </a:endParaRPr>
          </a:p>
          <a:p>
            <a:pPr marL="12700" marR="24688">
              <a:lnSpc>
                <a:spcPts val="1250"/>
              </a:lnSpc>
            </a:pP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an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do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50" spc="-30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-3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1950" spc="5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lecc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one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50" spc="-32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-13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19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8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r>
              <a:rPr sz="1950" spc="-20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950" spc="-13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endParaRPr sz="1300">
              <a:latin typeface="Candara"/>
              <a:cs typeface="Candara"/>
            </a:endParaRPr>
          </a:p>
          <a:p>
            <a:pPr marL="12700" marR="24688">
              <a:lnSpc>
                <a:spcPts val="1250"/>
              </a:lnSpc>
            </a:pP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-29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uada</a:t>
            </a:r>
            <a:r>
              <a:rPr sz="1950" spc="-55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6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Och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omo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go</a:t>
            </a:r>
            <a:r>
              <a:rPr sz="1950" spc="-36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50" spc="5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 l</a:t>
            </a:r>
            <a:r>
              <a:rPr sz="1950" spc="9" baseline="4201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50" spc="-9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endParaRPr sz="1300">
              <a:latin typeface="Candara"/>
              <a:cs typeface="Candara"/>
            </a:endParaRPr>
          </a:p>
          <a:p>
            <a:pPr marL="12700">
              <a:lnSpc>
                <a:spcPts val="1250"/>
              </a:lnSpc>
            </a:pP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50" spc="-9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ue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rr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50" spc="-6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l,</a:t>
            </a:r>
            <a:r>
              <a:rPr sz="1950" spc="-18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Jo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950" spc="-14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gu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ere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50" spc="-6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y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 l</a:t>
            </a:r>
            <a:r>
              <a:rPr sz="1950" spc="9" baseline="4201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50" spc="-9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50" spc="3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pa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endParaRPr sz="1300">
              <a:latin typeface="Candara"/>
              <a:cs typeface="Candara"/>
            </a:endParaRPr>
          </a:p>
          <a:p>
            <a:pPr marL="12700" marR="24688">
              <a:lnSpc>
                <a:spcPts val="1250"/>
              </a:lnSpc>
            </a:pP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50" spc="-9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sta,</a:t>
            </a:r>
            <a:r>
              <a:rPr sz="1950" spc="-43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Ma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uel</a:t>
            </a:r>
            <a:r>
              <a:rPr sz="1950" spc="-11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a,</a:t>
            </a:r>
            <a:r>
              <a:rPr sz="1950" spc="-7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gu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ere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50" spc="-6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rome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endParaRPr sz="1300">
              <a:latin typeface="Candara"/>
              <a:cs typeface="Candara"/>
            </a:endParaRPr>
          </a:p>
          <a:p>
            <a:pPr marL="12700" marR="24688">
              <a:lnSpc>
                <a:spcPts val="1250"/>
              </a:lnSpc>
            </a:pP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sp</a:t>
            </a:r>
            <a:r>
              <a:rPr sz="1950" spc="-9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tar</a:t>
            </a:r>
            <a:r>
              <a:rPr sz="1950" spc="-31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y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te</a:t>
            </a:r>
            <a:r>
              <a:rPr sz="1950" spc="-9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50" spc="-28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1950" spc="5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950" spc="-25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ale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endParaRPr sz="1300">
              <a:latin typeface="Candara"/>
              <a:cs typeface="Candara"/>
            </a:endParaRPr>
          </a:p>
          <a:p>
            <a:pPr marL="12700" marR="24688">
              <a:lnSpc>
                <a:spcPts val="1270"/>
              </a:lnSpc>
              <a:spcBef>
                <a:spcPts val="1"/>
              </a:spcBef>
            </a:pP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pal</a:t>
            </a:r>
            <a:r>
              <a:rPr sz="1950" spc="-24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reo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cupa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ci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-37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50" spc="-6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Part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50" spc="-25" baseline="420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50" spc="-9" baseline="420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50" spc="-4" baseline="420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50" spc="4" baseline="420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50" spc="0" baseline="4201" dirty="0" smtClean="0">
                <a:solidFill>
                  <a:srgbClr val="073D86"/>
                </a:solidFill>
                <a:latin typeface="Candara"/>
                <a:cs typeface="Candara"/>
              </a:rPr>
              <a:t>sta.</a:t>
            </a:r>
            <a:endParaRPr sz="13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6181" y="6372337"/>
            <a:ext cx="170877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47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60975" y="1622386"/>
            <a:ext cx="2917825" cy="440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47486" y="8592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047"/>
                </a:moveTo>
                <a:lnTo>
                  <a:pt x="397510" y="653668"/>
                </a:lnTo>
                <a:lnTo>
                  <a:pt x="522986" y="667130"/>
                </a:lnTo>
                <a:lnTo>
                  <a:pt x="644143" y="680465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707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707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602"/>
                </a:lnTo>
                <a:lnTo>
                  <a:pt x="2302383" y="617981"/>
                </a:lnTo>
                <a:lnTo>
                  <a:pt x="2372487" y="602360"/>
                </a:lnTo>
                <a:lnTo>
                  <a:pt x="2440559" y="584580"/>
                </a:lnTo>
                <a:lnTo>
                  <a:pt x="2506471" y="566673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290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395"/>
                </a:lnTo>
                <a:lnTo>
                  <a:pt x="2102485" y="149478"/>
                </a:lnTo>
                <a:lnTo>
                  <a:pt x="1964309" y="182879"/>
                </a:lnTo>
                <a:lnTo>
                  <a:pt x="1821941" y="216407"/>
                </a:lnTo>
                <a:lnTo>
                  <a:pt x="1564639" y="281050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568"/>
                </a:lnTo>
                <a:lnTo>
                  <a:pt x="406018" y="528827"/>
                </a:lnTo>
                <a:lnTo>
                  <a:pt x="199771" y="566673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04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19375" y="730885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6012"/>
                </a:moveTo>
                <a:lnTo>
                  <a:pt x="1849501" y="80390"/>
                </a:lnTo>
                <a:lnTo>
                  <a:pt x="1628394" y="51307"/>
                </a:lnTo>
                <a:lnTo>
                  <a:pt x="1417954" y="31241"/>
                </a:lnTo>
                <a:lnTo>
                  <a:pt x="1220215" y="15620"/>
                </a:lnTo>
                <a:lnTo>
                  <a:pt x="1030986" y="4444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839" y="35687"/>
                </a:lnTo>
                <a:lnTo>
                  <a:pt x="0" y="53593"/>
                </a:lnTo>
                <a:lnTo>
                  <a:pt x="163702" y="73660"/>
                </a:lnTo>
                <a:lnTo>
                  <a:pt x="333756" y="96012"/>
                </a:lnTo>
                <a:lnTo>
                  <a:pt x="510158" y="124967"/>
                </a:lnTo>
                <a:lnTo>
                  <a:pt x="693038" y="156210"/>
                </a:lnTo>
                <a:lnTo>
                  <a:pt x="882269" y="194182"/>
                </a:lnTo>
                <a:lnTo>
                  <a:pt x="1077849" y="234314"/>
                </a:lnTo>
                <a:lnTo>
                  <a:pt x="1281938" y="279018"/>
                </a:lnTo>
                <a:lnTo>
                  <a:pt x="1490217" y="330326"/>
                </a:lnTo>
                <a:lnTo>
                  <a:pt x="1866519" y="421766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2"/>
                </a:lnTo>
                <a:lnTo>
                  <a:pt x="2878454" y="638175"/>
                </a:lnTo>
                <a:lnTo>
                  <a:pt x="3031616" y="667257"/>
                </a:lnTo>
                <a:lnTo>
                  <a:pt x="3180334" y="691768"/>
                </a:lnTo>
                <a:lnTo>
                  <a:pt x="3324987" y="716279"/>
                </a:lnTo>
                <a:lnTo>
                  <a:pt x="3465322" y="738631"/>
                </a:lnTo>
                <a:lnTo>
                  <a:pt x="3601339" y="756412"/>
                </a:lnTo>
                <a:lnTo>
                  <a:pt x="3733165" y="774318"/>
                </a:lnTo>
                <a:lnTo>
                  <a:pt x="3860673" y="789939"/>
                </a:lnTo>
                <a:lnTo>
                  <a:pt x="3986149" y="805561"/>
                </a:lnTo>
                <a:lnTo>
                  <a:pt x="4107306" y="816737"/>
                </a:lnTo>
                <a:lnTo>
                  <a:pt x="4224274" y="825626"/>
                </a:lnTo>
                <a:lnTo>
                  <a:pt x="4336923" y="834516"/>
                </a:lnTo>
                <a:lnTo>
                  <a:pt x="4447413" y="841248"/>
                </a:lnTo>
                <a:lnTo>
                  <a:pt x="4555871" y="845692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978"/>
                </a:lnTo>
                <a:lnTo>
                  <a:pt x="5044821" y="845692"/>
                </a:lnTo>
                <a:lnTo>
                  <a:pt x="5134102" y="841248"/>
                </a:lnTo>
                <a:lnTo>
                  <a:pt x="5221351" y="834516"/>
                </a:lnTo>
                <a:lnTo>
                  <a:pt x="5306314" y="825626"/>
                </a:lnTo>
                <a:lnTo>
                  <a:pt x="5387085" y="816737"/>
                </a:lnTo>
                <a:lnTo>
                  <a:pt x="5467984" y="807719"/>
                </a:lnTo>
                <a:lnTo>
                  <a:pt x="5544439" y="796670"/>
                </a:lnTo>
                <a:lnTo>
                  <a:pt x="5423281" y="781050"/>
                </a:lnTo>
                <a:lnTo>
                  <a:pt x="5297805" y="765428"/>
                </a:lnTo>
                <a:lnTo>
                  <a:pt x="5036311" y="727455"/>
                </a:lnTo>
                <a:lnTo>
                  <a:pt x="4759959" y="680592"/>
                </a:lnTo>
                <a:lnTo>
                  <a:pt x="4468749" y="629285"/>
                </a:lnTo>
                <a:lnTo>
                  <a:pt x="4160393" y="566801"/>
                </a:lnTo>
                <a:lnTo>
                  <a:pt x="3835146" y="497586"/>
                </a:lnTo>
                <a:lnTo>
                  <a:pt x="3492880" y="417322"/>
                </a:lnTo>
                <a:lnTo>
                  <a:pt x="3131439" y="330326"/>
                </a:lnTo>
                <a:lnTo>
                  <a:pt x="2989072" y="296799"/>
                </a:lnTo>
                <a:lnTo>
                  <a:pt x="2850896" y="263398"/>
                </a:lnTo>
                <a:lnTo>
                  <a:pt x="2716911" y="234314"/>
                </a:lnTo>
                <a:lnTo>
                  <a:pt x="2583053" y="205359"/>
                </a:lnTo>
                <a:lnTo>
                  <a:pt x="2453259" y="180720"/>
                </a:lnTo>
                <a:lnTo>
                  <a:pt x="2327910" y="156210"/>
                </a:lnTo>
                <a:lnTo>
                  <a:pt x="2204592" y="133857"/>
                </a:lnTo>
                <a:lnTo>
                  <a:pt x="2083435" y="113791"/>
                </a:lnTo>
                <a:lnTo>
                  <a:pt x="1966467" y="96012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8671" y="7432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8956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8890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576"/>
                </a:lnTo>
                <a:lnTo>
                  <a:pt x="2041017" y="64643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183"/>
                </a:lnTo>
                <a:lnTo>
                  <a:pt x="3250692" y="240919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09463" y="7298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497"/>
                </a:lnTo>
                <a:lnTo>
                  <a:pt x="537845" y="508634"/>
                </a:lnTo>
                <a:lnTo>
                  <a:pt x="746251" y="457326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703"/>
                </a:lnTo>
                <a:lnTo>
                  <a:pt x="2310891" y="120395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7911"/>
                </a:lnTo>
                <a:lnTo>
                  <a:pt x="2838195" y="40131"/>
                </a:lnTo>
                <a:lnTo>
                  <a:pt x="2963671" y="26669"/>
                </a:lnTo>
                <a:lnTo>
                  <a:pt x="3082670" y="15620"/>
                </a:lnTo>
                <a:lnTo>
                  <a:pt x="3197479" y="6603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1670" y="7142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225"/>
                </a:lnTo>
                <a:lnTo>
                  <a:pt x="1890306" y="11049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049"/>
                </a:lnTo>
                <a:lnTo>
                  <a:pt x="994092" y="2222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396"/>
                </a:lnTo>
                <a:lnTo>
                  <a:pt x="327812" y="140462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122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086"/>
                </a:lnTo>
                <a:lnTo>
                  <a:pt x="8723414" y="568960"/>
                </a:lnTo>
                <a:lnTo>
                  <a:pt x="8719096" y="571118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844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2950"/>
                </a:lnTo>
                <a:lnTo>
                  <a:pt x="8106067" y="763015"/>
                </a:lnTo>
                <a:lnTo>
                  <a:pt x="8005991" y="783081"/>
                </a:lnTo>
                <a:lnTo>
                  <a:pt x="7901724" y="800988"/>
                </a:lnTo>
                <a:lnTo>
                  <a:pt x="7793139" y="814324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565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500"/>
                </a:lnTo>
                <a:lnTo>
                  <a:pt x="6430810" y="809878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152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361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842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122"/>
                </a:lnTo>
                <a:lnTo>
                  <a:pt x="3122841" y="165100"/>
                </a:lnTo>
                <a:lnTo>
                  <a:pt x="2892844" y="124840"/>
                </a:lnTo>
                <a:lnTo>
                  <a:pt x="2673642" y="91439"/>
                </a:lnTo>
                <a:lnTo>
                  <a:pt x="2462949" y="62356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1600" y="548690"/>
            <a:ext cx="7200773" cy="5476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5250" y="542340"/>
            <a:ext cx="7213473" cy="5489194"/>
          </a:xfrm>
          <a:custGeom>
            <a:avLst/>
            <a:gdLst/>
            <a:ahLst/>
            <a:cxnLst/>
            <a:rect l="l" t="t" r="r" b="b"/>
            <a:pathLst>
              <a:path w="7213473" h="5489194">
                <a:moveTo>
                  <a:pt x="0" y="5489194"/>
                </a:moveTo>
                <a:lnTo>
                  <a:pt x="7213473" y="5489194"/>
                </a:lnTo>
                <a:lnTo>
                  <a:pt x="7213473" y="0"/>
                </a:lnTo>
                <a:lnTo>
                  <a:pt x="0" y="0"/>
                </a:lnTo>
                <a:lnTo>
                  <a:pt x="0" y="548919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1609" y="6372337"/>
            <a:ext cx="1806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48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65250" y="542340"/>
            <a:ext cx="7213473" cy="54891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4824" y="500337"/>
            <a:ext cx="8195045" cy="50050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340" marR="31483">
              <a:lnSpc>
                <a:spcPts val="3675"/>
              </a:lnSpc>
              <a:spcBef>
                <a:spcPts val="183"/>
              </a:spcBef>
            </a:pP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Nueva</a:t>
            </a:r>
            <a:r>
              <a:rPr sz="5400" spc="-29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noción de</a:t>
            </a:r>
            <a:r>
              <a:rPr sz="5400" spc="-14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Estado</a:t>
            </a:r>
            <a:r>
              <a:rPr sz="5400" spc="-9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surgi</a:t>
            </a:r>
            <a:r>
              <a:rPr sz="5400" spc="-4" baseline="3792" dirty="0" smtClean="0">
                <a:solidFill>
                  <a:srgbClr val="FFFFFF"/>
                </a:solidFill>
                <a:latin typeface="Candara"/>
                <a:cs typeface="Candara"/>
              </a:rPr>
              <a:t>d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5400" spc="-24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a </a:t>
            </a:r>
            <a:r>
              <a:rPr sz="5400" spc="-14" baseline="3792" dirty="0" smtClean="0">
                <a:solidFill>
                  <a:srgbClr val="FFFFFF"/>
                </a:solidFill>
                <a:latin typeface="Candara"/>
                <a:cs typeface="Candara"/>
              </a:rPr>
              <a:t>r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aíz </a:t>
            </a:r>
            <a:r>
              <a:rPr sz="5400" spc="-9" baseline="3792" dirty="0" smtClean="0">
                <a:solidFill>
                  <a:srgbClr val="FFFFFF"/>
                </a:solidFill>
                <a:latin typeface="Candara"/>
                <a:cs typeface="Candara"/>
              </a:rPr>
              <a:t>d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endParaRPr sz="3600">
              <a:latin typeface="Candara"/>
              <a:cs typeface="Candara"/>
            </a:endParaRPr>
          </a:p>
          <a:p>
            <a:pPr marL="1821002" marR="2082306" algn="ctr">
              <a:lnSpc>
                <a:spcPts val="4320"/>
              </a:lnSpc>
              <a:spcBef>
                <a:spcPts val="32"/>
              </a:spcBef>
            </a:pPr>
            <a:r>
              <a:rPr sz="5400" spc="0" baseline="1517" dirty="0" smtClean="0">
                <a:solidFill>
                  <a:srgbClr val="FFFFFF"/>
                </a:solidFill>
                <a:latin typeface="Candara"/>
                <a:cs typeface="Candara"/>
              </a:rPr>
              <a:t>la</a:t>
            </a:r>
            <a:r>
              <a:rPr sz="5400" spc="-19" baseline="1517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spc="0" baseline="1517" dirty="0" smtClean="0">
                <a:solidFill>
                  <a:srgbClr val="FFFFFF"/>
                </a:solidFill>
                <a:latin typeface="Candara"/>
                <a:cs typeface="Candara"/>
              </a:rPr>
              <a:t>Guerra Civil de</a:t>
            </a:r>
            <a:r>
              <a:rPr sz="5400" spc="-14" baseline="1517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spc="0" baseline="1517" dirty="0" smtClean="0">
                <a:solidFill>
                  <a:srgbClr val="FFFFFF"/>
                </a:solidFill>
                <a:latin typeface="Candara"/>
                <a:cs typeface="Candara"/>
              </a:rPr>
              <a:t>1948</a:t>
            </a:r>
            <a:endParaRPr sz="3600">
              <a:latin typeface="Candara"/>
              <a:cs typeface="Candara"/>
            </a:endParaRPr>
          </a:p>
          <a:p>
            <a:pPr marL="12700" marR="102217">
              <a:lnSpc>
                <a:spcPts val="2319"/>
              </a:lnSpc>
              <a:spcBef>
                <a:spcPts val="3153"/>
              </a:spcBef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Ju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900" spc="-5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Gob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erno,</a:t>
            </a:r>
            <a:r>
              <a:rPr sz="1900" spc="-6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9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1900" spc="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nstit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yó</a:t>
            </a:r>
            <a:r>
              <a:rPr sz="1900" spc="-5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fin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Guerra</a:t>
            </a:r>
            <a:r>
              <a:rPr sz="19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Civi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900" spc="-3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dera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por </a:t>
            </a:r>
            <a:endParaRPr sz="1900">
              <a:latin typeface="Candara"/>
              <a:cs typeface="Candara"/>
            </a:endParaRPr>
          </a:p>
          <a:p>
            <a:pPr marL="12700" marR="102217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Jo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9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gue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9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rr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r, per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onas</a:t>
            </a:r>
            <a:r>
              <a:rPr sz="19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destacadas</a:t>
            </a:r>
            <a:r>
              <a:rPr sz="1900" spc="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edad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9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algunos 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mi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br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 </a:t>
            </a:r>
            <a:endParaRPr sz="1900">
              <a:latin typeface="Candara"/>
              <a:cs typeface="Candara"/>
            </a:endParaRPr>
          </a:p>
          <a:p>
            <a:pPr marL="12700" marR="102217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19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Ce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tro</a:t>
            </a:r>
            <a:r>
              <a:rPr sz="1900" spc="-5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19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dio</a:t>
            </a:r>
            <a:r>
              <a:rPr sz="1900" spc="-4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Pr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ble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900" spc="-5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aci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les,</a:t>
            </a:r>
            <a:r>
              <a:rPr sz="1900" spc="-6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1900" spc="-1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opr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amó</a:t>
            </a:r>
            <a:r>
              <a:rPr sz="1900" spc="-7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mo </a:t>
            </a:r>
            <a:endParaRPr sz="1900">
              <a:latin typeface="Candara"/>
              <a:cs typeface="Candara"/>
            </a:endParaRPr>
          </a:p>
          <a:p>
            <a:pPr marL="12700" marR="102217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-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J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5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Fun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ora</a:t>
            </a:r>
            <a:r>
              <a:rPr sz="1900" spc="-7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 la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Segu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da</a:t>
            </a:r>
            <a:r>
              <a:rPr sz="1900" spc="-6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Rep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ú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bli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a,</a:t>
            </a:r>
            <a:r>
              <a:rPr sz="1900" spc="-5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reflejan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-6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deseo</a:t>
            </a:r>
            <a:r>
              <a:rPr sz="19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sus </a:t>
            </a:r>
            <a:endParaRPr sz="1900">
              <a:latin typeface="Candara"/>
              <a:cs typeface="Candara"/>
            </a:endParaRPr>
          </a:p>
          <a:p>
            <a:pPr marL="12700" marR="102217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integra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tes</a:t>
            </a:r>
            <a:r>
              <a:rPr sz="1900" spc="-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pri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ir</a:t>
            </a:r>
            <a:r>
              <a:rPr sz="1900" spc="-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aci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-5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tecnó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ra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3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(en</a:t>
            </a:r>
            <a:r>
              <a:rPr sz="1900" spc="-2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1900" spc="-5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espe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ial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st</a:t>
            </a:r>
            <a:r>
              <a:rPr sz="1900" spc="1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s) </a:t>
            </a:r>
            <a:endParaRPr sz="1900">
              <a:latin typeface="Candara"/>
              <a:cs typeface="Candara"/>
            </a:endParaRPr>
          </a:p>
          <a:p>
            <a:pPr marL="12700" marR="102217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1900" spc="-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bierno</a:t>
            </a:r>
            <a:r>
              <a:rPr sz="1900" spc="-6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otor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arle</a:t>
            </a:r>
            <a:r>
              <a:rPr sz="19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do</a:t>
            </a:r>
            <a:r>
              <a:rPr sz="19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may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00" spc="-3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interve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1900" spc="-6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9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os </a:t>
            </a:r>
            <a:endParaRPr sz="1900">
              <a:latin typeface="Candara"/>
              <a:cs typeface="Candara"/>
            </a:endParaRPr>
          </a:p>
          <a:p>
            <a:pPr marL="12700" marR="102217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onales.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Guerra</a:t>
            </a:r>
            <a:r>
              <a:rPr sz="1900" spc="-4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Civ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-2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900" spc="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caída</a:t>
            </a:r>
            <a:r>
              <a:rPr sz="1900" spc="-2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19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Gob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erno</a:t>
            </a:r>
            <a:r>
              <a:rPr sz="1900" spc="-5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ro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pió</a:t>
            </a:r>
            <a:r>
              <a:rPr sz="1900" spc="-5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orden</a:t>
            </a:r>
            <a:r>
              <a:rPr sz="1900" spc="-2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nstit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onal,</a:t>
            </a:r>
            <a:r>
              <a:rPr sz="1900" spc="-6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1900" spc="-2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lo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que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-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Constit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1900" spc="-6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1871,</a:t>
            </a:r>
            <a:r>
              <a:rPr sz="1900" spc="-2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bre</a:t>
            </a:r>
            <a:r>
              <a:rPr sz="19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9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1900" spc="-1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nd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ment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ba</a:t>
            </a:r>
            <a:r>
              <a:rPr sz="1900" spc="-10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ordenami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-8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jur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19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9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perdió</a:t>
            </a:r>
            <a:r>
              <a:rPr sz="1900" spc="-4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vi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enc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4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(las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gara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tías</a:t>
            </a:r>
            <a:r>
              <a:rPr sz="19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ales</a:t>
            </a:r>
            <a:r>
              <a:rPr sz="1900" spc="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ndividu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les,</a:t>
            </a:r>
            <a:r>
              <a:rPr sz="1900" spc="-6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1900" spc="-2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900" spc="-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ley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úbli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6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gui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ron</a:t>
            </a:r>
            <a:r>
              <a:rPr sz="1900" spc="-3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vi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es),</a:t>
            </a:r>
            <a:r>
              <a:rPr sz="1900" spc="-5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1900" spc="-2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eso</a:t>
            </a:r>
            <a:r>
              <a:rPr sz="1900" spc="-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J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5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9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ele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ones</a:t>
            </a:r>
            <a:r>
              <a:rPr sz="19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ra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1900" spc="-5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amblea</a:t>
            </a:r>
            <a:r>
              <a:rPr sz="1900" spc="-4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Constit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-9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9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elaborara</a:t>
            </a:r>
            <a:r>
              <a:rPr sz="1900" spc="-4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eva</a:t>
            </a:r>
            <a:r>
              <a:rPr sz="1900" spc="-4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Constituc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ón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a.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-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J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5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Fun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ora</a:t>
            </a:r>
            <a:r>
              <a:rPr sz="1900" spc="-6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nombró</a:t>
            </a:r>
            <a:r>
              <a:rPr sz="1900" spc="-6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una</a:t>
            </a:r>
            <a:r>
              <a:rPr sz="19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ra</a:t>
            </a:r>
            <a:r>
              <a:rPr sz="19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elaborar</a:t>
            </a:r>
            <a:r>
              <a:rPr sz="1900" spc="-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19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pro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ecto</a:t>
            </a:r>
            <a:r>
              <a:rPr sz="1900" spc="-3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Constit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1900" spc="-7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1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9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cual</a:t>
            </a:r>
            <a:r>
              <a:rPr sz="1900" spc="-2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1900" spc="-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plasmaron</a:t>
            </a:r>
            <a:r>
              <a:rPr sz="1900" spc="-6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1900" spc="-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ideas</a:t>
            </a:r>
            <a:r>
              <a:rPr sz="1900" spc="-2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9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te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ían</a:t>
            </a:r>
            <a:r>
              <a:rPr sz="1900" spc="-5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sus</a:t>
            </a:r>
            <a:r>
              <a:rPr sz="19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integra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tes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 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od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fi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1900" spc="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19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estru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tur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on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ómic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900" spc="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y po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lí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ti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900" spc="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onale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endParaRPr sz="19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1914405"/>
            <a:ext cx="181914" cy="266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3"/>
              </a:spcBef>
            </a:pPr>
            <a:r>
              <a:rPr sz="19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3594234"/>
            <a:ext cx="181914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3"/>
              </a:spcBef>
            </a:pPr>
            <a:r>
              <a:rPr sz="19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1609" y="6372337"/>
            <a:ext cx="18045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49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60036" y="1844763"/>
            <a:ext cx="3744467" cy="4320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53686" y="1838413"/>
            <a:ext cx="3757167" cy="4333240"/>
          </a:xfrm>
          <a:custGeom>
            <a:avLst/>
            <a:gdLst/>
            <a:ahLst/>
            <a:cxnLst/>
            <a:rect l="l" t="t" r="r" b="b"/>
            <a:pathLst>
              <a:path w="3757167" h="4333240">
                <a:moveTo>
                  <a:pt x="0" y="4333240"/>
                </a:moveTo>
                <a:lnTo>
                  <a:pt x="3757167" y="4333240"/>
                </a:lnTo>
                <a:lnTo>
                  <a:pt x="3757167" y="0"/>
                </a:lnTo>
                <a:lnTo>
                  <a:pt x="0" y="0"/>
                </a:lnTo>
                <a:lnTo>
                  <a:pt x="0" y="433324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81125" y="450179"/>
            <a:ext cx="1720171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Efectos</a:t>
            </a:r>
            <a:endParaRPr sz="40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11188" y="450179"/>
            <a:ext cx="3129446" cy="1142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de la Segunda</a:t>
            </a:r>
            <a:endParaRPr sz="4000">
              <a:latin typeface="Candara"/>
              <a:cs typeface="Candara"/>
            </a:endParaRPr>
          </a:p>
          <a:p>
            <a:pPr marL="572065" marR="76169">
              <a:lnSpc>
                <a:spcPts val="4800"/>
              </a:lnSpc>
              <a:spcBef>
                <a:spcPts val="36"/>
              </a:spcBef>
            </a:pPr>
            <a:r>
              <a:rPr sz="6000" b="1" spc="0" baseline="1365" dirty="0" smtClean="0">
                <a:solidFill>
                  <a:srgbClr val="FFFFFF"/>
                </a:solidFill>
                <a:latin typeface="Candara"/>
                <a:cs typeface="Candara"/>
              </a:rPr>
              <a:t>Mundi</a:t>
            </a:r>
            <a:r>
              <a:rPr sz="6000" b="1" spc="14" baseline="1365" dirty="0" smtClean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6000" b="1" spc="0" baseline="1365" dirty="0" smtClean="0">
                <a:solidFill>
                  <a:srgbClr val="FFFFFF"/>
                </a:solidFill>
                <a:latin typeface="Candara"/>
                <a:cs typeface="Candara"/>
              </a:rPr>
              <a:t>l</a:t>
            </a:r>
            <a:endParaRPr sz="40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0388" y="450179"/>
            <a:ext cx="1594349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0"/>
              </a:lnSpc>
              <a:spcBef>
                <a:spcPts val="203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Gu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rra</a:t>
            </a:r>
            <a:endParaRPr sz="40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5396" y="2746103"/>
            <a:ext cx="206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0020" y="2772887"/>
            <a:ext cx="3377891" cy="3322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280"/>
              </a:lnSpc>
              <a:spcBef>
                <a:spcPts val="114"/>
              </a:spcBef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3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dé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ada</a:t>
            </a:r>
            <a:r>
              <a:rPr sz="3300" spc="-7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3300" spc="-4" baseline="3723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fue</a:t>
            </a:r>
            <a:r>
              <a:rPr sz="3300" spc="-3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una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  <a:spcBef>
                <a:spcPts val="17"/>
              </a:spcBef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época</a:t>
            </a:r>
            <a:r>
              <a:rPr sz="3300" spc="-7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gran</a:t>
            </a:r>
            <a:r>
              <a:rPr sz="3300" spc="-5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ines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abi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id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polít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3300" spc="-10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soc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3300" spc="-6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300" spc="-3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agudización</a:t>
            </a:r>
            <a:r>
              <a:rPr sz="3300" spc="-4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proble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3300" spc="-10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soci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les</a:t>
            </a:r>
            <a:r>
              <a:rPr sz="3300" spc="-8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andas</a:t>
            </a:r>
            <a:r>
              <a:rPr sz="3300" spc="-10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tra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aja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ores,</a:t>
            </a:r>
            <a:r>
              <a:rPr sz="3300" spc="-16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agra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ados</a:t>
            </a:r>
            <a:r>
              <a:rPr sz="3300" spc="-10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otra</a:t>
            </a:r>
            <a:r>
              <a:rPr sz="3300" spc="-6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cri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is</a:t>
            </a:r>
            <a:r>
              <a:rPr sz="3300" spc="-1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económica,</a:t>
            </a:r>
            <a:r>
              <a:rPr sz="3300" spc="-13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5"/>
              </a:lnSpc>
              <a:spcBef>
                <a:spcPts val="0"/>
              </a:spcBef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vez</a:t>
            </a:r>
            <a:r>
              <a:rPr sz="3300" spc="-4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ocas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onada</a:t>
            </a:r>
            <a:r>
              <a:rPr sz="3300" spc="-11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300" spc="-3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gunda</a:t>
            </a:r>
            <a:r>
              <a:rPr sz="3300" spc="-9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Guerra</a:t>
            </a:r>
            <a:r>
              <a:rPr sz="3300" spc="-8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Mu</a:t>
            </a:r>
            <a:r>
              <a:rPr sz="3300" spc="-4" baseline="124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28185" y="6372337"/>
            <a:ext cx="10650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5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2288" y="6376600"/>
            <a:ext cx="357957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94"/>
              </a:lnSpc>
              <a:spcBef>
                <a:spcPts val="49"/>
              </a:spcBef>
            </a:pP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1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1940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n Co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Ri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:</a:t>
            </a:r>
            <a:r>
              <a:rPr sz="1350" spc="1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 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ef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4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- </a:t>
            </a:r>
            <a:r>
              <a:rPr lang="mr-IN"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900" dirty="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53686" y="1838413"/>
            <a:ext cx="3757167" cy="4333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6465" y="500337"/>
            <a:ext cx="7923846" cy="1031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675"/>
              </a:lnSpc>
              <a:spcBef>
                <a:spcPts val="183"/>
              </a:spcBef>
            </a:pP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Nueva</a:t>
            </a:r>
            <a:r>
              <a:rPr sz="5400" spc="-29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noción de</a:t>
            </a:r>
            <a:r>
              <a:rPr sz="5400" spc="-14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Estado</a:t>
            </a:r>
            <a:r>
              <a:rPr sz="5400" spc="-9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surgi</a:t>
            </a:r>
            <a:r>
              <a:rPr sz="5400" spc="-4" baseline="3792" dirty="0" smtClean="0">
                <a:solidFill>
                  <a:srgbClr val="FFFFFF"/>
                </a:solidFill>
                <a:latin typeface="Candara"/>
                <a:cs typeface="Candara"/>
              </a:rPr>
              <a:t>d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5400" spc="-24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a </a:t>
            </a:r>
            <a:r>
              <a:rPr sz="5400" spc="-14" baseline="3792" dirty="0" smtClean="0">
                <a:solidFill>
                  <a:srgbClr val="FFFFFF"/>
                </a:solidFill>
                <a:latin typeface="Candara"/>
                <a:cs typeface="Candara"/>
              </a:rPr>
              <a:t>r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aíz </a:t>
            </a:r>
            <a:r>
              <a:rPr sz="5400" spc="-9" baseline="3792" dirty="0" smtClean="0">
                <a:solidFill>
                  <a:srgbClr val="FFFFFF"/>
                </a:solidFill>
                <a:latin typeface="Candara"/>
                <a:cs typeface="Candara"/>
              </a:rPr>
              <a:t>d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endParaRPr sz="3600">
              <a:latin typeface="Candara"/>
              <a:cs typeface="Candara"/>
            </a:endParaRPr>
          </a:p>
          <a:p>
            <a:pPr marL="1799361" marR="1832748" algn="ctr">
              <a:lnSpc>
                <a:spcPts val="4320"/>
              </a:lnSpc>
              <a:spcBef>
                <a:spcPts val="32"/>
              </a:spcBef>
            </a:pPr>
            <a:r>
              <a:rPr sz="5400" spc="0" baseline="1517" dirty="0" smtClean="0">
                <a:solidFill>
                  <a:srgbClr val="FFFFFF"/>
                </a:solidFill>
                <a:latin typeface="Candara"/>
                <a:cs typeface="Candara"/>
              </a:rPr>
              <a:t>la</a:t>
            </a:r>
            <a:r>
              <a:rPr sz="5400" spc="-19" baseline="1517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spc="0" baseline="1517" dirty="0" smtClean="0">
                <a:solidFill>
                  <a:srgbClr val="FFFFFF"/>
                </a:solidFill>
                <a:latin typeface="Candara"/>
                <a:cs typeface="Candara"/>
              </a:rPr>
              <a:t>Guerra Civil de</a:t>
            </a:r>
            <a:r>
              <a:rPr sz="5400" spc="-14" baseline="1517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spc="0" baseline="1517" dirty="0" smtClean="0">
                <a:solidFill>
                  <a:srgbClr val="FFFFFF"/>
                </a:solidFill>
                <a:latin typeface="Candara"/>
                <a:cs typeface="Candara"/>
              </a:rPr>
              <a:t>1948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0200" y="1973129"/>
            <a:ext cx="2235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4824" y="2002401"/>
            <a:ext cx="8132691" cy="14278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¿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uáles</a:t>
            </a:r>
            <a:r>
              <a:rPr sz="3600" spc="-1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fuer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n l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-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pla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ami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ntos de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Ju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en 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proyecto</a:t>
            </a:r>
            <a:endParaRPr sz="2400">
              <a:latin typeface="Candara"/>
              <a:cs typeface="Candara"/>
            </a:endParaRPr>
          </a:p>
          <a:p>
            <a:pPr marL="12700" marR="22507">
              <a:lnSpc>
                <a:spcPts val="2885"/>
              </a:lnSpc>
              <a:spcBef>
                <a:spcPts val="19"/>
              </a:spcBef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 constitución?</a:t>
            </a:r>
            <a:r>
              <a:rPr sz="3600" spc="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Una de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las prin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ipal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propuestas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fue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cambiar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modelo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económ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co, 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ara 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mped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600" spc="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la dependen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ia</a:t>
            </a:r>
            <a:r>
              <a:rPr sz="3600" spc="3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rca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 ex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erno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afectara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tan fu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rt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nte, al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país; también,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4824" y="3465822"/>
            <a:ext cx="780803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cionalización</a:t>
            </a:r>
            <a:r>
              <a:rPr sz="3600" spc="-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ba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a,</a:t>
            </a:r>
            <a:r>
              <a:rPr sz="3600" spc="2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bol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ción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Ejérc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to, la creación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08619" y="3465822"/>
            <a:ext cx="39526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4824" y="3831615"/>
            <a:ext cx="2115390" cy="696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3600" spc="-1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instituciones</a:t>
            </a:r>
            <a:endParaRPr sz="2400">
              <a:latin typeface="Candara"/>
              <a:cs typeface="Candara"/>
            </a:endParaRPr>
          </a:p>
          <a:p>
            <a:pPr marL="12700" marR="45765">
              <a:lnSpc>
                <a:spcPts val="2880"/>
              </a:lnSpc>
              <a:spcBef>
                <a:spcPts val="19"/>
              </a:spcBef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Elecciones.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14014" y="3831615"/>
            <a:ext cx="152654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tónomas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33436" y="3831615"/>
            <a:ext cx="21299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1517" y="3831615"/>
            <a:ext cx="46597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03446" y="3831615"/>
            <a:ext cx="110630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-94" baseline="341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ribu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4874" y="3831615"/>
            <a:ext cx="124510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Supremo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45430" y="3831615"/>
            <a:ext cx="39563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3133" y="6372337"/>
            <a:ext cx="17674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50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76653" y="774657"/>
            <a:ext cx="4859268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75"/>
              </a:lnSpc>
              <a:spcBef>
                <a:spcPts val="183"/>
              </a:spcBef>
            </a:pP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Nacio</a:t>
            </a:r>
            <a:r>
              <a:rPr sz="5400" spc="-9" baseline="3792" dirty="0" smtClean="0">
                <a:solidFill>
                  <a:srgbClr val="FFFFFF"/>
                </a:solidFill>
                <a:latin typeface="Candara"/>
                <a:cs typeface="Candara"/>
              </a:rPr>
              <a:t>n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alizac</a:t>
            </a:r>
            <a:r>
              <a:rPr sz="5400" spc="-4" baseline="3792" dirty="0" smtClean="0">
                <a:solidFill>
                  <a:srgbClr val="FFFFFF"/>
                </a:solidFill>
                <a:latin typeface="Candara"/>
                <a:cs typeface="Candara"/>
              </a:rPr>
              <a:t>i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ón</a:t>
            </a:r>
            <a:r>
              <a:rPr sz="5400" spc="-14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Banc</a:t>
            </a:r>
            <a:r>
              <a:rPr sz="5400" spc="-4" baseline="3792" dirty="0" smtClean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r</a:t>
            </a:r>
            <a:r>
              <a:rPr sz="5400" spc="-9" baseline="3792" dirty="0" smtClean="0">
                <a:solidFill>
                  <a:srgbClr val="FFFFFF"/>
                </a:solidFill>
                <a:latin typeface="Candara"/>
                <a:cs typeface="Candara"/>
              </a:rPr>
              <a:t>i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1971530"/>
            <a:ext cx="206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824" y="1998314"/>
            <a:ext cx="8248392" cy="3658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280"/>
              </a:lnSpc>
              <a:spcBef>
                <a:spcPts val="114"/>
              </a:spcBef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3300" spc="-6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lograr</a:t>
            </a:r>
            <a:r>
              <a:rPr sz="3300" spc="-6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ese</a:t>
            </a:r>
            <a:r>
              <a:rPr sz="3300" spc="-2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obje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ivo</a:t>
            </a:r>
            <a:r>
              <a:rPr sz="3300" spc="-8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2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empezaron</a:t>
            </a:r>
            <a:r>
              <a:rPr sz="3300" spc="-11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dar</a:t>
            </a:r>
            <a:r>
              <a:rPr sz="3300" spc="-3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pasos</a:t>
            </a:r>
            <a:r>
              <a:rPr sz="3300" spc="-5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orienta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3300" spc="-11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5"/>
              </a:lnSpc>
              <a:spcBef>
                <a:spcPts val="18"/>
              </a:spcBef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imp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anta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3300" spc="-16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3300" spc="-3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nuevo</a:t>
            </a:r>
            <a:r>
              <a:rPr sz="3300" spc="-5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modelo</a:t>
            </a:r>
            <a:r>
              <a:rPr sz="3300" spc="-7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económico,</a:t>
            </a:r>
            <a:r>
              <a:rPr sz="3300" spc="-1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ba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ado</a:t>
            </a:r>
            <a:r>
              <a:rPr sz="3300" spc="-6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300" spc="-3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indus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rialización</a:t>
            </a:r>
            <a:r>
              <a:rPr sz="3300" spc="-4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3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ers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fica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3300" spc="-12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3300" spc="-2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exportaciones.</a:t>
            </a:r>
            <a:r>
              <a:rPr sz="3300" spc="-14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imp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ement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rlo,</a:t>
            </a:r>
            <a:r>
              <a:rPr sz="3300" spc="-18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2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propuso</a:t>
            </a:r>
            <a:r>
              <a:rPr sz="3300" spc="-7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nacionalización</a:t>
            </a:r>
            <a:r>
              <a:rPr sz="3300" spc="-4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banc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ria,</a:t>
            </a:r>
            <a:r>
              <a:rPr sz="3300" spc="-8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ya</a:t>
            </a:r>
            <a:r>
              <a:rPr sz="3300" spc="-2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3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consi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eró</a:t>
            </a:r>
            <a:r>
              <a:rPr sz="3300" spc="-12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3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solo</a:t>
            </a:r>
            <a:r>
              <a:rPr sz="3300" spc="-3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-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-9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ado</a:t>
            </a:r>
            <a:r>
              <a:rPr sz="3300" spc="-4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sumía</a:t>
            </a:r>
            <a:r>
              <a:rPr sz="3300" spc="-7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300" spc="-4" baseline="124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trol</a:t>
            </a:r>
            <a:r>
              <a:rPr sz="3300" spc="-8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3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ac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ivi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ad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financiera</a:t>
            </a:r>
            <a:r>
              <a:rPr sz="3300" spc="-12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nacional,</a:t>
            </a:r>
            <a:r>
              <a:rPr sz="3300" spc="-10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podía</a:t>
            </a:r>
            <a:r>
              <a:rPr sz="3300" spc="-5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dir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gir</a:t>
            </a:r>
            <a:r>
              <a:rPr sz="3300" spc="-6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3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economía</a:t>
            </a:r>
            <a:r>
              <a:rPr sz="3300" spc="-10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ún</a:t>
            </a:r>
            <a:r>
              <a:rPr sz="3300" spc="-5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2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intere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nacionales</a:t>
            </a:r>
            <a:r>
              <a:rPr sz="3300" spc="-13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3300" spc="-2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ún</a:t>
            </a:r>
            <a:r>
              <a:rPr sz="3300" spc="-6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2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requer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mientos</a:t>
            </a:r>
            <a:r>
              <a:rPr sz="3300" spc="-16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2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banqueros</a:t>
            </a:r>
            <a:r>
              <a:rPr sz="3300" spc="-9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pri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ados,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ad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más</a:t>
            </a:r>
            <a:r>
              <a:rPr sz="3300" spc="-8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era,</a:t>
            </a:r>
            <a:r>
              <a:rPr sz="3300" spc="-5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ún</a:t>
            </a:r>
            <a:r>
              <a:rPr sz="3300" spc="-6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criterio</a:t>
            </a:r>
            <a:r>
              <a:rPr sz="3300" spc="-9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2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Junta,</a:t>
            </a:r>
            <a:r>
              <a:rPr sz="3300" spc="-5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3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forma</a:t>
            </a:r>
            <a:r>
              <a:rPr sz="3300" spc="-5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ónea</a:t>
            </a:r>
            <a:r>
              <a:rPr sz="3300" spc="-8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arrollar</a:t>
            </a:r>
            <a:r>
              <a:rPr sz="3300" spc="-13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-9" baseline="124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uevo</a:t>
            </a:r>
            <a:r>
              <a:rPr sz="3300" spc="-5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mode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8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económico.</a:t>
            </a:r>
            <a:r>
              <a:rPr sz="3300" spc="-13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reto</a:t>
            </a:r>
            <a:r>
              <a:rPr sz="3300" spc="-8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nacionalización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banc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ria</a:t>
            </a:r>
            <a:r>
              <a:rPr sz="3300" spc="-9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2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dio</a:t>
            </a:r>
            <a:r>
              <a:rPr sz="3300" spc="-2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junio</a:t>
            </a:r>
            <a:r>
              <a:rPr sz="3300" spc="-5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3300" spc="-4" baseline="1241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8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3300" spc="-3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ad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lantán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ose</a:t>
            </a:r>
            <a:r>
              <a:rPr sz="3300" spc="-16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esa</a:t>
            </a:r>
            <a:r>
              <a:rPr sz="3300" spc="-3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manera</a:t>
            </a:r>
            <a:r>
              <a:rPr sz="3300" spc="-8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lo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5"/>
              </a:lnSpc>
              <a:spcBef>
                <a:spcPts val="0"/>
              </a:spcBef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5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dis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usiera</a:t>
            </a:r>
            <a:r>
              <a:rPr sz="3300" spc="-1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Constituyente.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6849" y="6372337"/>
            <a:ext cx="151482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51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60036" y="1988807"/>
            <a:ext cx="3744467" cy="4301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53686" y="1982457"/>
            <a:ext cx="3757167" cy="4314698"/>
          </a:xfrm>
          <a:custGeom>
            <a:avLst/>
            <a:gdLst/>
            <a:ahLst/>
            <a:cxnLst/>
            <a:rect l="l" t="t" r="r" b="b"/>
            <a:pathLst>
              <a:path w="3757167" h="4314698">
                <a:moveTo>
                  <a:pt x="0" y="4314698"/>
                </a:moveTo>
                <a:lnTo>
                  <a:pt x="3757167" y="4314698"/>
                </a:lnTo>
                <a:lnTo>
                  <a:pt x="3757167" y="0"/>
                </a:lnTo>
                <a:lnTo>
                  <a:pt x="0" y="0"/>
                </a:lnTo>
                <a:lnTo>
                  <a:pt x="0" y="431469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33269" y="774657"/>
            <a:ext cx="1900853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75"/>
              </a:lnSpc>
              <a:spcBef>
                <a:spcPts val="183"/>
              </a:spcBef>
            </a:pP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Ab</a:t>
            </a:r>
            <a:r>
              <a:rPr sz="5400" spc="9" baseline="3792" dirty="0" smtClean="0">
                <a:solidFill>
                  <a:srgbClr val="FFFFFF"/>
                </a:solidFill>
                <a:latin typeface="Candara"/>
                <a:cs typeface="Candara"/>
              </a:rPr>
              <a:t>o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lición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36488" y="774657"/>
            <a:ext cx="685341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75"/>
              </a:lnSpc>
              <a:spcBef>
                <a:spcPts val="183"/>
              </a:spcBef>
            </a:pP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del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26863" y="774657"/>
            <a:ext cx="1553278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75"/>
              </a:lnSpc>
              <a:spcBef>
                <a:spcPts val="183"/>
              </a:spcBef>
            </a:pP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r>
              <a:rPr sz="5400" spc="-9" baseline="3792" dirty="0" smtClean="0">
                <a:solidFill>
                  <a:srgbClr val="FFFFFF"/>
                </a:solidFill>
                <a:latin typeface="Candara"/>
                <a:cs typeface="Candara"/>
              </a:rPr>
              <a:t>j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ército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5396" y="2693673"/>
            <a:ext cx="149224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60"/>
              </a:lnSpc>
              <a:spcBef>
                <a:spcPts val="83"/>
              </a:spcBef>
            </a:pPr>
            <a:r>
              <a:rPr sz="15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0020" y="2711968"/>
            <a:ext cx="3382319" cy="3371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1"/>
              </a:lnSpc>
              <a:spcBef>
                <a:spcPts val="60"/>
              </a:spcBef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Junta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ado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endParaRPr sz="1500">
              <a:latin typeface="Candara"/>
              <a:cs typeface="Candar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Repú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anteó la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ión del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j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ito </a:t>
            </a:r>
            <a:endParaRPr sz="1500">
              <a:latin typeface="Candara"/>
              <a:cs typeface="Candara"/>
            </a:endParaRPr>
          </a:p>
          <a:p>
            <a:pPr marL="12700">
              <a:lnSpc>
                <a:spcPts val="1831"/>
              </a:lnSpc>
            </a:pP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omo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he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ho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ev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nc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el </a:t>
            </a:r>
            <a:endParaRPr sz="1500">
              <a:latin typeface="Candara"/>
              <a:cs typeface="Candara"/>
            </a:endParaRPr>
          </a:p>
          <a:p>
            <a:pPr marL="12700">
              <a:lnSpc>
                <a:spcPts val="1831"/>
              </a:lnSpc>
            </a:pP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ís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orque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iti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ía</a:t>
            </a:r>
            <a:r>
              <a:rPr sz="1500" spc="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fo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j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una 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tura </a:t>
            </a:r>
            <a:endParaRPr sz="1500">
              <a:latin typeface="Candara"/>
              <a:cs typeface="Candara"/>
            </a:endParaRPr>
          </a:p>
          <a:p>
            <a:pPr marL="12700">
              <a:lnSpc>
                <a:spcPts val="1831"/>
              </a:lnSpc>
            </a:pP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iv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5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ual 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ás 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ort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nte</a:t>
            </a:r>
            <a:r>
              <a:rPr sz="1500" spc="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el </a:t>
            </a:r>
            <a:endParaRPr sz="1500">
              <a:latin typeface="Candara"/>
              <a:cs typeface="Candara"/>
            </a:endParaRPr>
          </a:p>
          <a:p>
            <a:pPr marL="12700">
              <a:lnSpc>
                <a:spcPts val="1831"/>
              </a:lnSpc>
            </a:pP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nest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y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on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endParaRPr sz="1500">
              <a:latin typeface="Candara"/>
              <a:cs typeface="Candara"/>
            </a:endParaRPr>
          </a:p>
          <a:p>
            <a:pPr marL="12700">
              <a:lnSpc>
                <a:spcPts val="1831"/>
              </a:lnSpc>
            </a:pP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que el de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rramam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nto </a:t>
            </a:r>
            <a:endParaRPr sz="1500">
              <a:latin typeface="Candara"/>
              <a:cs typeface="Candar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innece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io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an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endParaRPr sz="1500">
              <a:latin typeface="Candara"/>
              <a:cs typeface="Candara"/>
            </a:endParaRPr>
          </a:p>
          <a:p>
            <a:pPr marL="12700" marR="19608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el dec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eto</a:t>
            </a:r>
            <a:r>
              <a:rPr sz="1500" spc="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ión del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Ej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ito </a:t>
            </a:r>
            <a:endParaRPr sz="1500">
              <a:latin typeface="Candara"/>
              <a:cs typeface="Candara"/>
            </a:endParaRPr>
          </a:p>
          <a:p>
            <a:pPr marL="12700" marR="19608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 de di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emb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5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8,</a:t>
            </a:r>
            <a:r>
              <a:rPr sz="15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Jun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a, </a:t>
            </a:r>
            <a:endParaRPr sz="1500">
              <a:latin typeface="Candara"/>
              <a:cs typeface="Candara"/>
            </a:endParaRPr>
          </a:p>
          <a:p>
            <a:pPr marL="12700" marR="19608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antó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nstituyente, </a:t>
            </a:r>
            <a:endParaRPr sz="1500">
              <a:latin typeface="Candara"/>
              <a:cs typeface="Candara"/>
            </a:endParaRPr>
          </a:p>
          <a:p>
            <a:pPr marL="12700" marR="19608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5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ezó</a:t>
            </a:r>
            <a:r>
              <a:rPr sz="1500" spc="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endParaRPr sz="1500">
              <a:latin typeface="Candara"/>
              <a:cs typeface="Candara"/>
            </a:endParaRPr>
          </a:p>
          <a:p>
            <a:pPr marL="12700" marR="19608">
              <a:lnSpc>
                <a:spcPts val="1831"/>
              </a:lnSpc>
            </a:pP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omunidad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inte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ional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omo un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s </a:t>
            </a:r>
            <a:endParaRPr sz="1500">
              <a:latin typeface="Candara"/>
              <a:cs typeface="Candara"/>
            </a:endParaRPr>
          </a:p>
          <a:p>
            <a:pPr marL="12700" marR="19608">
              <a:lnSpc>
                <a:spcPts val="1831"/>
              </a:lnSpc>
            </a:pP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q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ue</a:t>
            </a:r>
            <a:r>
              <a:rPr sz="15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5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iones 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endParaRPr sz="1500">
              <a:latin typeface="Candara"/>
              <a:cs typeface="Candara"/>
            </a:endParaRPr>
          </a:p>
          <a:p>
            <a:pPr marL="12700" marR="150096">
              <a:lnSpc>
                <a:spcPts val="1831"/>
              </a:lnSpc>
            </a:pP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onfli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tos</a:t>
            </a:r>
            <a:r>
              <a:rPr sz="15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inte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nos y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ext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nos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ed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ia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nte </a:t>
            </a:r>
            <a:endParaRPr sz="1500">
              <a:latin typeface="Candara"/>
              <a:cs typeface="Candara"/>
            </a:endParaRPr>
          </a:p>
          <a:p>
            <a:pPr marL="12700" marR="150096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á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 y la 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os </a:t>
            </a:r>
            <a:endParaRPr sz="1500">
              <a:latin typeface="Candara"/>
              <a:cs typeface="Candara"/>
            </a:endParaRPr>
          </a:p>
          <a:p>
            <a:pPr marL="12700" marR="150096">
              <a:lnSpc>
                <a:spcPts val="1831"/>
              </a:lnSpc>
            </a:pP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an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ism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os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ale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tanto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ionales </a:t>
            </a:r>
            <a:endParaRPr sz="1500">
              <a:latin typeface="Candara"/>
              <a:cs typeface="Candara"/>
            </a:endParaRPr>
          </a:p>
          <a:p>
            <a:pPr marL="12700" marR="150096">
              <a:lnSpc>
                <a:spcPts val="1831"/>
              </a:lnSpc>
            </a:pP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omo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inte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ionale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endParaRPr sz="15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5396" y="4202687"/>
            <a:ext cx="149224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60"/>
              </a:lnSpc>
              <a:spcBef>
                <a:spcPts val="83"/>
              </a:spcBef>
            </a:pPr>
            <a:r>
              <a:rPr sz="15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9229" y="6372337"/>
            <a:ext cx="16568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52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53686" y="1982457"/>
            <a:ext cx="3757167" cy="43146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33269" y="774657"/>
            <a:ext cx="4146873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75"/>
              </a:lnSpc>
              <a:spcBef>
                <a:spcPts val="183"/>
              </a:spcBef>
            </a:pP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Ab</a:t>
            </a:r>
            <a:r>
              <a:rPr sz="5400" spc="9" baseline="3792" dirty="0" smtClean="0">
                <a:solidFill>
                  <a:srgbClr val="FFFFFF"/>
                </a:solidFill>
                <a:latin typeface="Candara"/>
                <a:cs typeface="Candara"/>
              </a:rPr>
              <a:t>o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lición</a:t>
            </a:r>
            <a:r>
              <a:rPr sz="5400" spc="-19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del E</a:t>
            </a:r>
            <a:r>
              <a:rPr sz="5400" spc="-9" baseline="3792" dirty="0" smtClean="0">
                <a:solidFill>
                  <a:srgbClr val="FFFFFF"/>
                </a:solidFill>
                <a:latin typeface="Candara"/>
                <a:cs typeface="Candara"/>
              </a:rPr>
              <a:t>j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ército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200" y="1973129"/>
            <a:ext cx="2235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4824" y="2002401"/>
            <a:ext cx="8233577" cy="21597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Si bien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es ci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rto</a:t>
            </a:r>
            <a:r>
              <a:rPr sz="3600" spc="1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j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érci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o 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arricense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taba 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n franca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ts val="2885"/>
              </a:lnSpc>
              <a:spcBef>
                <a:spcPts val="19"/>
              </a:spcBef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decaden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ia</a:t>
            </a:r>
            <a:r>
              <a:rPr sz="3600" spc="2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en 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poca de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su abol</a:t>
            </a:r>
            <a:r>
              <a:rPr sz="3600" spc="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ción, 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 proceso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q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ue</a:t>
            </a:r>
            <a:r>
              <a:rPr sz="3600" spc="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además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venía arr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strando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décadas, la 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dea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abolirl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3600" spc="-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manera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for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3600" spc="-25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y def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nit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va, i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pid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ó q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en 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país se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pudieran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f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ormar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castas</a:t>
            </a:r>
            <a:r>
              <a:rPr sz="3600" spc="-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tares</a:t>
            </a:r>
            <a:r>
              <a:rPr sz="3600" spc="-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600" spc="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recursos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públicos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q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ue</a:t>
            </a:r>
            <a:r>
              <a:rPr sz="3600" spc="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bía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dest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600" spc="-1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ra el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mantenimi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nto del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j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ército,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se emplearan 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4824" y="4197596"/>
            <a:ext cx="5212022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benef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cio de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educa</a:t>
            </a:r>
            <a:r>
              <a:rPr sz="3600" spc="-9" baseline="341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ión,</a:t>
            </a:r>
            <a:r>
              <a:rPr sz="3600" spc="1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salud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endParaRPr sz="2400">
              <a:latin typeface="Candara"/>
              <a:cs typeface="Candara"/>
            </a:endParaRPr>
          </a:p>
          <a:p>
            <a:pPr marL="12700" marR="45720">
              <a:lnSpc>
                <a:spcPts val="2880"/>
              </a:lnSpc>
              <a:spcBef>
                <a:spcPts val="19"/>
              </a:spcBef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progre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social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económ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co del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país.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2942" y="4197596"/>
            <a:ext cx="2904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8540" y="4197596"/>
            <a:ext cx="133802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oblación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32344" y="4197596"/>
            <a:ext cx="21280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1437" y="4197596"/>
            <a:ext cx="4650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7705" y="6372337"/>
            <a:ext cx="16871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53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02581" y="2276843"/>
            <a:ext cx="3672459" cy="4024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96231" y="2270493"/>
            <a:ext cx="3685159" cy="4036949"/>
          </a:xfrm>
          <a:custGeom>
            <a:avLst/>
            <a:gdLst/>
            <a:ahLst/>
            <a:cxnLst/>
            <a:rect l="l" t="t" r="r" b="b"/>
            <a:pathLst>
              <a:path w="3685159" h="4036949">
                <a:moveTo>
                  <a:pt x="0" y="4036949"/>
                </a:moveTo>
                <a:lnTo>
                  <a:pt x="3685159" y="4036949"/>
                </a:lnTo>
                <a:lnTo>
                  <a:pt x="3685159" y="0"/>
                </a:lnTo>
                <a:lnTo>
                  <a:pt x="0" y="0"/>
                </a:lnTo>
                <a:lnTo>
                  <a:pt x="0" y="403694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9993" y="774657"/>
            <a:ext cx="5549618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75"/>
              </a:lnSpc>
              <a:spcBef>
                <a:spcPts val="183"/>
              </a:spcBef>
            </a:pP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Creac</a:t>
            </a:r>
            <a:r>
              <a:rPr sz="5400" spc="-9" baseline="3792" dirty="0" smtClean="0">
                <a:solidFill>
                  <a:srgbClr val="FFFFFF"/>
                </a:solidFill>
                <a:latin typeface="Candara"/>
                <a:cs typeface="Candara"/>
              </a:rPr>
              <a:t>i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ón</a:t>
            </a:r>
            <a:r>
              <a:rPr sz="5400" spc="-14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de</a:t>
            </a:r>
            <a:r>
              <a:rPr sz="5400" spc="-9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las</a:t>
            </a:r>
            <a:r>
              <a:rPr sz="5400" spc="-9" baseline="3792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Instituciones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15931" y="774657"/>
            <a:ext cx="2334860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75"/>
              </a:lnSpc>
              <a:spcBef>
                <a:spcPts val="183"/>
              </a:spcBef>
            </a:pPr>
            <a:r>
              <a:rPr sz="5400" spc="0" baseline="3792" dirty="0" smtClean="0">
                <a:solidFill>
                  <a:srgbClr val="FFFFFF"/>
                </a:solidFill>
                <a:latin typeface="Candara"/>
                <a:cs typeface="Candara"/>
              </a:rPr>
              <a:t>Autónomas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5396" y="2698369"/>
            <a:ext cx="116535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sz="11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1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0020" y="2711834"/>
            <a:ext cx="3398109" cy="24792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2"/>
              </a:lnSpc>
              <a:spcBef>
                <a:spcPts val="75"/>
              </a:spcBef>
            </a:pP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1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bj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tivo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entralizar</a:t>
            </a:r>
            <a:r>
              <a:rPr sz="11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el E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tado</a:t>
            </a:r>
            <a:r>
              <a:rPr sz="11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 in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cr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entar </a:t>
            </a:r>
            <a:endParaRPr sz="1100">
              <a:latin typeface="Candara"/>
              <a:cs typeface="Candara"/>
            </a:endParaRPr>
          </a:p>
          <a:p>
            <a:pPr marL="12700">
              <a:lnSpc>
                <a:spcPts val="1342"/>
              </a:lnSpc>
            </a:pP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1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pre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ia</a:t>
            </a:r>
            <a:r>
              <a:rPr sz="11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en la</a:t>
            </a:r>
            <a:r>
              <a:rPr sz="11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vida</a:t>
            </a:r>
            <a:r>
              <a:rPr sz="11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na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nal,</a:t>
            </a:r>
            <a:r>
              <a:rPr sz="11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1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cr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1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 </a:t>
            </a:r>
            <a:endParaRPr sz="1100">
              <a:latin typeface="Candara"/>
              <a:cs typeface="Candara"/>
            </a:endParaRPr>
          </a:p>
          <a:p>
            <a:pPr marL="12700">
              <a:lnSpc>
                <a:spcPts val="1342"/>
              </a:lnSpc>
            </a:pP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11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in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tit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nes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, 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ara</a:t>
            </a:r>
            <a:r>
              <a:rPr sz="11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q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 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um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ieran</a:t>
            </a:r>
            <a:r>
              <a:rPr sz="11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el </a:t>
            </a:r>
            <a:endParaRPr sz="1100">
              <a:latin typeface="Candara"/>
              <a:cs typeface="Candara"/>
            </a:endParaRPr>
          </a:p>
          <a:p>
            <a:pPr marL="12700">
              <a:lnSpc>
                <a:spcPts val="1342"/>
              </a:lnSpc>
            </a:pP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esa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rr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-5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áreas</a:t>
            </a:r>
            <a:r>
              <a:rPr sz="11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espe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íf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1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vit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les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1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esa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rr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llo </a:t>
            </a:r>
            <a:endParaRPr sz="1100">
              <a:latin typeface="Candara"/>
              <a:cs typeface="Candara"/>
            </a:endParaRPr>
          </a:p>
          <a:p>
            <a:pPr marL="12700">
              <a:lnSpc>
                <a:spcPts val="1342"/>
              </a:lnSpc>
            </a:pP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na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nal,</a:t>
            </a:r>
            <a:r>
              <a:rPr sz="11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in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ia</a:t>
            </a:r>
            <a:r>
              <a:rPr sz="1100" spc="-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rg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anizativa</a:t>
            </a:r>
            <a:r>
              <a:rPr sz="1100" spc="-4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er </a:t>
            </a:r>
            <a:endParaRPr sz="1100">
              <a:latin typeface="Candara"/>
              <a:cs typeface="Candara"/>
            </a:endParaRPr>
          </a:p>
          <a:p>
            <a:pPr marL="12700">
              <a:lnSpc>
                <a:spcPts val="1342"/>
              </a:lnSpc>
            </a:pP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Ejecuti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vo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r>
              <a:rPr sz="11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1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ea</a:t>
            </a:r>
            <a:r>
              <a:rPr sz="11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no era</a:t>
            </a:r>
            <a:r>
              <a:rPr sz="11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nu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1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ya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habí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cr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o </a:t>
            </a:r>
            <a:endParaRPr sz="1100">
              <a:latin typeface="Candara"/>
              <a:cs typeface="Candara"/>
            </a:endParaRPr>
          </a:p>
          <a:p>
            <a:pPr marL="12700">
              <a:lnSpc>
                <a:spcPts val="1342"/>
              </a:lnSpc>
            </a:pP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algunas</a:t>
            </a:r>
            <a:r>
              <a:rPr sz="11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in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tit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nes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este</a:t>
            </a:r>
            <a:r>
              <a:rPr sz="11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tipo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 (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Ban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 I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nter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acional, </a:t>
            </a:r>
            <a:endParaRPr sz="1100">
              <a:latin typeface="Candara"/>
              <a:cs typeface="Candara"/>
            </a:endParaRPr>
          </a:p>
          <a:p>
            <a:pPr marL="12700">
              <a:lnSpc>
                <a:spcPts val="1342"/>
              </a:lnSpc>
            </a:pP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Ban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Seguro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100" spc="-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iv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rs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ad</a:t>
            </a:r>
            <a:r>
              <a:rPr sz="1100" spc="-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1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1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aja </a:t>
            </a:r>
            <a:endParaRPr sz="1100">
              <a:latin typeface="Candara"/>
              <a:cs typeface="Candara"/>
            </a:endParaRPr>
          </a:p>
          <a:p>
            <a:pPr marL="12700">
              <a:lnSpc>
                <a:spcPts val="1342"/>
              </a:lnSpc>
            </a:pP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icen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-4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1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guro</a:t>
            </a:r>
            <a:r>
              <a:rPr sz="11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l,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ntre</a:t>
            </a:r>
            <a:r>
              <a:rPr sz="11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tras); </a:t>
            </a:r>
            <a:endParaRPr sz="1100">
              <a:latin typeface="Candara"/>
              <a:cs typeface="Candara"/>
            </a:endParaRPr>
          </a:p>
          <a:p>
            <a:pPr marL="12700">
              <a:lnSpc>
                <a:spcPts val="1342"/>
              </a:lnSpc>
            </a:pP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teri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ent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100" spc="-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ediante</a:t>
            </a:r>
            <a:r>
              <a:rPr sz="11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ec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eto</a:t>
            </a:r>
            <a:r>
              <a:rPr sz="11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ley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ie</a:t>
            </a:r>
            <a:r>
              <a:rPr sz="1100" spc="-9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bre</a:t>
            </a:r>
            <a:r>
              <a:rPr sz="1100" spc="-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endParaRPr sz="1100">
              <a:latin typeface="Candara"/>
              <a:cs typeface="Candara"/>
            </a:endParaRPr>
          </a:p>
          <a:p>
            <a:pPr marL="12700" marR="67258">
              <a:lnSpc>
                <a:spcPts val="1342"/>
              </a:lnSpc>
            </a:pP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100" spc="-9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8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1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1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J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nta</a:t>
            </a:r>
            <a:r>
              <a:rPr sz="11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rg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anizó</a:t>
            </a:r>
            <a:r>
              <a:rPr sz="1100" spc="-4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el Con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ejo</a:t>
            </a:r>
            <a:r>
              <a:rPr sz="11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Nacional</a:t>
            </a:r>
            <a:r>
              <a:rPr sz="11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 </a:t>
            </a:r>
            <a:endParaRPr sz="1100">
              <a:latin typeface="Candara"/>
              <a:cs typeface="Candara"/>
            </a:endParaRPr>
          </a:p>
          <a:p>
            <a:pPr marL="12700" marR="67258">
              <a:lnSpc>
                <a:spcPts val="1342"/>
              </a:lnSpc>
            </a:pP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100" spc="-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y en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el 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il</a:t>
            </a:r>
            <a:r>
              <a:rPr sz="11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100" spc="-9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, c</a:t>
            </a:r>
            <a:r>
              <a:rPr sz="1100" spc="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eó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tit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to </a:t>
            </a:r>
            <a:endParaRPr sz="1100">
              <a:latin typeface="Candara"/>
              <a:cs typeface="Candara"/>
            </a:endParaRPr>
          </a:p>
          <a:p>
            <a:pPr marL="12700" marR="67258">
              <a:lnSpc>
                <a:spcPts val="1342"/>
              </a:lnSpc>
            </a:pP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tar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-4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Elect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ad.</a:t>
            </a:r>
            <a:endParaRPr sz="1100">
              <a:latin typeface="Candara"/>
              <a:cs typeface="Candara"/>
            </a:endParaRPr>
          </a:p>
          <a:p>
            <a:pPr marL="12700" marR="118126">
              <a:lnSpc>
                <a:spcPts val="1342"/>
              </a:lnSpc>
            </a:pP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1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pro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pó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ito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ej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11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1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ien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ia</a:t>
            </a:r>
            <a:r>
              <a:rPr sz="11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1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tado</a:t>
            </a:r>
            <a:r>
              <a:rPr sz="11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 </a:t>
            </a:r>
            <a:endParaRPr sz="1100">
              <a:latin typeface="Candara"/>
              <a:cs typeface="Candara"/>
            </a:endParaRPr>
          </a:p>
          <a:p>
            <a:pPr marL="12700" marR="118126">
              <a:lnSpc>
                <a:spcPts val="1342"/>
              </a:lnSpc>
            </a:pP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pro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pu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1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cr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1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Servi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io</a:t>
            </a:r>
            <a:r>
              <a:rPr sz="11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ivil</a:t>
            </a:r>
            <a:r>
              <a:rPr sz="11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1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tar</a:t>
            </a:r>
            <a:r>
              <a:rPr sz="11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a la </a:t>
            </a:r>
            <a:endParaRPr sz="1100">
              <a:latin typeface="Candara"/>
              <a:cs typeface="Candara"/>
            </a:endParaRPr>
          </a:p>
          <a:p>
            <a:pPr marL="12700" marR="118126">
              <a:lnSpc>
                <a:spcPts val="1342"/>
              </a:lnSpc>
            </a:pP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admini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ación</a:t>
            </a:r>
            <a:r>
              <a:rPr sz="1100" spc="-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ú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bl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1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na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ne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1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las </a:t>
            </a:r>
            <a:endParaRPr sz="1100">
              <a:latin typeface="Candara"/>
              <a:cs typeface="Candara"/>
            </a:endParaRPr>
          </a:p>
          <a:p>
            <a:pPr marL="12700" marR="118126">
              <a:lnSpc>
                <a:spcPts val="1342"/>
              </a:lnSpc>
            </a:pP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tintas</a:t>
            </a:r>
            <a:r>
              <a:rPr sz="11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nes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q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ían</a:t>
            </a:r>
            <a:r>
              <a:rPr sz="11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ese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ña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100" spc="-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1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om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o </a:t>
            </a:r>
            <a:endParaRPr sz="1100">
              <a:latin typeface="Candara"/>
              <a:cs typeface="Candara"/>
            </a:endParaRPr>
          </a:p>
          <a:p>
            <a:pPr marL="12700" marR="118126">
              <a:lnSpc>
                <a:spcPts val="1342"/>
              </a:lnSpc>
            </a:pP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egurar</a:t>
            </a:r>
            <a:r>
              <a:rPr sz="1100" spc="-5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ilidad</a:t>
            </a:r>
            <a:r>
              <a:rPr sz="11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na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ú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bl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1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1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100" spc="0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endParaRPr sz="11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5396" y="4475607"/>
            <a:ext cx="116535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0"/>
              </a:lnSpc>
              <a:spcBef>
                <a:spcPts val="62"/>
              </a:spcBef>
            </a:pPr>
            <a:r>
              <a:rPr sz="11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1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4657" y="6372337"/>
            <a:ext cx="174705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54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96231" y="2270493"/>
            <a:ext cx="3685159" cy="40369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2273" y="600234"/>
            <a:ext cx="6325069" cy="8074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497" marR="70386" algn="ctr">
              <a:lnSpc>
                <a:spcPts val="2880"/>
              </a:lnSpc>
              <a:spcBef>
                <a:spcPts val="144"/>
              </a:spcBef>
            </a:pP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Los asuntos</a:t>
            </a:r>
            <a:r>
              <a:rPr sz="4200" spc="4" baseline="3900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electora</a:t>
            </a:r>
            <a:r>
              <a:rPr sz="4200" spc="-4" baseline="3900" dirty="0" smtClean="0">
                <a:solidFill>
                  <a:srgbClr val="FFFFFF"/>
                </a:solidFill>
                <a:latin typeface="Candara"/>
                <a:cs typeface="Candara"/>
              </a:rPr>
              <a:t>l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es asumen un p</a:t>
            </a:r>
            <a:r>
              <a:rPr sz="4200" spc="-4" baseline="3900" dirty="0" smtClean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pel</a:t>
            </a:r>
            <a:endParaRPr sz="2800">
              <a:latin typeface="Candara"/>
              <a:cs typeface="Candara"/>
            </a:endParaRPr>
          </a:p>
          <a:p>
            <a:pPr algn="ctr">
              <a:lnSpc>
                <a:spcPts val="3360"/>
              </a:lnSpc>
              <a:spcBef>
                <a:spcPts val="24"/>
              </a:spcBef>
            </a:pPr>
            <a:r>
              <a:rPr sz="4200" spc="0" baseline="1950" dirty="0" smtClean="0">
                <a:solidFill>
                  <a:srgbClr val="FFFFFF"/>
                </a:solidFill>
                <a:latin typeface="Candara"/>
                <a:cs typeface="Candara"/>
              </a:rPr>
              <a:t>protagó</a:t>
            </a:r>
            <a:r>
              <a:rPr sz="4200" spc="-4" baseline="1950" dirty="0" smtClean="0">
                <a:solidFill>
                  <a:srgbClr val="FFFFFF"/>
                </a:solidFill>
                <a:latin typeface="Candara"/>
                <a:cs typeface="Candara"/>
              </a:rPr>
              <a:t>n</a:t>
            </a:r>
            <a:r>
              <a:rPr sz="4200" spc="0" baseline="1950" dirty="0" smtClean="0">
                <a:solidFill>
                  <a:srgbClr val="FFFFFF"/>
                </a:solidFill>
                <a:latin typeface="Candara"/>
                <a:cs typeface="Candara"/>
              </a:rPr>
              <a:t>ico</a:t>
            </a:r>
            <a:r>
              <a:rPr sz="4200" spc="-115" baseline="1950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200" spc="0" baseline="1950" dirty="0" smtClean="0">
                <a:solidFill>
                  <a:srgbClr val="FFFFFF"/>
                </a:solidFill>
                <a:latin typeface="Candara"/>
                <a:cs typeface="Candara"/>
              </a:rPr>
              <a:t>en</a:t>
            </a:r>
            <a:r>
              <a:rPr sz="4200" spc="-29" baseline="1950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200" spc="0" baseline="1950" dirty="0" smtClean="0">
                <a:solidFill>
                  <a:srgbClr val="FFFFFF"/>
                </a:solidFill>
                <a:latin typeface="Candara"/>
                <a:cs typeface="Candara"/>
              </a:rPr>
              <a:t>la</a:t>
            </a:r>
            <a:r>
              <a:rPr sz="4200" spc="-5" baseline="1950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200" spc="0" baseline="1950" dirty="0" smtClean="0">
                <a:solidFill>
                  <a:srgbClr val="FFFFFF"/>
                </a:solidFill>
                <a:latin typeface="Candara"/>
                <a:cs typeface="Candara"/>
              </a:rPr>
              <a:t>nueva</a:t>
            </a:r>
            <a:r>
              <a:rPr sz="4200" spc="-56" baseline="1950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200" spc="0" baseline="1950" dirty="0" smtClean="0">
                <a:solidFill>
                  <a:srgbClr val="FFFFFF"/>
                </a:solidFill>
                <a:latin typeface="Candara"/>
                <a:cs typeface="Candara"/>
              </a:rPr>
              <a:t>no</a:t>
            </a:r>
            <a:r>
              <a:rPr sz="4200" spc="-9" baseline="1950" dirty="0" smtClean="0">
                <a:solidFill>
                  <a:srgbClr val="FFFFFF"/>
                </a:solidFill>
                <a:latin typeface="Candara"/>
                <a:cs typeface="Candara"/>
              </a:rPr>
              <a:t>c</a:t>
            </a:r>
            <a:r>
              <a:rPr sz="4200" spc="0" baseline="1950" dirty="0" smtClean="0">
                <a:solidFill>
                  <a:srgbClr val="FFFFFF"/>
                </a:solidFill>
                <a:latin typeface="Candara"/>
                <a:cs typeface="Candara"/>
              </a:rPr>
              <a:t>ión</a:t>
            </a:r>
            <a:r>
              <a:rPr sz="4200" spc="-65" baseline="1950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200" spc="0" baseline="1950" dirty="0" smtClean="0">
                <a:solidFill>
                  <a:srgbClr val="FFFFFF"/>
                </a:solidFill>
                <a:latin typeface="Candara"/>
                <a:cs typeface="Candara"/>
              </a:rPr>
              <a:t>de</a:t>
            </a:r>
            <a:r>
              <a:rPr sz="4200" spc="-24" baseline="1950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200" spc="0" baseline="1950" dirty="0" smtClean="0">
                <a:solidFill>
                  <a:srgbClr val="FFFFFF"/>
                </a:solidFill>
                <a:latin typeface="Candara"/>
                <a:cs typeface="Candara"/>
              </a:rPr>
              <a:t>Estado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200" y="1910570"/>
            <a:ext cx="206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4824" y="1937354"/>
            <a:ext cx="8039189" cy="27189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5"/>
              </a:lnSpc>
              <a:spcBef>
                <a:spcPts val="40"/>
              </a:spcBef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2200" spc="-6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gurar</a:t>
            </a:r>
            <a:r>
              <a:rPr sz="2200" spc="-9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pure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z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6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sufra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io,</a:t>
            </a:r>
            <a:r>
              <a:rPr sz="2200" spc="-7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plan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eó</a:t>
            </a:r>
            <a:r>
              <a:rPr sz="2200" spc="-9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creación</a:t>
            </a:r>
            <a:r>
              <a:rPr sz="2200" spc="-10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-8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ribunal</a:t>
            </a:r>
            <a:r>
              <a:rPr sz="2200" spc="-3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Supremo</a:t>
            </a:r>
            <a:r>
              <a:rPr sz="2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Elecc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2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</a:t>
            </a:r>
            <a:r>
              <a:rPr sz="2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rango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Poder,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2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cual</a:t>
            </a:r>
            <a:r>
              <a:rPr sz="2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tendría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total</a:t>
            </a:r>
            <a:r>
              <a:rPr sz="2200" spc="-6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inde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endenc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16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Poderes</a:t>
            </a:r>
            <a:r>
              <a:rPr sz="2200" spc="-7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Esta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o.</a:t>
            </a:r>
            <a:r>
              <a:rPr sz="2200" spc="-5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Este</a:t>
            </a:r>
            <a:r>
              <a:rPr sz="22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8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ribunal</a:t>
            </a:r>
            <a:r>
              <a:rPr sz="2200" spc="-7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me</a:t>
            </a:r>
            <a:r>
              <a:rPr sz="22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gran</a:t>
            </a:r>
            <a:r>
              <a:rPr sz="2200" spc="-5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import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ncia</a:t>
            </a:r>
            <a:r>
              <a:rPr sz="2200" spc="-14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2200" spc="-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inst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tuc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onalidad</a:t>
            </a:r>
            <a:r>
              <a:rPr sz="2200" spc="-1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est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bil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dad</a:t>
            </a:r>
            <a:r>
              <a:rPr sz="2200" spc="-1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polít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2200" spc="-9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del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paí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2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pues</a:t>
            </a:r>
            <a:r>
              <a:rPr sz="2200" spc="-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trol</a:t>
            </a:r>
            <a:r>
              <a:rPr sz="2200" spc="-8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ejer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icio</a:t>
            </a:r>
            <a:r>
              <a:rPr sz="2200" spc="-8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toral</a:t>
            </a:r>
            <a:r>
              <a:rPr sz="2200" spc="-10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aría</a:t>
            </a:r>
            <a:r>
              <a:rPr sz="2200" spc="-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manos</a:t>
            </a:r>
            <a:r>
              <a:rPr sz="2200" spc="-6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una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inst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tuc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2200" spc="-6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cual</a:t>
            </a:r>
            <a:r>
              <a:rPr sz="2200" spc="-5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22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tendrí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200" spc="-1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injerencia</a:t>
            </a:r>
            <a:r>
              <a:rPr sz="2200" spc="-10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ninguno</a:t>
            </a:r>
            <a:r>
              <a:rPr sz="2200" spc="-8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3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Poderes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2200" spc="-4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Esta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o.</a:t>
            </a:r>
            <a:r>
              <a:rPr sz="2200" spc="-5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8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amb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én</a:t>
            </a:r>
            <a:r>
              <a:rPr sz="2200" spc="-8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est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ble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ieron</a:t>
            </a:r>
            <a:r>
              <a:rPr sz="2200" spc="-15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mec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nismos</a:t>
            </a:r>
            <a:r>
              <a:rPr sz="2200" spc="-1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ident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fica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ión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3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 elec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ores,</a:t>
            </a:r>
            <a:r>
              <a:rPr sz="2200" spc="-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isca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ización</a:t>
            </a:r>
            <a:r>
              <a:rPr sz="2200" spc="-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votaciones</a:t>
            </a:r>
            <a:r>
              <a:rPr sz="22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por los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parti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os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par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ici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ant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-1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45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ejó</a:t>
            </a:r>
            <a:r>
              <a:rPr sz="2200" spc="-4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manos</a:t>
            </a:r>
            <a:r>
              <a:rPr sz="2200" spc="-6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9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ribunal,</a:t>
            </a:r>
            <a:r>
              <a:rPr sz="2200" spc="-9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verifica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2200" spc="-1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2200" spc="-6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envia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2200" spc="-8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2200" spc="-3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2200" spc="-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Juntas</a:t>
            </a:r>
            <a:r>
              <a:rPr sz="2200" spc="-5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lec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orales</a:t>
            </a:r>
            <a:r>
              <a:rPr sz="2200" spc="-11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dec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ara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oria</a:t>
            </a:r>
            <a:r>
              <a:rPr sz="2200" spc="-16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defini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iva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824" y="4620229"/>
            <a:ext cx="444255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80"/>
              </a:lnSpc>
              <a:spcBef>
                <a:spcPts val="114"/>
              </a:spcBef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3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2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sul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ados</a:t>
            </a:r>
            <a:r>
              <a:rPr sz="3300" spc="-107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3300" spc="-2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elecc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ones.</a:t>
            </a:r>
            <a:r>
              <a:rPr sz="3300" spc="-13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1728" y="4620229"/>
            <a:ext cx="31960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80"/>
              </a:lnSpc>
              <a:spcBef>
                <a:spcPts val="114"/>
              </a:spcBef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gi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tro</a:t>
            </a:r>
            <a:r>
              <a:rPr sz="3300" spc="-67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vil,</a:t>
            </a:r>
            <a:r>
              <a:rPr sz="3300" spc="-1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300" spc="-4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me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io</a:t>
            </a:r>
            <a:r>
              <a:rPr sz="3300" spc="-6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824" y="4888453"/>
            <a:ext cx="7625789" cy="572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5"/>
              </a:lnSpc>
              <a:spcBef>
                <a:spcPts val="45"/>
              </a:spcBef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ción</a:t>
            </a:r>
            <a:r>
              <a:rPr sz="2200" spc="-9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toral,</a:t>
            </a:r>
            <a:r>
              <a:rPr sz="2200" spc="-12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le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gnó</a:t>
            </a:r>
            <a:r>
              <a:rPr sz="2200" spc="-4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responsab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ad</a:t>
            </a:r>
            <a:r>
              <a:rPr sz="2200" spc="-16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conf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rmar</a:t>
            </a:r>
            <a:r>
              <a:rPr sz="2200" spc="-10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 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rón</a:t>
            </a:r>
            <a:r>
              <a:rPr sz="2200" spc="-8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toral</a:t>
            </a:r>
            <a:r>
              <a:rPr sz="2200" spc="-10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otorgar</a:t>
            </a:r>
            <a:r>
              <a:rPr sz="2200" spc="-8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22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cé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ulas</a:t>
            </a:r>
            <a:r>
              <a:rPr sz="2200" spc="-9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id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nti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ad.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7705" y="6372337"/>
            <a:ext cx="16939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55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22273" y="600234"/>
            <a:ext cx="6325069" cy="8074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497" marR="70386" algn="ctr">
              <a:lnSpc>
                <a:spcPts val="2880"/>
              </a:lnSpc>
              <a:spcBef>
                <a:spcPts val="144"/>
              </a:spcBef>
            </a:pP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Los asuntos</a:t>
            </a:r>
            <a:r>
              <a:rPr sz="4200" spc="4" baseline="3900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electora</a:t>
            </a:r>
            <a:r>
              <a:rPr sz="4200" spc="-4" baseline="3900" dirty="0" smtClean="0">
                <a:solidFill>
                  <a:srgbClr val="FFFFFF"/>
                </a:solidFill>
                <a:latin typeface="Candara"/>
                <a:cs typeface="Candara"/>
              </a:rPr>
              <a:t>l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es asumen un p</a:t>
            </a:r>
            <a:r>
              <a:rPr sz="4200" spc="-4" baseline="3900" dirty="0" smtClean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pel</a:t>
            </a:r>
            <a:endParaRPr sz="2800">
              <a:latin typeface="Candara"/>
              <a:cs typeface="Candara"/>
            </a:endParaRPr>
          </a:p>
          <a:p>
            <a:pPr algn="ctr">
              <a:lnSpc>
                <a:spcPts val="3360"/>
              </a:lnSpc>
              <a:spcBef>
                <a:spcPts val="24"/>
              </a:spcBef>
            </a:pPr>
            <a:r>
              <a:rPr sz="4200" spc="0" baseline="1950" dirty="0" smtClean="0">
                <a:solidFill>
                  <a:srgbClr val="FFFFFF"/>
                </a:solidFill>
                <a:latin typeface="Candara"/>
                <a:cs typeface="Candara"/>
              </a:rPr>
              <a:t>protagó</a:t>
            </a:r>
            <a:r>
              <a:rPr sz="4200" spc="-4" baseline="1950" dirty="0" smtClean="0">
                <a:solidFill>
                  <a:srgbClr val="FFFFFF"/>
                </a:solidFill>
                <a:latin typeface="Candara"/>
                <a:cs typeface="Candara"/>
              </a:rPr>
              <a:t>n</a:t>
            </a:r>
            <a:r>
              <a:rPr sz="4200" spc="0" baseline="1950" dirty="0" smtClean="0">
                <a:solidFill>
                  <a:srgbClr val="FFFFFF"/>
                </a:solidFill>
                <a:latin typeface="Candara"/>
                <a:cs typeface="Candara"/>
              </a:rPr>
              <a:t>ico</a:t>
            </a:r>
            <a:r>
              <a:rPr sz="4200" spc="-115" baseline="1950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200" spc="0" baseline="1950" dirty="0" smtClean="0">
                <a:solidFill>
                  <a:srgbClr val="FFFFFF"/>
                </a:solidFill>
                <a:latin typeface="Candara"/>
                <a:cs typeface="Candara"/>
              </a:rPr>
              <a:t>en</a:t>
            </a:r>
            <a:r>
              <a:rPr sz="4200" spc="-29" baseline="1950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200" spc="0" baseline="1950" dirty="0" smtClean="0">
                <a:solidFill>
                  <a:srgbClr val="FFFFFF"/>
                </a:solidFill>
                <a:latin typeface="Candara"/>
                <a:cs typeface="Candara"/>
              </a:rPr>
              <a:t>la</a:t>
            </a:r>
            <a:r>
              <a:rPr sz="4200" spc="-5" baseline="1950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200" spc="0" baseline="1950" dirty="0" smtClean="0">
                <a:solidFill>
                  <a:srgbClr val="FFFFFF"/>
                </a:solidFill>
                <a:latin typeface="Candara"/>
                <a:cs typeface="Candara"/>
              </a:rPr>
              <a:t>nueva</a:t>
            </a:r>
            <a:r>
              <a:rPr sz="4200" spc="-56" baseline="1950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200" spc="0" baseline="1950" dirty="0" smtClean="0">
                <a:solidFill>
                  <a:srgbClr val="FFFFFF"/>
                </a:solidFill>
                <a:latin typeface="Candara"/>
                <a:cs typeface="Candara"/>
              </a:rPr>
              <a:t>no</a:t>
            </a:r>
            <a:r>
              <a:rPr sz="4200" spc="-9" baseline="1950" dirty="0" smtClean="0">
                <a:solidFill>
                  <a:srgbClr val="FFFFFF"/>
                </a:solidFill>
                <a:latin typeface="Candara"/>
                <a:cs typeface="Candara"/>
              </a:rPr>
              <a:t>c</a:t>
            </a:r>
            <a:r>
              <a:rPr sz="4200" spc="0" baseline="1950" dirty="0" smtClean="0">
                <a:solidFill>
                  <a:srgbClr val="FFFFFF"/>
                </a:solidFill>
                <a:latin typeface="Candara"/>
                <a:cs typeface="Candara"/>
              </a:rPr>
              <a:t>ión</a:t>
            </a:r>
            <a:r>
              <a:rPr sz="4200" spc="-65" baseline="1950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200" spc="0" baseline="1950" dirty="0" smtClean="0">
                <a:solidFill>
                  <a:srgbClr val="FFFFFF"/>
                </a:solidFill>
                <a:latin typeface="Candara"/>
                <a:cs typeface="Candara"/>
              </a:rPr>
              <a:t>de</a:t>
            </a:r>
            <a:r>
              <a:rPr sz="4200" spc="-24" baseline="1950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200" spc="0" baseline="1950" dirty="0" smtClean="0">
                <a:solidFill>
                  <a:srgbClr val="FFFFFF"/>
                </a:solidFill>
                <a:latin typeface="Candara"/>
                <a:cs typeface="Candara"/>
              </a:rPr>
              <a:t>Estado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1971530"/>
            <a:ext cx="206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824" y="1998314"/>
            <a:ext cx="8130515" cy="37251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280"/>
              </a:lnSpc>
              <a:spcBef>
                <a:spcPts val="114"/>
              </a:spcBef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300" spc="-3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rela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3300" spc="-10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con</a:t>
            </a:r>
            <a:r>
              <a:rPr sz="3300" spc="-3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ejerci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io</a:t>
            </a:r>
            <a:r>
              <a:rPr sz="3300" spc="-121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300" spc="-2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ufragio,</a:t>
            </a:r>
            <a:r>
              <a:rPr sz="3300" spc="-87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1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ipuló</a:t>
            </a:r>
            <a:r>
              <a:rPr sz="3300" spc="-8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3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2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voto</a:t>
            </a:r>
            <a:r>
              <a:rPr sz="3300" spc="-4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fuera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45"/>
              </a:lnSpc>
              <a:spcBef>
                <a:spcPts val="18"/>
              </a:spcBef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dir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o,</a:t>
            </a:r>
            <a:r>
              <a:rPr sz="3300" spc="-8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reto</a:t>
            </a:r>
            <a:r>
              <a:rPr sz="3300" spc="-8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univer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3300" spc="-9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1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otorgó</a:t>
            </a:r>
            <a:r>
              <a:rPr sz="3300" spc="-6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igual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-7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der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chos</a:t>
            </a:r>
            <a:r>
              <a:rPr sz="3300" spc="-10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hombres</a:t>
            </a:r>
            <a:r>
              <a:rPr sz="3300" spc="-7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endParaRPr sz="2200">
              <a:latin typeface="Candara"/>
              <a:cs typeface="Candara"/>
            </a:endParaRPr>
          </a:p>
          <a:p>
            <a:pPr marL="12700" marR="3952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mujeres</a:t>
            </a:r>
            <a:r>
              <a:rPr sz="3300" spc="-9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3300" spc="-4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ejer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erlo.</a:t>
            </a:r>
            <a:r>
              <a:rPr sz="3300" spc="-13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2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tra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aba</a:t>
            </a:r>
            <a:r>
              <a:rPr sz="3300" spc="-5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rep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rar</a:t>
            </a:r>
            <a:r>
              <a:rPr sz="3300" spc="-9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así una</a:t>
            </a:r>
            <a:r>
              <a:rPr sz="3300" spc="-3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injus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icia</a:t>
            </a:r>
            <a:r>
              <a:rPr sz="3300" spc="-3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con</a:t>
            </a:r>
            <a:r>
              <a:rPr sz="3300" spc="-3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mujeres</a:t>
            </a:r>
            <a:r>
              <a:rPr sz="3300" spc="-9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una</a:t>
            </a:r>
            <a:r>
              <a:rPr sz="3300" spc="-3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flagr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nte</a:t>
            </a:r>
            <a:r>
              <a:rPr sz="3300" spc="-9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crim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nación,</a:t>
            </a:r>
            <a:r>
              <a:rPr sz="3300" spc="-17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negándoles</a:t>
            </a:r>
            <a:r>
              <a:rPr sz="3300" spc="-11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derecho</a:t>
            </a:r>
            <a:r>
              <a:rPr sz="3300" spc="-9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ser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ciu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ad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nas</a:t>
            </a:r>
            <a:r>
              <a:rPr sz="3300" spc="-14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plena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endParaRPr sz="2200">
              <a:latin typeface="Candara"/>
              <a:cs typeface="Candara"/>
            </a:endParaRPr>
          </a:p>
          <a:p>
            <a:pPr marL="12700" marR="34044">
              <a:lnSpc>
                <a:spcPct val="99995"/>
              </a:lnSpc>
              <a:spcBef>
                <a:spcPts val="388"/>
              </a:spcBef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</a:t>
            </a:r>
            <a:r>
              <a:rPr sz="2200" spc="-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cre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ción</a:t>
            </a:r>
            <a:r>
              <a:rPr sz="2200" spc="-10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8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ribunal</a:t>
            </a:r>
            <a:r>
              <a:rPr sz="2200" spc="-7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Supre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9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lec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iones</a:t>
            </a:r>
            <a:r>
              <a:rPr sz="2200" spc="-11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bién</a:t>
            </a:r>
            <a:r>
              <a:rPr sz="2200" spc="-9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 propi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ió</a:t>
            </a:r>
            <a:r>
              <a:rPr sz="2200" spc="-10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22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rma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2200" spc="-1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part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dos</a:t>
            </a:r>
            <a:r>
              <a:rPr sz="2200" spc="-7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políticos,</a:t>
            </a:r>
            <a:r>
              <a:rPr sz="2200" spc="-10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aunque</a:t>
            </a:r>
            <a:r>
              <a:rPr sz="2200" spc="-6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est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ble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ió</a:t>
            </a:r>
            <a:r>
              <a:rPr sz="2200" spc="-1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una cláu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ula</a:t>
            </a:r>
            <a:r>
              <a:rPr sz="2200" spc="-1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2200" spc="-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elim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nar</a:t>
            </a:r>
            <a:r>
              <a:rPr sz="2200" spc="-10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parti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ipa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2200" spc="-17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par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ido</a:t>
            </a:r>
            <a:r>
              <a:rPr sz="2200" spc="-6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Comunis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a.</a:t>
            </a:r>
            <a:r>
              <a:rPr sz="2200" spc="-10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En cuanto</a:t>
            </a:r>
            <a:r>
              <a:rPr sz="2200" spc="-8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fi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ancia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2200" spc="-12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3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par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idos</a:t>
            </a:r>
            <a:r>
              <a:rPr sz="2200" spc="-7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políti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os,</a:t>
            </a:r>
            <a:r>
              <a:rPr sz="2200" spc="-8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erminó</a:t>
            </a:r>
            <a:r>
              <a:rPr sz="2200" spc="-11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que es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aría</a:t>
            </a:r>
            <a:r>
              <a:rPr sz="2200" spc="-9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argo</a:t>
            </a:r>
            <a:r>
              <a:rPr sz="2200" spc="-6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Esta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o,</a:t>
            </a:r>
            <a:r>
              <a:rPr sz="2200" spc="-6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tinando</a:t>
            </a:r>
            <a:r>
              <a:rPr sz="2200" spc="-9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2200" spc="-5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ello</a:t>
            </a:r>
            <a:r>
              <a:rPr sz="2200" spc="-3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2200" spc="-3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ermina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 porcentaje</a:t>
            </a:r>
            <a:r>
              <a:rPr sz="22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sus presupues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os.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3715621"/>
            <a:ext cx="20667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3133" y="6372337"/>
            <a:ext cx="177052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56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60036" y="2204846"/>
            <a:ext cx="3744467" cy="40882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53686" y="2198496"/>
            <a:ext cx="3757167" cy="4100957"/>
          </a:xfrm>
          <a:custGeom>
            <a:avLst/>
            <a:gdLst/>
            <a:ahLst/>
            <a:cxnLst/>
            <a:rect l="l" t="t" r="r" b="b"/>
            <a:pathLst>
              <a:path w="3757167" h="4100957">
                <a:moveTo>
                  <a:pt x="0" y="4100957"/>
                </a:moveTo>
                <a:lnTo>
                  <a:pt x="3757167" y="4100957"/>
                </a:lnTo>
                <a:lnTo>
                  <a:pt x="3757167" y="0"/>
                </a:lnTo>
                <a:lnTo>
                  <a:pt x="0" y="0"/>
                </a:lnTo>
                <a:lnTo>
                  <a:pt x="0" y="410095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67050" y="813815"/>
            <a:ext cx="189525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Pe</a:t>
            </a:r>
            <a:r>
              <a:rPr sz="4200" spc="9" baseline="3900" dirty="0" smtClean="0">
                <a:solidFill>
                  <a:srgbClr val="FFFFFF"/>
                </a:solidFill>
                <a:latin typeface="Candara"/>
                <a:cs typeface="Candara"/>
              </a:rPr>
              <a:t>r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s</a:t>
            </a:r>
            <a:r>
              <a:rPr sz="4200" spc="9" baseline="3900" dirty="0" smtClean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cución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60045" y="813815"/>
            <a:ext cx="117106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Po</a:t>
            </a:r>
            <a:r>
              <a:rPr sz="4200" spc="-9" baseline="3900" dirty="0" smtClean="0">
                <a:solidFill>
                  <a:srgbClr val="FFFFFF"/>
                </a:solidFill>
                <a:latin typeface="Candara"/>
                <a:cs typeface="Candara"/>
              </a:rPr>
              <a:t>l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ít</a:t>
            </a:r>
            <a:r>
              <a:rPr sz="4200" spc="4" baseline="3900" dirty="0" smtClean="0">
                <a:solidFill>
                  <a:srgbClr val="FFFFFF"/>
                </a:solidFill>
                <a:latin typeface="Candara"/>
                <a:cs typeface="Candara"/>
              </a:rPr>
              <a:t>i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ca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5396" y="2693673"/>
            <a:ext cx="149224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60"/>
              </a:lnSpc>
              <a:spcBef>
                <a:spcPts val="83"/>
              </a:spcBef>
            </a:pPr>
            <a:r>
              <a:rPr sz="15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0020" y="2711968"/>
            <a:ext cx="3385248" cy="29596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1"/>
              </a:lnSpc>
              <a:spcBef>
                <a:spcPts val="60"/>
              </a:spcBef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onse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uen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ia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onflicto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ado, </a:t>
            </a:r>
            <a:endParaRPr sz="1500">
              <a:latin typeface="Candara"/>
              <a:cs typeface="Candara"/>
            </a:endParaRPr>
          </a:p>
          <a:p>
            <a:pPr marL="12700">
              <a:lnSpc>
                <a:spcPts val="1831"/>
              </a:lnSpc>
            </a:pP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has</a:t>
            </a:r>
            <a:r>
              <a:rPr sz="15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onas</a:t>
            </a:r>
            <a:r>
              <a:rPr sz="15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 v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on</a:t>
            </a:r>
            <a:r>
              <a:rPr sz="15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tad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or </a:t>
            </a:r>
            <a:endParaRPr sz="1500">
              <a:latin typeface="Candara"/>
              <a:cs typeface="Candara"/>
            </a:endParaRPr>
          </a:p>
          <a:p>
            <a:pPr marL="12700">
              <a:lnSpc>
                <a:spcPts val="1831"/>
              </a:lnSpc>
            </a:pP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5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iones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500" spc="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q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ue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die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on al </a:t>
            </a:r>
            <a:endParaRPr sz="1500">
              <a:latin typeface="Candara"/>
              <a:cs typeface="Candar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nal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500" spc="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omo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des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ido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os </a:t>
            </a:r>
            <a:endParaRPr sz="1500">
              <a:latin typeface="Candara"/>
              <a:cs typeface="Candar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mp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s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ú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ándo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us </a:t>
            </a:r>
            <a:endParaRPr sz="1500">
              <a:latin typeface="Candara"/>
              <a:cs typeface="Candar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hos,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1500" spc="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 tr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ib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unales </a:t>
            </a:r>
            <a:endParaRPr sz="1500">
              <a:latin typeface="Candara"/>
              <a:cs typeface="Candar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les</a:t>
            </a:r>
            <a:r>
              <a:rPr sz="15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par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j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z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ue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tos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tos </a:t>
            </a:r>
            <a:endParaRPr sz="1500">
              <a:latin typeface="Candara"/>
              <a:cs typeface="Candar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tivos</a:t>
            </a:r>
            <a:r>
              <a:rPr sz="15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om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tidos 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nc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onarios </a:t>
            </a:r>
            <a:endParaRPr sz="1500">
              <a:latin typeface="Candara"/>
              <a:cs typeface="Candara"/>
            </a:endParaRPr>
          </a:p>
          <a:p>
            <a:pPr marL="12700">
              <a:lnSpc>
                <a:spcPts val="1831"/>
              </a:lnSpc>
            </a:pP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ú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os o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vados</a:t>
            </a:r>
            <a:r>
              <a:rPr sz="15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ég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500" spc="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ante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; </a:t>
            </a:r>
            <a:endParaRPr sz="1500">
              <a:latin typeface="Candara"/>
              <a:cs typeface="Candara"/>
            </a:endParaRPr>
          </a:p>
          <a:p>
            <a:pPr marL="12700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unas</a:t>
            </a:r>
            <a:r>
              <a:rPr sz="15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ona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500" spc="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to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aque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as </a:t>
            </a:r>
            <a:endParaRPr sz="1500">
              <a:latin typeface="Candara"/>
              <a:cs typeface="Candara"/>
            </a:endParaRPr>
          </a:p>
          <a:p>
            <a:pPr marL="12700">
              <a:lnSpc>
                <a:spcPts val="1831"/>
              </a:lnSpc>
            </a:pP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ad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s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on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5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ide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omuni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endParaRPr sz="1500">
              <a:latin typeface="Candara"/>
              <a:cs typeface="Candara"/>
            </a:endParaRPr>
          </a:p>
          <a:p>
            <a:pPr marL="12700" marR="3130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vi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ron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orz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das</a:t>
            </a:r>
            <a:r>
              <a:rPr sz="15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al ex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io</a:t>
            </a:r>
            <a:r>
              <a:rPr sz="15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omo M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nuel </a:t>
            </a:r>
            <a:endParaRPr sz="1500">
              <a:latin typeface="Candara"/>
              <a:cs typeface="Candara"/>
            </a:endParaRPr>
          </a:p>
          <a:p>
            <a:pPr marL="12700" marR="3130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ra</a:t>
            </a:r>
            <a:r>
              <a:rPr sz="15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25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alve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500" spc="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y Ca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500" spc="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39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a;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ade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á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5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 </a:t>
            </a:r>
            <a:endParaRPr sz="1500">
              <a:latin typeface="Candara"/>
              <a:cs typeface="Candara"/>
            </a:endParaRPr>
          </a:p>
          <a:p>
            <a:pPr marL="12700" marR="3130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vió</a:t>
            </a:r>
            <a:r>
              <a:rPr sz="15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nfede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1500" spc="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 </a:t>
            </a:r>
            <a:r>
              <a:rPr sz="1500" spc="-5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j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ado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es </a:t>
            </a:r>
            <a:endParaRPr sz="1500">
              <a:latin typeface="Candara"/>
              <a:cs typeface="Candara"/>
            </a:endParaRPr>
          </a:p>
          <a:p>
            <a:pPr marL="12700" marR="3130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ta Ri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5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tido</a:t>
            </a:r>
            <a:r>
              <a:rPr sz="1500" spc="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-25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an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ua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dia </a:t>
            </a:r>
            <a:endParaRPr sz="1500">
              <a:latin typeface="Candara"/>
              <a:cs typeface="Candara"/>
            </a:endParaRPr>
          </a:p>
          <a:p>
            <a:pPr marL="12700" marR="3130">
              <a:lnSpc>
                <a:spcPts val="1831"/>
              </a:lnSpc>
            </a:pP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Po</a:t>
            </a:r>
            <a:r>
              <a:rPr sz="15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5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0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endParaRPr sz="15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9229" y="6372337"/>
            <a:ext cx="167047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57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53686" y="2198496"/>
            <a:ext cx="3757167" cy="41009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60036" y="2276855"/>
            <a:ext cx="3744467" cy="4015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53686" y="2270505"/>
            <a:ext cx="3757167" cy="4028186"/>
          </a:xfrm>
          <a:custGeom>
            <a:avLst/>
            <a:gdLst/>
            <a:ahLst/>
            <a:cxnLst/>
            <a:rect l="l" t="t" r="r" b="b"/>
            <a:pathLst>
              <a:path w="3757167" h="4028186">
                <a:moveTo>
                  <a:pt x="0" y="4028186"/>
                </a:moveTo>
                <a:lnTo>
                  <a:pt x="3757167" y="4028186"/>
                </a:lnTo>
                <a:lnTo>
                  <a:pt x="3757167" y="0"/>
                </a:lnTo>
                <a:lnTo>
                  <a:pt x="0" y="0"/>
                </a:lnTo>
                <a:lnTo>
                  <a:pt x="0" y="402818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30705" y="813815"/>
            <a:ext cx="334970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La </a:t>
            </a:r>
            <a:r>
              <a:rPr sz="4200" spc="9" baseline="3900" dirty="0" smtClean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sa</a:t>
            </a:r>
            <a:r>
              <a:rPr sz="4200" spc="4" baseline="3900" dirty="0" smtClean="0">
                <a:solidFill>
                  <a:srgbClr val="FFFFFF"/>
                </a:solidFill>
                <a:latin typeface="Candara"/>
                <a:cs typeface="Candara"/>
              </a:rPr>
              <a:t>m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b</a:t>
            </a:r>
            <a:r>
              <a:rPr sz="4200" spc="-4" baseline="3900" dirty="0" smtClean="0">
                <a:solidFill>
                  <a:srgbClr val="FFFFFF"/>
                </a:solidFill>
                <a:latin typeface="Candara"/>
                <a:cs typeface="Candara"/>
              </a:rPr>
              <a:t>l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ea</a:t>
            </a:r>
            <a:r>
              <a:rPr sz="4200" spc="-47" baseline="3900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Nacional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82063" y="813815"/>
            <a:ext cx="218811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Con</a:t>
            </a:r>
            <a:r>
              <a:rPr sz="4200" spc="4" baseline="3900" dirty="0" smtClean="0">
                <a:solidFill>
                  <a:srgbClr val="FFFFFF"/>
                </a:solidFill>
                <a:latin typeface="Candara"/>
                <a:cs typeface="Candara"/>
              </a:rPr>
              <a:t>s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ti</a:t>
            </a:r>
            <a:r>
              <a:rPr sz="4200" spc="9" baseline="3900" dirty="0" smtClean="0">
                <a:solidFill>
                  <a:srgbClr val="FFFFFF"/>
                </a:solidFill>
                <a:latin typeface="Candara"/>
                <a:cs typeface="Candara"/>
              </a:rPr>
              <a:t>t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uy</a:t>
            </a:r>
            <a:r>
              <a:rPr sz="4200" spc="9" baseline="3900" dirty="0" smtClean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nte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5396" y="2696647"/>
            <a:ext cx="132384" cy="189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sz="13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0020" y="2712454"/>
            <a:ext cx="3392703" cy="3043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48297">
              <a:lnSpc>
                <a:spcPts val="1586"/>
              </a:lnSpc>
              <a:spcBef>
                <a:spcPts val="65"/>
              </a:spcBef>
            </a:pP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1300" spc="-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lecc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one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-3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pa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la co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orm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ac</a:t>
            </a:r>
            <a:r>
              <a:rPr sz="13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-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los </a:t>
            </a:r>
            <a:endParaRPr sz="1300">
              <a:latin typeface="Candara"/>
              <a:cs typeface="Candara"/>
            </a:endParaRPr>
          </a:p>
          <a:p>
            <a:pPr marL="12700" marR="148297">
              <a:lnSpc>
                <a:spcPts val="1586"/>
              </a:lnSpc>
            </a:pP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em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-2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sa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blea</a:t>
            </a:r>
            <a:r>
              <a:rPr sz="13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st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te</a:t>
            </a:r>
            <a:r>
              <a:rPr sz="1300" spc="-4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se </a:t>
            </a:r>
            <a:endParaRPr sz="1300">
              <a:latin typeface="Candara"/>
              <a:cs typeface="Candara"/>
            </a:endParaRPr>
          </a:p>
          <a:p>
            <a:pPr marL="12700" marR="148297">
              <a:lnSpc>
                <a:spcPts val="1586"/>
              </a:lnSpc>
            </a:pP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za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-4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 8</a:t>
            </a:r>
            <a:r>
              <a:rPr sz="1300" spc="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em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19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8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3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las </a:t>
            </a:r>
            <a:endParaRPr sz="1300">
              <a:latin typeface="Candara"/>
              <a:cs typeface="Candara"/>
            </a:endParaRPr>
          </a:p>
          <a:p>
            <a:pPr marL="12700" marR="148297">
              <a:lnSpc>
                <a:spcPts val="1586"/>
              </a:lnSpc>
            </a:pP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cua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-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obtu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ay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-2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 pa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Unión </a:t>
            </a:r>
            <a:endParaRPr sz="1300">
              <a:latin typeface="Candara"/>
              <a:cs typeface="Candara"/>
            </a:endParaRPr>
          </a:p>
          <a:p>
            <a:pPr marL="12700" marR="148297">
              <a:lnSpc>
                <a:spcPts val="1586"/>
              </a:lnSpc>
            </a:pP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Na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ci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1300" spc="-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300" spc="-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lo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gr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3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3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r>
              <a:rPr sz="1300" spc="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13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4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5</a:t>
            </a:r>
            <a:r>
              <a:rPr sz="13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putad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-2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endParaRPr sz="1300">
              <a:latin typeface="Candara"/>
              <a:cs typeface="Candara"/>
            </a:endParaRPr>
          </a:p>
          <a:p>
            <a:pPr marL="12700">
              <a:lnSpc>
                <a:spcPts val="1586"/>
              </a:lnSpc>
            </a:pP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te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dr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-3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sa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blea</a:t>
            </a:r>
            <a:r>
              <a:rPr sz="13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st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te,</a:t>
            </a:r>
            <a:r>
              <a:rPr sz="1300" spc="-5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-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to</a:t>
            </a:r>
            <a:r>
              <a:rPr sz="13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que </a:t>
            </a:r>
            <a:endParaRPr sz="1300">
              <a:latin typeface="Candara"/>
              <a:cs typeface="Candara"/>
            </a:endParaRPr>
          </a:p>
          <a:p>
            <a:pPr marL="12700">
              <a:lnSpc>
                <a:spcPts val="1586"/>
              </a:lnSpc>
            </a:pP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pa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la Junta,</a:t>
            </a:r>
            <a:r>
              <a:rPr sz="13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 S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ald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emó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crata,</a:t>
            </a:r>
            <a:r>
              <a:rPr sz="1300" spc="-5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tan </a:t>
            </a:r>
            <a:endParaRPr sz="1300">
              <a:latin typeface="Candara"/>
              <a:cs typeface="Candara"/>
            </a:endParaRPr>
          </a:p>
          <a:p>
            <a:pPr marL="12700">
              <a:lnSpc>
                <a:spcPts val="1586"/>
              </a:lnSpc>
            </a:pP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so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lo</a:t>
            </a:r>
            <a:r>
              <a:rPr sz="1300" spc="-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3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cuatr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r>
              <a:rPr sz="13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300" spc="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res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ul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-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tró</a:t>
            </a:r>
            <a:r>
              <a:rPr sz="1300" spc="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3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 </a:t>
            </a:r>
            <a:endParaRPr sz="1300">
              <a:latin typeface="Candara"/>
              <a:cs typeface="Candara"/>
            </a:endParaRPr>
          </a:p>
          <a:p>
            <a:pPr marL="12700">
              <a:lnSpc>
                <a:spcPts val="1586"/>
              </a:lnSpc>
            </a:pP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300" spc="9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-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la gu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err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-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3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y sus</a:t>
            </a:r>
            <a:r>
              <a:rPr sz="1300" spc="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rre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3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gio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-3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aún </a:t>
            </a:r>
            <a:endParaRPr sz="1300">
              <a:latin typeface="Candara"/>
              <a:cs typeface="Candara"/>
            </a:endParaRPr>
          </a:p>
          <a:p>
            <a:pPr marL="12700">
              <a:lnSpc>
                <a:spcPts val="1586"/>
              </a:lnSpc>
            </a:pP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te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an</a:t>
            </a:r>
            <a:r>
              <a:rPr sz="1300" spc="-3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ucho</a:t>
            </a:r>
            <a:r>
              <a:rPr sz="1300" spc="-1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rr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ast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pu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;</a:t>
            </a:r>
            <a:r>
              <a:rPr sz="1300" spc="-1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dem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ás,</a:t>
            </a:r>
            <a:r>
              <a:rPr sz="13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endParaRPr sz="1300">
              <a:latin typeface="Candara"/>
              <a:cs typeface="Candara"/>
            </a:endParaRPr>
          </a:p>
          <a:p>
            <a:pPr marL="12700" marR="81470">
              <a:lnSpc>
                <a:spcPts val="1586"/>
              </a:lnSpc>
            </a:pP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ce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 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lecc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sa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algu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as </a:t>
            </a:r>
            <a:endParaRPr sz="1300">
              <a:latin typeface="Candara"/>
              <a:cs typeface="Candara"/>
            </a:endParaRPr>
          </a:p>
          <a:p>
            <a:pPr marL="12700" marR="81470">
              <a:lnSpc>
                <a:spcPts val="1586"/>
              </a:lnSpc>
            </a:pP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ac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ti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-4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300" spc="-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la Junta</a:t>
            </a:r>
            <a:r>
              <a:rPr sz="13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3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nd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spu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-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varios </a:t>
            </a:r>
            <a:endParaRPr sz="1300">
              <a:latin typeface="Candara"/>
              <a:cs typeface="Candara"/>
            </a:endParaRPr>
          </a:p>
          <a:p>
            <a:pPr marL="12700" marR="81470">
              <a:lnSpc>
                <a:spcPts val="1586"/>
              </a:lnSpc>
            </a:pP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ore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-3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ale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300" spc="-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pu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-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los co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vad</a:t>
            </a:r>
            <a:r>
              <a:rPr sz="13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 </a:t>
            </a:r>
            <a:endParaRPr sz="1300">
              <a:latin typeface="Candara"/>
              <a:cs typeface="Candara"/>
            </a:endParaRPr>
          </a:p>
          <a:p>
            <a:pPr marL="12700" marR="81470">
              <a:lnSpc>
                <a:spcPts val="1586"/>
              </a:lnSpc>
            </a:pP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staban</a:t>
            </a:r>
            <a:r>
              <a:rPr sz="1300" spc="-3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uy</a:t>
            </a:r>
            <a:r>
              <a:rPr sz="13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mo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le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tos</a:t>
            </a:r>
            <a:r>
              <a:rPr sz="1300" spc="-1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3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o se</a:t>
            </a:r>
            <a:r>
              <a:rPr sz="1300" spc="-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ab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an </a:t>
            </a:r>
            <a:endParaRPr sz="1300">
              <a:latin typeface="Candara"/>
              <a:cs typeface="Candara"/>
            </a:endParaRPr>
          </a:p>
          <a:p>
            <a:pPr marL="12700" marR="81470">
              <a:lnSpc>
                <a:spcPts val="1586"/>
              </a:lnSpc>
            </a:pP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3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1300" spc="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13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ales</a:t>
            </a:r>
            <a:r>
              <a:rPr sz="1300" spc="-1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y p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los </a:t>
            </a:r>
            <a:endParaRPr sz="1300">
              <a:latin typeface="Candara"/>
              <a:cs typeface="Candara"/>
            </a:endParaRPr>
          </a:p>
          <a:p>
            <a:pPr marL="12700" marR="81470">
              <a:lnSpc>
                <a:spcPts val="1586"/>
              </a:lnSpc>
            </a:pP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cr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tos</a:t>
            </a:r>
            <a:r>
              <a:rPr sz="1300" spc="-3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ac</a:t>
            </a:r>
            <a:r>
              <a:rPr sz="13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zac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-5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ba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cada</a:t>
            </a:r>
            <a:r>
              <a:rPr sz="1300" spc="-3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y la </a:t>
            </a:r>
            <a:endParaRPr sz="1300">
              <a:latin typeface="Candara"/>
              <a:cs typeface="Candara"/>
            </a:endParaRPr>
          </a:p>
          <a:p>
            <a:pPr marL="12700" marR="81470">
              <a:lnSpc>
                <a:spcPts val="1586"/>
              </a:lnSpc>
            </a:pP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cr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ac</a:t>
            </a:r>
            <a:r>
              <a:rPr sz="13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300" spc="-4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un 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pu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sto</a:t>
            </a:r>
            <a:r>
              <a:rPr sz="13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300" spc="-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10%</a:t>
            </a:r>
            <a:r>
              <a:rPr sz="13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al cap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300" spc="-2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que </a:t>
            </a:r>
            <a:endParaRPr sz="1300">
              <a:latin typeface="Candara"/>
              <a:cs typeface="Candara"/>
            </a:endParaRPr>
          </a:p>
          <a:p>
            <a:pPr marL="12700" marR="81470">
              <a:lnSpc>
                <a:spcPts val="1586"/>
              </a:lnSpc>
            </a:pP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aba</a:t>
            </a:r>
            <a:r>
              <a:rPr sz="1300" spc="-5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00" spc="-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los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st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atos</a:t>
            </a:r>
            <a:r>
              <a:rPr sz="13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ay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ore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-2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curs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s </a:t>
            </a:r>
            <a:endParaRPr sz="1300">
              <a:latin typeface="Candara"/>
              <a:cs typeface="Candara"/>
            </a:endParaRPr>
          </a:p>
          <a:p>
            <a:pPr marL="12700" marR="81470">
              <a:lnSpc>
                <a:spcPts val="1586"/>
              </a:lnSpc>
            </a:pP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nóm</a:t>
            </a:r>
            <a:r>
              <a:rPr sz="13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13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00" spc="0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endParaRPr sz="13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3133" y="6372337"/>
            <a:ext cx="176867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58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53686" y="2270505"/>
            <a:ext cx="3757167" cy="40281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30705" y="813815"/>
            <a:ext cx="553947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La </a:t>
            </a:r>
            <a:r>
              <a:rPr sz="4200" spc="9" baseline="3900" dirty="0" smtClean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sa</a:t>
            </a:r>
            <a:r>
              <a:rPr sz="4200" spc="4" baseline="3900" dirty="0" smtClean="0">
                <a:solidFill>
                  <a:srgbClr val="FFFFFF"/>
                </a:solidFill>
                <a:latin typeface="Candara"/>
                <a:cs typeface="Candara"/>
              </a:rPr>
              <a:t>m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b</a:t>
            </a:r>
            <a:r>
              <a:rPr sz="4200" spc="-4" baseline="3900" dirty="0" smtClean="0">
                <a:solidFill>
                  <a:srgbClr val="FFFFFF"/>
                </a:solidFill>
                <a:latin typeface="Candara"/>
                <a:cs typeface="Candara"/>
              </a:rPr>
              <a:t>l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ea</a:t>
            </a:r>
            <a:r>
              <a:rPr sz="4200" spc="-47" baseline="3900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Nacional</a:t>
            </a:r>
            <a:r>
              <a:rPr sz="4200" spc="-72" baseline="3900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Con</a:t>
            </a:r>
            <a:r>
              <a:rPr sz="4200" spc="4" baseline="3900" dirty="0" smtClean="0">
                <a:solidFill>
                  <a:srgbClr val="FFFFFF"/>
                </a:solidFill>
                <a:latin typeface="Candara"/>
                <a:cs typeface="Candara"/>
              </a:rPr>
              <a:t>s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ti</a:t>
            </a:r>
            <a:r>
              <a:rPr sz="4200" spc="9" baseline="3900" dirty="0" smtClean="0">
                <a:solidFill>
                  <a:srgbClr val="FFFFFF"/>
                </a:solidFill>
                <a:latin typeface="Candara"/>
                <a:cs typeface="Candara"/>
              </a:rPr>
              <a:t>t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uy</a:t>
            </a:r>
            <a:r>
              <a:rPr sz="4200" spc="9" baseline="3900" dirty="0" smtClean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nte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1971530"/>
            <a:ext cx="206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824" y="1998314"/>
            <a:ext cx="8128938" cy="3658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280"/>
              </a:lnSpc>
              <a:spcBef>
                <a:spcPts val="114"/>
              </a:spcBef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3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amb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ea</a:t>
            </a:r>
            <a:r>
              <a:rPr sz="3300" spc="-10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Nacional</a:t>
            </a:r>
            <a:r>
              <a:rPr sz="3300" spc="-9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Cons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ituyente</a:t>
            </a:r>
            <a:r>
              <a:rPr sz="3300" spc="-14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20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instaló</a:t>
            </a:r>
            <a:r>
              <a:rPr sz="3300" spc="-7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300" spc="-2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enero</a:t>
            </a:r>
            <a:r>
              <a:rPr sz="3300" spc="-6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1949,</a:t>
            </a:r>
            <a:r>
              <a:rPr sz="3300" spc="-29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5"/>
              </a:lnSpc>
              <a:spcBef>
                <a:spcPts val="18"/>
              </a:spcBef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300" spc="-4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mayoría,</a:t>
            </a:r>
            <a:r>
              <a:rPr sz="3300" spc="-8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rechazó</a:t>
            </a:r>
            <a:r>
              <a:rPr sz="3300" spc="-9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pro</a:t>
            </a:r>
            <a:r>
              <a:rPr sz="3300" spc="-4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ec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10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consti</a:t>
            </a:r>
            <a:r>
              <a:rPr sz="3300" spc="1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ución</a:t>
            </a:r>
            <a:r>
              <a:rPr sz="3300" spc="-15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pre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enta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12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300" spc="-3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Junta</a:t>
            </a:r>
            <a:r>
              <a:rPr sz="3300" spc="-6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2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acordó</a:t>
            </a:r>
            <a:r>
              <a:rPr sz="3300" spc="-8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tomar</a:t>
            </a:r>
            <a:r>
              <a:rPr sz="3300" spc="-5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como</a:t>
            </a:r>
            <a:r>
              <a:rPr sz="3300" spc="-6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ba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-4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dis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usión</a:t>
            </a:r>
            <a:r>
              <a:rPr sz="3300" spc="-9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3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Cons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itu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3300" spc="-10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18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7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1.</a:t>
            </a:r>
            <a:r>
              <a:rPr sz="3300" spc="-4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300" spc="-3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emb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rgo,</a:t>
            </a:r>
            <a:r>
              <a:rPr sz="3300" spc="-10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2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uatro</a:t>
            </a:r>
            <a:r>
              <a:rPr sz="3300" spc="-7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uta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3300" spc="-10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300" spc="-2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par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ido</a:t>
            </a:r>
            <a:r>
              <a:rPr sz="3300" spc="-8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Soc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emócra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lograron</a:t>
            </a:r>
            <a:r>
              <a:rPr sz="3300" spc="-10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3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2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inc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uyeran</a:t>
            </a:r>
            <a:r>
              <a:rPr sz="3300" spc="-12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algunos</a:t>
            </a:r>
            <a:r>
              <a:rPr sz="3300" spc="-6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3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300" spc="-2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ec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os</a:t>
            </a:r>
            <a:r>
              <a:rPr sz="3300" spc="-9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3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300" spc="-4" baseline="124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tenía</a:t>
            </a:r>
            <a:r>
              <a:rPr sz="3300" spc="-9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proyec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11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-4" baseline="1241" dirty="0" smtClean="0">
                <a:solidFill>
                  <a:srgbClr val="073D86"/>
                </a:solidFill>
                <a:latin typeface="Candara"/>
                <a:cs typeface="Candara"/>
              </a:rPr>
              <a:t>J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unta,</a:t>
            </a:r>
            <a:r>
              <a:rPr sz="3300" spc="-7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como</a:t>
            </a:r>
            <a:r>
              <a:rPr sz="3300" spc="-5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creación</a:t>
            </a:r>
            <a:r>
              <a:rPr sz="3300" spc="-10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3300" spc="-2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insti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uciones</a:t>
            </a:r>
            <a:endParaRPr sz="2200">
              <a:latin typeface="Candara"/>
              <a:cs typeface="Candara"/>
            </a:endParaRPr>
          </a:p>
          <a:p>
            <a:pPr marL="12700" marR="669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autónomas,</a:t>
            </a:r>
            <a:r>
              <a:rPr sz="3300" spc="-13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-9" baseline="1241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acionalización</a:t>
            </a:r>
            <a:r>
              <a:rPr sz="3300" spc="-17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2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banc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3300" spc="-7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abolición</a:t>
            </a:r>
            <a:r>
              <a:rPr sz="3300" spc="-11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300" spc="-2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ejér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ito,</a:t>
            </a:r>
            <a:r>
              <a:rPr sz="3300" spc="-7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voto</a:t>
            </a:r>
            <a:r>
              <a:rPr sz="3300" spc="-5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3300" spc="-51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mujer,</a:t>
            </a:r>
            <a:r>
              <a:rPr sz="3300" spc="-7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creación</a:t>
            </a:r>
            <a:r>
              <a:rPr sz="3300" spc="-10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300" spc="-2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-8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ribunal</a:t>
            </a:r>
            <a:r>
              <a:rPr sz="3300" spc="-7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Supre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10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Elecciones,</a:t>
            </a:r>
            <a:r>
              <a:rPr sz="3300" spc="-127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abl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cim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300" spc="-9" baseline="1241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4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300" spc="-2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rvi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io</a:t>
            </a:r>
            <a:r>
              <a:rPr sz="3300" spc="-92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vil,</a:t>
            </a:r>
            <a:r>
              <a:rPr sz="3300" spc="-1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3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inst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uración</a:t>
            </a:r>
            <a:r>
              <a:rPr sz="3300" spc="-9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2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Contra</a:t>
            </a:r>
            <a:r>
              <a:rPr sz="3300" spc="9" baseline="124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oría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Gener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-11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Repúbl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ca,</a:t>
            </a:r>
            <a:r>
              <a:rPr sz="3300" spc="-95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3300" spc="-9" baseline="124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rta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eci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iento</a:t>
            </a:r>
            <a:r>
              <a:rPr sz="3300" spc="-17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300" spc="-2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Poder</a:t>
            </a:r>
            <a:r>
              <a:rPr sz="3300" spc="-6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Judic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3300" spc="-98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endParaRPr sz="2200">
              <a:latin typeface="Candara"/>
              <a:cs typeface="Candara"/>
            </a:endParaRPr>
          </a:p>
          <a:p>
            <a:pPr marL="12700" marR="41833">
              <a:lnSpc>
                <a:spcPts val="2645"/>
              </a:lnSpc>
              <a:spcBef>
                <a:spcPts val="0"/>
              </a:spcBef>
            </a:pP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cons</a:t>
            </a:r>
            <a:r>
              <a:rPr sz="3300" spc="-4" baseline="124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lida</a:t>
            </a:r>
            <a:r>
              <a:rPr sz="3300" spc="4" baseline="124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3300" spc="-44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las</a:t>
            </a:r>
            <a:r>
              <a:rPr sz="3300" spc="-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garantías</a:t>
            </a:r>
            <a:r>
              <a:rPr sz="3300" spc="-19" baseline="124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1241" dirty="0" smtClean="0">
                <a:solidFill>
                  <a:srgbClr val="073D86"/>
                </a:solidFill>
                <a:latin typeface="Candara"/>
                <a:cs typeface="Candara"/>
              </a:rPr>
              <a:t>sociales.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3133" y="6372337"/>
            <a:ext cx="17662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59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4824" y="450179"/>
            <a:ext cx="7938705" cy="29860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8215" marR="736877" algn="ctr">
              <a:lnSpc>
                <a:spcPts val="4070"/>
              </a:lnSpc>
              <a:spcBef>
                <a:spcPts val="203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Efectos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de la Segunda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Gu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rra</a:t>
            </a:r>
            <a:endParaRPr sz="4000">
              <a:latin typeface="Candara"/>
              <a:cs typeface="Candara"/>
            </a:endParaRPr>
          </a:p>
          <a:p>
            <a:pPr marL="3027667" marR="3030342" algn="ctr">
              <a:lnSpc>
                <a:spcPts val="4800"/>
              </a:lnSpc>
              <a:spcBef>
                <a:spcPts val="36"/>
              </a:spcBef>
            </a:pPr>
            <a:r>
              <a:rPr sz="6000" b="1" baseline="1365" dirty="0" smtClean="0">
                <a:solidFill>
                  <a:srgbClr val="FFFFFF"/>
                </a:solidFill>
                <a:latin typeface="Candara"/>
                <a:cs typeface="Candara"/>
              </a:rPr>
              <a:t>Mundi</a:t>
            </a:r>
            <a:r>
              <a:rPr sz="6000" b="1" spc="14" baseline="1365" dirty="0" smtClean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6000" b="1" spc="0" baseline="1365" dirty="0" smtClean="0">
                <a:solidFill>
                  <a:srgbClr val="FFFFFF"/>
                </a:solidFill>
                <a:latin typeface="Candara"/>
                <a:cs typeface="Candara"/>
              </a:rPr>
              <a:t>l</a:t>
            </a:r>
            <a:endParaRPr sz="4000">
              <a:latin typeface="Candara"/>
              <a:cs typeface="Candara"/>
            </a:endParaRPr>
          </a:p>
          <a:p>
            <a:pPr marL="12700">
              <a:lnSpc>
                <a:spcPts val="2441"/>
              </a:lnSpc>
              <a:spcBef>
                <a:spcPts val="2647"/>
              </a:spcBef>
            </a:pP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0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nu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evo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fli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to 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éli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o, i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iado</a:t>
            </a:r>
            <a:r>
              <a:rPr sz="20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en 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93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, de 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nu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evo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puso de man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fiesto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frag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dad del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modelo</a:t>
            </a:r>
            <a:r>
              <a:rPr sz="20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ec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óm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o q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 l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s 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obe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rn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tes se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emp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aban en 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mantener,</a:t>
            </a:r>
            <a:r>
              <a:rPr sz="20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puesto</a:t>
            </a:r>
            <a:r>
              <a:rPr sz="20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que 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evam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te,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0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tra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ón del c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io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exteri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r, 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ida</a:t>
            </a:r>
            <a:r>
              <a:rPr sz="20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a q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0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s países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ados</a:t>
            </a:r>
            <a:r>
              <a:rPr sz="20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20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el 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fli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to, suspend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eron o 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dismi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n s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s 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mporta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es y 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xpo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tac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es,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dió</a:t>
            </a:r>
            <a:r>
              <a:rPr sz="20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en q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0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el país </a:t>
            </a:r>
            <a:endParaRPr sz="2000">
              <a:latin typeface="Candara"/>
              <a:cs typeface="Candara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exp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tara,</a:t>
            </a:r>
            <a:r>
              <a:rPr sz="20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prob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000" spc="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sim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20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que en las</a:t>
            </a:r>
            <a:r>
              <a:rPr sz="20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is</a:t>
            </a:r>
            <a:r>
              <a:rPr sz="20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0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teri</a:t>
            </a:r>
            <a:r>
              <a:rPr sz="20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000" spc="0" dirty="0" smtClean="0">
                <a:solidFill>
                  <a:srgbClr val="073D86"/>
                </a:solidFill>
                <a:latin typeface="Candara"/>
                <a:cs typeface="Candara"/>
              </a:rPr>
              <a:t>res: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200" y="1912293"/>
            <a:ext cx="19083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sz="20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256" y="3435738"/>
            <a:ext cx="181914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3"/>
              </a:spcBef>
            </a:pPr>
            <a:r>
              <a:rPr sz="19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6576" y="3458862"/>
            <a:ext cx="7729772" cy="2061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483">
              <a:lnSpc>
                <a:spcPts val="1955"/>
              </a:lnSpc>
              <a:spcBef>
                <a:spcPts val="97"/>
              </a:spcBef>
            </a:pPr>
            <a:r>
              <a:rPr sz="2850" spc="0" baseline="2874" dirty="0" smtClean="0">
                <a:solidFill>
                  <a:srgbClr val="073D86"/>
                </a:solidFill>
                <a:latin typeface="Candara"/>
                <a:cs typeface="Candara"/>
              </a:rPr>
              <a:t>Dé</a:t>
            </a:r>
            <a:r>
              <a:rPr sz="2850" spc="9" baseline="2874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2850" spc="0" baseline="287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850" spc="-9" baseline="287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850" spc="0" baseline="2874" dirty="0" smtClean="0">
                <a:solidFill>
                  <a:srgbClr val="073D86"/>
                </a:solidFill>
                <a:latin typeface="Candara"/>
                <a:cs typeface="Candara"/>
              </a:rPr>
              <a:t>it</a:t>
            </a:r>
            <a:r>
              <a:rPr sz="2850" spc="-8" baseline="287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50" spc="0" baseline="2874" dirty="0" smtClean="0">
                <a:solidFill>
                  <a:srgbClr val="073D86"/>
                </a:solidFill>
                <a:latin typeface="Candara"/>
                <a:cs typeface="Candara"/>
              </a:rPr>
              <a:t>fis</a:t>
            </a:r>
            <a:r>
              <a:rPr sz="2850" spc="-4" baseline="287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850" spc="0" baseline="2874" dirty="0" smtClean="0">
                <a:solidFill>
                  <a:srgbClr val="073D86"/>
                </a:solidFill>
                <a:latin typeface="Candara"/>
                <a:cs typeface="Candara"/>
              </a:rPr>
              <a:t>al,</a:t>
            </a:r>
            <a:r>
              <a:rPr sz="2850" spc="6" baseline="287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50" spc="0" baseline="2874" dirty="0" smtClean="0">
                <a:solidFill>
                  <a:srgbClr val="073D86"/>
                </a:solidFill>
                <a:latin typeface="Candara"/>
                <a:cs typeface="Candara"/>
              </a:rPr>
              <a:t>pues</a:t>
            </a:r>
            <a:r>
              <a:rPr sz="2850" spc="-28" baseline="287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50" spc="0" baseline="287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850" spc="-4" baseline="287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850" spc="0" baseline="287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850" spc="4" baseline="287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50" spc="0" baseline="2874" dirty="0" smtClean="0">
                <a:solidFill>
                  <a:srgbClr val="073D86"/>
                </a:solidFill>
                <a:latin typeface="Candara"/>
                <a:cs typeface="Candara"/>
              </a:rPr>
              <a:t>ing</a:t>
            </a:r>
            <a:r>
              <a:rPr sz="2850" spc="-4" baseline="287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850" spc="0" baseline="2874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2850" spc="-4" baseline="287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850" spc="0" baseline="287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850" spc="-29" baseline="287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50" spc="0" baseline="2874" dirty="0" smtClean="0">
                <a:solidFill>
                  <a:srgbClr val="073D86"/>
                </a:solidFill>
                <a:latin typeface="Candara"/>
                <a:cs typeface="Candara"/>
              </a:rPr>
              <a:t>pú</a:t>
            </a:r>
            <a:r>
              <a:rPr sz="2850" spc="9" baseline="2874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2850" spc="0" baseline="287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850" spc="-4" baseline="287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850" spc="0" baseline="287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850" spc="-9" baseline="287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850" spc="0" baseline="287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850" spc="-53" baseline="287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50" spc="0" baseline="2874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850" spc="-4" baseline="2874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2850" spc="0" baseline="2874" dirty="0" smtClean="0">
                <a:solidFill>
                  <a:srgbClr val="073D86"/>
                </a:solidFill>
                <a:latin typeface="Candara"/>
                <a:cs typeface="Candara"/>
              </a:rPr>
              <a:t>uían</a:t>
            </a:r>
            <a:r>
              <a:rPr sz="2850" spc="-46" baseline="287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50" spc="0" baseline="2874" dirty="0" smtClean="0">
                <a:solidFill>
                  <a:srgbClr val="073D86"/>
                </a:solidFill>
                <a:latin typeface="Candara"/>
                <a:cs typeface="Candara"/>
              </a:rPr>
              <a:t>depe</a:t>
            </a:r>
            <a:r>
              <a:rPr sz="2850" spc="4" baseline="287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850" spc="0" baseline="2874" dirty="0" smtClean="0">
                <a:solidFill>
                  <a:srgbClr val="073D86"/>
                </a:solidFill>
                <a:latin typeface="Candara"/>
                <a:cs typeface="Candara"/>
              </a:rPr>
              <a:t>diendo</a:t>
            </a:r>
            <a:r>
              <a:rPr sz="2850" spc="-91" baseline="287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50" spc="0" baseline="2874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850" spc="-10" baseline="287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50" spc="0" baseline="287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850" spc="-4" baseline="287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850" spc="0" baseline="287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endParaRPr sz="1900">
              <a:latin typeface="Candara"/>
              <a:cs typeface="Candara"/>
            </a:endParaRPr>
          </a:p>
          <a:p>
            <a:pPr marL="12700" marR="31483">
              <a:lnSpc>
                <a:spcPts val="1855"/>
              </a:lnSpc>
            </a:pPr>
            <a:r>
              <a:rPr sz="2850" spc="0" baseline="4311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2850" spc="4" baseline="431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850" spc="0" baseline="4311" dirty="0" smtClean="0">
                <a:solidFill>
                  <a:srgbClr val="073D86"/>
                </a:solidFill>
                <a:latin typeface="Candara"/>
                <a:cs typeface="Candara"/>
              </a:rPr>
              <a:t>nce</a:t>
            </a:r>
            <a:r>
              <a:rPr sz="2850" spc="-4" baseline="431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850" spc="0" baseline="4311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2850" spc="-17" baseline="431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50" spc="0" baseline="4311" dirty="0" smtClean="0">
                <a:solidFill>
                  <a:srgbClr val="073D86"/>
                </a:solidFill>
                <a:latin typeface="Candara"/>
                <a:cs typeface="Candara"/>
              </a:rPr>
              <a:t>(c</a:t>
            </a:r>
            <a:r>
              <a:rPr sz="2850" spc="-9" baseline="431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850" spc="-4" baseline="4311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2850" spc="0" baseline="4311" dirty="0" smtClean="0">
                <a:solidFill>
                  <a:srgbClr val="073D86"/>
                </a:solidFill>
                <a:latin typeface="Candara"/>
                <a:cs typeface="Candara"/>
              </a:rPr>
              <a:t>er</a:t>
            </a:r>
            <a:r>
              <a:rPr sz="2850" spc="-9" baseline="431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850" spc="-4" baseline="431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850" spc="0" baseline="431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850" spc="39" baseline="431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50" spc="0" baseline="4311" dirty="0" smtClean="0">
                <a:solidFill>
                  <a:srgbClr val="073D86"/>
                </a:solidFill>
                <a:latin typeface="Candara"/>
                <a:cs typeface="Candara"/>
              </a:rPr>
              <a:t>exter</a:t>
            </a:r>
            <a:r>
              <a:rPr sz="2850" spc="-4" baseline="4311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850" spc="0" baseline="431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850" spc="-4" baseline="4311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850" spc="0" baseline="4311" dirty="0" smtClean="0">
                <a:solidFill>
                  <a:srgbClr val="073D86"/>
                </a:solidFill>
                <a:latin typeface="Candara"/>
                <a:cs typeface="Candara"/>
              </a:rPr>
              <a:t>).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  <a:spcBef>
                <a:spcPts val="257"/>
              </a:spcBef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Aumento</a:t>
            </a:r>
            <a:r>
              <a:rPr sz="1900" spc="-7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deuda</a:t>
            </a:r>
            <a:r>
              <a:rPr sz="19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ex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ern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900" spc="-6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pues</a:t>
            </a:r>
            <a:r>
              <a:rPr sz="1900" spc="-3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1900" spc="-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te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ía</a:t>
            </a:r>
            <a:r>
              <a:rPr sz="19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9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recurr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00" spc="-3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empré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titos</a:t>
            </a:r>
            <a:r>
              <a:rPr sz="1900" spc="-2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ra </a:t>
            </a:r>
            <a:endParaRPr sz="1900">
              <a:latin typeface="Candara"/>
              <a:cs typeface="Candara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fin</a:t>
            </a:r>
            <a:r>
              <a:rPr sz="1900" spc="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nc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ar</a:t>
            </a:r>
            <a:r>
              <a:rPr sz="1900" spc="-6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900" spc="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dé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it</a:t>
            </a:r>
            <a:r>
              <a:rPr sz="1900" spc="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fis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al.</a:t>
            </a:r>
            <a:endParaRPr sz="1900">
              <a:latin typeface="Candara"/>
              <a:cs typeface="Candara"/>
            </a:endParaRPr>
          </a:p>
          <a:p>
            <a:pPr marL="12700" marR="123589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Con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rac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ó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-7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19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édito</a:t>
            </a:r>
            <a:r>
              <a:rPr sz="19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interno</a:t>
            </a:r>
            <a:r>
              <a:rPr sz="1900" spc="-4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1900" spc="-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dis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inuc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1900" spc="-7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dinero</a:t>
            </a:r>
            <a:r>
              <a:rPr sz="1900" spc="-3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ul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e. </a:t>
            </a:r>
            <a:endParaRPr sz="1900">
              <a:latin typeface="Candara"/>
              <a:cs typeface="Candara"/>
            </a:endParaRPr>
          </a:p>
          <a:p>
            <a:pPr marL="12700" marR="123589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Afectac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1900" spc="-5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me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cado</a:t>
            </a:r>
            <a:r>
              <a:rPr sz="1900" spc="-4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interno</a:t>
            </a:r>
            <a:r>
              <a:rPr sz="1900" spc="-4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1900" spc="-2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1900" spc="-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ón</a:t>
            </a:r>
            <a:r>
              <a:rPr sz="1900" spc="-4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productos </a:t>
            </a:r>
            <a:endParaRPr sz="1900">
              <a:latin typeface="Candara"/>
              <a:cs typeface="Candara"/>
            </a:endParaRPr>
          </a:p>
          <a:p>
            <a:pPr marL="12700" marR="123589">
              <a:lnSpc>
                <a:spcPts val="2319"/>
              </a:lnSpc>
            </a:pP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porta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900" spc="-7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re</a:t>
            </a:r>
            <a:r>
              <a:rPr sz="1900" spc="-3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ell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 l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19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ns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mo</a:t>
            </a:r>
            <a:r>
              <a:rPr sz="1900" spc="-6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b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á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19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1900" spc="-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umen</a:t>
            </a:r>
            <a:r>
              <a:rPr sz="19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aron</a:t>
            </a:r>
            <a:r>
              <a:rPr sz="1900" spc="-8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su</a:t>
            </a:r>
            <a:r>
              <a:rPr sz="1900" spc="-1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pre</a:t>
            </a:r>
            <a:r>
              <a:rPr sz="19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1900" spc="-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900" spc="0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endParaRPr sz="1900">
              <a:latin typeface="Candara"/>
              <a:cs typeface="Candara"/>
            </a:endParaRPr>
          </a:p>
          <a:p>
            <a:pPr marL="12700" marR="31483">
              <a:lnSpc>
                <a:spcPts val="1885"/>
              </a:lnSpc>
            </a:pPr>
            <a:r>
              <a:rPr sz="2850" spc="0" baseline="4311" dirty="0" smtClean="0">
                <a:solidFill>
                  <a:srgbClr val="073D86"/>
                </a:solidFill>
                <a:latin typeface="Candara"/>
                <a:cs typeface="Candara"/>
              </a:rPr>
              <a:t>g</a:t>
            </a:r>
            <a:r>
              <a:rPr sz="2850" spc="-9" baseline="431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850" spc="0" baseline="4311" dirty="0" smtClean="0">
                <a:solidFill>
                  <a:srgbClr val="073D86"/>
                </a:solidFill>
                <a:latin typeface="Candara"/>
                <a:cs typeface="Candara"/>
              </a:rPr>
              <a:t>lpeando d</a:t>
            </a:r>
            <a:r>
              <a:rPr sz="2850" spc="4" baseline="4311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2850" spc="0" baseline="4311" dirty="0" smtClean="0">
                <a:solidFill>
                  <a:srgbClr val="073D86"/>
                </a:solidFill>
                <a:latin typeface="Candara"/>
                <a:cs typeface="Candara"/>
              </a:rPr>
              <a:t>ram</a:t>
            </a:r>
            <a:r>
              <a:rPr sz="2850" spc="-4" baseline="431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850" spc="0" baseline="4311" dirty="0" smtClean="0">
                <a:solidFill>
                  <a:srgbClr val="073D86"/>
                </a:solidFill>
                <a:latin typeface="Candara"/>
                <a:cs typeface="Candara"/>
              </a:rPr>
              <a:t>nte</a:t>
            </a:r>
            <a:r>
              <a:rPr sz="2850" spc="9" baseline="431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50" spc="0" baseline="4311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850" spc="9" baseline="431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50" spc="0" baseline="4311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850" spc="-4" baseline="4311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850" spc="0" baseline="4311" dirty="0" smtClean="0">
                <a:solidFill>
                  <a:srgbClr val="073D86"/>
                </a:solidFill>
                <a:latin typeface="Candara"/>
                <a:cs typeface="Candara"/>
              </a:rPr>
              <a:t>s se</a:t>
            </a:r>
            <a:r>
              <a:rPr sz="2850" spc="-9" baseline="4311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850" spc="0" baseline="4311" dirty="0" smtClean="0">
                <a:solidFill>
                  <a:srgbClr val="073D86"/>
                </a:solidFill>
                <a:latin typeface="Candara"/>
                <a:cs typeface="Candara"/>
              </a:rPr>
              <a:t>tor</a:t>
            </a:r>
            <a:r>
              <a:rPr sz="2850" spc="-4" baseline="4311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850" spc="0" baseline="431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850" spc="39" baseline="431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50" spc="0" baseline="4311" dirty="0" smtClean="0">
                <a:solidFill>
                  <a:srgbClr val="073D86"/>
                </a:solidFill>
                <a:latin typeface="Candara"/>
                <a:cs typeface="Candara"/>
              </a:rPr>
              <a:t>populare</a:t>
            </a:r>
            <a:r>
              <a:rPr sz="2850" spc="-4" baseline="4311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850" spc="0" baseline="4311" dirty="0" smtClean="0">
                <a:solidFill>
                  <a:srgbClr val="073D86"/>
                </a:solidFill>
                <a:latin typeface="Candara"/>
                <a:cs typeface="Candara"/>
              </a:rPr>
              <a:t>.</a:t>
            </a:r>
            <a:endParaRPr sz="19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256" y="3957200"/>
            <a:ext cx="181914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3"/>
              </a:spcBef>
            </a:pPr>
            <a:r>
              <a:rPr sz="19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256" y="4478408"/>
            <a:ext cx="181914" cy="555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3"/>
              </a:spcBef>
            </a:pPr>
            <a:r>
              <a:rPr sz="19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900">
              <a:latin typeface="Symbol"/>
              <a:cs typeface="Symbol"/>
            </a:endParaRPr>
          </a:p>
          <a:p>
            <a:pPr marL="12700">
              <a:lnSpc>
                <a:spcPts val="2280"/>
              </a:lnSpc>
              <a:spcBef>
                <a:spcPts val="10"/>
              </a:spcBef>
            </a:pPr>
            <a:r>
              <a:rPr sz="2850" spc="0" baseline="-1432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5137" y="6372337"/>
            <a:ext cx="114166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6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2288" y="6376600"/>
            <a:ext cx="357957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94"/>
              </a:lnSpc>
              <a:spcBef>
                <a:spcPts val="49"/>
              </a:spcBef>
            </a:pP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1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1940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n Co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Ri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:</a:t>
            </a:r>
            <a:r>
              <a:rPr sz="1350" spc="1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 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ef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4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- </a:t>
            </a:r>
            <a:r>
              <a:rPr lang="mr-IN"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9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30705" y="813815"/>
            <a:ext cx="553947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La </a:t>
            </a:r>
            <a:r>
              <a:rPr sz="4200" spc="9" baseline="3900" dirty="0" smtClean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sa</a:t>
            </a:r>
            <a:r>
              <a:rPr sz="4200" spc="4" baseline="3900" dirty="0" smtClean="0">
                <a:solidFill>
                  <a:srgbClr val="FFFFFF"/>
                </a:solidFill>
                <a:latin typeface="Candara"/>
                <a:cs typeface="Candara"/>
              </a:rPr>
              <a:t>m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b</a:t>
            </a:r>
            <a:r>
              <a:rPr sz="4200" spc="-4" baseline="3900" dirty="0" smtClean="0">
                <a:solidFill>
                  <a:srgbClr val="FFFFFF"/>
                </a:solidFill>
                <a:latin typeface="Candara"/>
                <a:cs typeface="Candara"/>
              </a:rPr>
              <a:t>l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ea</a:t>
            </a:r>
            <a:r>
              <a:rPr sz="4200" spc="-47" baseline="3900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Nacional</a:t>
            </a:r>
            <a:r>
              <a:rPr sz="4200" spc="-72" baseline="3900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Con</a:t>
            </a:r>
            <a:r>
              <a:rPr sz="4200" spc="4" baseline="3900" dirty="0" smtClean="0">
                <a:solidFill>
                  <a:srgbClr val="FFFFFF"/>
                </a:solidFill>
                <a:latin typeface="Candara"/>
                <a:cs typeface="Candara"/>
              </a:rPr>
              <a:t>s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ti</a:t>
            </a:r>
            <a:r>
              <a:rPr sz="4200" spc="9" baseline="3900" dirty="0" smtClean="0">
                <a:solidFill>
                  <a:srgbClr val="FFFFFF"/>
                </a:solidFill>
                <a:latin typeface="Candara"/>
                <a:cs typeface="Candara"/>
              </a:rPr>
              <a:t>t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uy</a:t>
            </a:r>
            <a:r>
              <a:rPr sz="4200" spc="9" baseline="3900" dirty="0" smtClean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r>
              <a:rPr sz="4200" spc="0" baseline="3900" dirty="0" smtClean="0">
                <a:solidFill>
                  <a:srgbClr val="FFFFFF"/>
                </a:solidFill>
                <a:latin typeface="Candara"/>
                <a:cs typeface="Candara"/>
              </a:rPr>
              <a:t>nte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1938002"/>
            <a:ext cx="20667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824" y="1964786"/>
            <a:ext cx="8223017" cy="3691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79">
              <a:lnSpc>
                <a:spcPts val="2280"/>
              </a:lnSpc>
              <a:spcBef>
                <a:spcPts val="114"/>
              </a:spcBef>
            </a:pP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3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nueva</a:t>
            </a:r>
            <a:r>
              <a:rPr sz="3300" spc="-5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Cons</a:t>
            </a:r>
            <a:r>
              <a:rPr sz="3300" spc="9" baseline="3723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itu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3300" spc="-102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Política,</a:t>
            </a:r>
            <a:r>
              <a:rPr sz="3300" spc="-3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pue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3300" spc="-44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en</a:t>
            </a:r>
            <a:r>
              <a:rPr sz="3300" spc="-33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vig</a:t>
            </a:r>
            <a:r>
              <a:rPr sz="3300" spc="4" baseline="372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ncia</a:t>
            </a:r>
            <a:r>
              <a:rPr sz="3300" spc="-8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7</a:t>
            </a:r>
            <a:r>
              <a:rPr sz="3300" spc="-15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18" baseline="37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3723" dirty="0" smtClean="0">
                <a:solidFill>
                  <a:srgbClr val="073D86"/>
                </a:solidFill>
                <a:latin typeface="Candara"/>
                <a:cs typeface="Candara"/>
              </a:rPr>
              <a:t>noviembre</a:t>
            </a:r>
            <a:endParaRPr sz="2200">
              <a:latin typeface="Candara"/>
              <a:cs typeface="Candara"/>
            </a:endParaRPr>
          </a:p>
          <a:p>
            <a:pPr marL="12700" marR="41879">
              <a:lnSpc>
                <a:spcPts val="2380"/>
              </a:lnSpc>
              <a:spcBef>
                <a:spcPts val="5"/>
              </a:spcBef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3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194</a:t>
            </a:r>
            <a:r>
              <a:rPr sz="3300" spc="-9" baseline="2482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,</a:t>
            </a:r>
            <a:r>
              <a:rPr sz="3300" spc="2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quiso eliminar</a:t>
            </a:r>
            <a:r>
              <a:rPr sz="3300" spc="-2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much</a:t>
            </a:r>
            <a:r>
              <a:rPr sz="3300" spc="-4" baseline="2482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 de</a:t>
            </a:r>
            <a:r>
              <a:rPr sz="3300" spc="-3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los vicios</a:t>
            </a:r>
            <a:r>
              <a:rPr sz="3300" spc="-1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3300" spc="-3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habían</a:t>
            </a:r>
            <a:r>
              <a:rPr sz="3300" spc="-1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dañado</a:t>
            </a:r>
            <a:r>
              <a:rPr sz="3300" spc="-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endParaRPr sz="2200">
              <a:latin typeface="Candara"/>
              <a:cs typeface="Candara"/>
            </a:endParaRPr>
          </a:p>
          <a:p>
            <a:pPr marL="12700" marR="41879">
              <a:lnSpc>
                <a:spcPts val="2375"/>
              </a:lnSpc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inst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tuc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onal</a:t>
            </a:r>
            <a:r>
              <a:rPr sz="3300" spc="-9" baseline="2482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dad</a:t>
            </a:r>
            <a:r>
              <a:rPr sz="3300" spc="-129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300" spc="-2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país y</a:t>
            </a:r>
            <a:r>
              <a:rPr sz="3300" spc="-1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gener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do</a:t>
            </a:r>
            <a:r>
              <a:rPr sz="3300" spc="-9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ines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abi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id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-157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polít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ca,</a:t>
            </a:r>
            <a:r>
              <a:rPr sz="3300" spc="-71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1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cre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ron</a:t>
            </a:r>
            <a:endParaRPr sz="2200">
              <a:latin typeface="Candara"/>
              <a:cs typeface="Candara"/>
            </a:endParaRPr>
          </a:p>
          <a:p>
            <a:pPr marL="12700" marR="41879">
              <a:lnSpc>
                <a:spcPts val="2375"/>
              </a:lnSpc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más</a:t>
            </a:r>
            <a:r>
              <a:rPr sz="3300" spc="-52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controles</a:t>
            </a:r>
            <a:r>
              <a:rPr sz="3300" spc="-97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3300" spc="-51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3300" spc="-4" baseline="2482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nción</a:t>
            </a:r>
            <a:r>
              <a:rPr sz="3300" spc="-7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públ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ca,</a:t>
            </a:r>
            <a:r>
              <a:rPr sz="3300" spc="-6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2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rest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ron</a:t>
            </a:r>
            <a:r>
              <a:rPr sz="3300" spc="-9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atr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buc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ones</a:t>
            </a:r>
            <a:r>
              <a:rPr sz="3300" spc="-11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endParaRPr sz="2200">
              <a:latin typeface="Candara"/>
              <a:cs typeface="Candara"/>
            </a:endParaRPr>
          </a:p>
          <a:p>
            <a:pPr marL="12700" marR="41879">
              <a:lnSpc>
                <a:spcPts val="2375"/>
              </a:lnSpc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Poder</a:t>
            </a:r>
            <a:r>
              <a:rPr sz="3300" spc="-7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Ejecuti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9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2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fortale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ió</a:t>
            </a:r>
            <a:r>
              <a:rPr sz="3300" spc="-109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-9" baseline="2482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oder</a:t>
            </a:r>
            <a:r>
              <a:rPr sz="3300" spc="-5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Legi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lat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vo</a:t>
            </a:r>
            <a:r>
              <a:rPr sz="3300" spc="-10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3300" spc="-1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rató</a:t>
            </a:r>
            <a:r>
              <a:rPr sz="3300" spc="-5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crear</a:t>
            </a:r>
            <a:endParaRPr sz="2200">
              <a:latin typeface="Candara"/>
              <a:cs typeface="Candara"/>
            </a:endParaRPr>
          </a:p>
          <a:p>
            <a:pPr marL="12700" marR="41879">
              <a:lnSpc>
                <a:spcPts val="2375"/>
              </a:lnSpc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3300" spc="-4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Esta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-6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más</a:t>
            </a:r>
            <a:r>
              <a:rPr sz="3300" spc="-32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efi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iente</a:t>
            </a:r>
            <a:r>
              <a:rPr sz="3300" spc="-10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me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iante</a:t>
            </a:r>
            <a:r>
              <a:rPr sz="3300" spc="-97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3300" spc="-15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300" spc="-4" baseline="2482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tra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ación,</a:t>
            </a:r>
            <a:r>
              <a:rPr sz="3300" spc="-139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por</a:t>
            </a:r>
            <a:r>
              <a:rPr sz="3300" spc="-32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me</a:t>
            </a:r>
            <a:r>
              <a:rPr sz="3300" spc="9" baseline="2482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io</a:t>
            </a:r>
            <a:r>
              <a:rPr sz="3300" spc="-6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endParaRPr sz="2200">
              <a:latin typeface="Candara"/>
              <a:cs typeface="Candara"/>
            </a:endParaRPr>
          </a:p>
          <a:p>
            <a:pPr marL="12700">
              <a:lnSpc>
                <a:spcPts val="2380"/>
              </a:lnSpc>
              <a:spcBef>
                <a:spcPts val="0"/>
              </a:spcBef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Régimen</a:t>
            </a:r>
            <a:r>
              <a:rPr sz="3300" spc="-19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del</a:t>
            </a:r>
            <a:r>
              <a:rPr sz="3300" spc="-2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Servicio</a:t>
            </a:r>
            <a:r>
              <a:rPr sz="3300" spc="-19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Ci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v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il,</a:t>
            </a:r>
            <a:r>
              <a:rPr sz="3300" spc="-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3300" spc="-23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300" spc="-9" baseline="2482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 servidores</a:t>
            </a:r>
            <a:r>
              <a:rPr sz="3300" spc="-9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públicos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3300" spc="-4" baseline="2482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3300" spc="-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su</a:t>
            </a:r>
            <a:r>
              <a:rPr sz="3300" spc="-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idoneidad</a:t>
            </a:r>
            <a:endParaRPr sz="2200">
              <a:latin typeface="Candara"/>
              <a:cs typeface="Candara"/>
            </a:endParaRPr>
          </a:p>
          <a:p>
            <a:pPr marL="12700" marR="41879">
              <a:lnSpc>
                <a:spcPts val="2375"/>
              </a:lnSpc>
            </a:pP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3300" spc="-66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cargo,</a:t>
            </a:r>
            <a:r>
              <a:rPr sz="3300" spc="-78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elim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nando</a:t>
            </a:r>
            <a:r>
              <a:rPr sz="3300" spc="-122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compadrazgo</a:t>
            </a:r>
            <a:r>
              <a:rPr sz="3300" spc="-137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polít</a:t>
            </a:r>
            <a:r>
              <a:rPr sz="3300" spc="4" baseline="2482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3300" spc="-84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3300" spc="-10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3300" spc="-16" baseline="248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300" spc="0" baseline="2482" dirty="0" smtClean="0">
                <a:solidFill>
                  <a:srgbClr val="073D86"/>
                </a:solidFill>
                <a:latin typeface="Candara"/>
                <a:cs typeface="Candara"/>
              </a:rPr>
              <a:t>nepotismo.</a:t>
            </a:r>
            <a:endParaRPr sz="2200">
              <a:latin typeface="Candara"/>
              <a:cs typeface="Candara"/>
            </a:endParaRPr>
          </a:p>
          <a:p>
            <a:pPr marL="12700" marR="127181">
              <a:lnSpc>
                <a:spcPts val="2685"/>
              </a:lnSpc>
              <a:spcBef>
                <a:spcPts val="341"/>
              </a:spcBef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2200" spc="-3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abl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cer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-16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nuevo</a:t>
            </a:r>
            <a:r>
              <a:rPr sz="2200" spc="-5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ordenamien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16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juríd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co,</a:t>
            </a:r>
            <a:r>
              <a:rPr sz="2200" spc="-10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se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inst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tuía</a:t>
            </a:r>
            <a:r>
              <a:rPr sz="2200" spc="-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una </a:t>
            </a:r>
            <a:endParaRPr sz="2200">
              <a:latin typeface="Candara"/>
              <a:cs typeface="Candara"/>
            </a:endParaRPr>
          </a:p>
          <a:p>
            <a:pPr marL="12700" marR="127181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nueva</a:t>
            </a:r>
            <a:r>
              <a:rPr sz="2200" spc="-71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vi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2200" spc="-28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pensar</a:t>
            </a:r>
            <a:r>
              <a:rPr sz="2200" spc="-6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y</a:t>
            </a:r>
            <a:r>
              <a:rPr sz="2200" spc="-1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hacer</a:t>
            </a:r>
            <a:r>
              <a:rPr sz="2200" spc="-6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200" spc="-2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asuntos</a:t>
            </a:r>
            <a:r>
              <a:rPr sz="2200" spc="-6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públi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os,</a:t>
            </a:r>
            <a:r>
              <a:rPr sz="2200" spc="-7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inst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umentan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 </a:t>
            </a:r>
            <a:endParaRPr sz="2200">
              <a:latin typeface="Candara"/>
              <a:cs typeface="Candara"/>
            </a:endParaRPr>
          </a:p>
          <a:p>
            <a:pPr marL="12700" marR="127181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así</a:t>
            </a:r>
            <a:r>
              <a:rPr sz="2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sz="2200" spc="-3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nuevo</a:t>
            </a:r>
            <a:r>
              <a:rPr sz="2200" spc="-5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concep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10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200" spc="-2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ado:</a:t>
            </a:r>
            <a:r>
              <a:rPr sz="2200" spc="-52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2200" spc="-16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Esta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-6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Ge</a:t>
            </a:r>
            <a:r>
              <a:rPr sz="22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tor,</a:t>
            </a:r>
            <a:r>
              <a:rPr sz="2200" spc="-5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que</a:t>
            </a:r>
            <a:r>
              <a:rPr sz="2200" spc="-3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difi</a:t>
            </a:r>
            <a:r>
              <a:rPr sz="2200" spc="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ó, </a:t>
            </a:r>
            <a:endParaRPr sz="2200">
              <a:latin typeface="Candara"/>
              <a:cs typeface="Candara"/>
            </a:endParaRPr>
          </a:p>
          <a:p>
            <a:pPr marL="12700" marR="127181">
              <a:lnSpc>
                <a:spcPts val="2685"/>
              </a:lnSpc>
            </a:pP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prof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ndamente,</a:t>
            </a:r>
            <a:r>
              <a:rPr sz="2200" spc="-2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2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sociedad</a:t>
            </a:r>
            <a:r>
              <a:rPr sz="22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200" spc="0" dirty="0" smtClean="0">
                <a:solidFill>
                  <a:srgbClr val="073D86"/>
                </a:solidFill>
                <a:latin typeface="Candara"/>
                <a:cs typeface="Candara"/>
              </a:rPr>
              <a:t>costarricense.</a:t>
            </a:r>
            <a:endParaRPr sz="22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4419709"/>
            <a:ext cx="20667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  <a:spcBef>
                <a:spcPts val="119"/>
              </a:spcBef>
            </a:pPr>
            <a:r>
              <a:rPr sz="22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0085" y="6372337"/>
            <a:ext cx="184212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60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47486" y="8592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047"/>
                </a:moveTo>
                <a:lnTo>
                  <a:pt x="397510" y="653668"/>
                </a:lnTo>
                <a:lnTo>
                  <a:pt x="522986" y="667130"/>
                </a:lnTo>
                <a:lnTo>
                  <a:pt x="644143" y="680465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707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707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602"/>
                </a:lnTo>
                <a:lnTo>
                  <a:pt x="2302383" y="617981"/>
                </a:lnTo>
                <a:lnTo>
                  <a:pt x="2372487" y="602360"/>
                </a:lnTo>
                <a:lnTo>
                  <a:pt x="2440559" y="584580"/>
                </a:lnTo>
                <a:lnTo>
                  <a:pt x="2506471" y="566673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290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395"/>
                </a:lnTo>
                <a:lnTo>
                  <a:pt x="2102485" y="149478"/>
                </a:lnTo>
                <a:lnTo>
                  <a:pt x="1964309" y="182879"/>
                </a:lnTo>
                <a:lnTo>
                  <a:pt x="1821941" y="216407"/>
                </a:lnTo>
                <a:lnTo>
                  <a:pt x="1564639" y="281050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568"/>
                </a:lnTo>
                <a:lnTo>
                  <a:pt x="406018" y="528827"/>
                </a:lnTo>
                <a:lnTo>
                  <a:pt x="199771" y="566673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04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19375" y="730885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6012"/>
                </a:moveTo>
                <a:lnTo>
                  <a:pt x="1849501" y="80390"/>
                </a:lnTo>
                <a:lnTo>
                  <a:pt x="1628394" y="51307"/>
                </a:lnTo>
                <a:lnTo>
                  <a:pt x="1417954" y="31241"/>
                </a:lnTo>
                <a:lnTo>
                  <a:pt x="1220215" y="15620"/>
                </a:lnTo>
                <a:lnTo>
                  <a:pt x="1030986" y="4444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839" y="35687"/>
                </a:lnTo>
                <a:lnTo>
                  <a:pt x="0" y="53593"/>
                </a:lnTo>
                <a:lnTo>
                  <a:pt x="163702" y="73660"/>
                </a:lnTo>
                <a:lnTo>
                  <a:pt x="333756" y="96012"/>
                </a:lnTo>
                <a:lnTo>
                  <a:pt x="510158" y="124967"/>
                </a:lnTo>
                <a:lnTo>
                  <a:pt x="693038" y="156210"/>
                </a:lnTo>
                <a:lnTo>
                  <a:pt x="882269" y="194182"/>
                </a:lnTo>
                <a:lnTo>
                  <a:pt x="1077849" y="234314"/>
                </a:lnTo>
                <a:lnTo>
                  <a:pt x="1281938" y="279018"/>
                </a:lnTo>
                <a:lnTo>
                  <a:pt x="1490217" y="330326"/>
                </a:lnTo>
                <a:lnTo>
                  <a:pt x="1866519" y="421766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2"/>
                </a:lnTo>
                <a:lnTo>
                  <a:pt x="2878454" y="638175"/>
                </a:lnTo>
                <a:lnTo>
                  <a:pt x="3031616" y="667257"/>
                </a:lnTo>
                <a:lnTo>
                  <a:pt x="3180334" y="691768"/>
                </a:lnTo>
                <a:lnTo>
                  <a:pt x="3324987" y="716279"/>
                </a:lnTo>
                <a:lnTo>
                  <a:pt x="3465322" y="738631"/>
                </a:lnTo>
                <a:lnTo>
                  <a:pt x="3601339" y="756412"/>
                </a:lnTo>
                <a:lnTo>
                  <a:pt x="3733165" y="774318"/>
                </a:lnTo>
                <a:lnTo>
                  <a:pt x="3860673" y="789939"/>
                </a:lnTo>
                <a:lnTo>
                  <a:pt x="3986149" y="805561"/>
                </a:lnTo>
                <a:lnTo>
                  <a:pt x="4107306" y="816737"/>
                </a:lnTo>
                <a:lnTo>
                  <a:pt x="4224274" y="825626"/>
                </a:lnTo>
                <a:lnTo>
                  <a:pt x="4336923" y="834516"/>
                </a:lnTo>
                <a:lnTo>
                  <a:pt x="4447413" y="841248"/>
                </a:lnTo>
                <a:lnTo>
                  <a:pt x="4555871" y="845692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978"/>
                </a:lnTo>
                <a:lnTo>
                  <a:pt x="5044821" y="845692"/>
                </a:lnTo>
                <a:lnTo>
                  <a:pt x="5134102" y="841248"/>
                </a:lnTo>
                <a:lnTo>
                  <a:pt x="5221351" y="834516"/>
                </a:lnTo>
                <a:lnTo>
                  <a:pt x="5306314" y="825626"/>
                </a:lnTo>
                <a:lnTo>
                  <a:pt x="5387085" y="816737"/>
                </a:lnTo>
                <a:lnTo>
                  <a:pt x="5467984" y="807719"/>
                </a:lnTo>
                <a:lnTo>
                  <a:pt x="5544439" y="796670"/>
                </a:lnTo>
                <a:lnTo>
                  <a:pt x="5423281" y="781050"/>
                </a:lnTo>
                <a:lnTo>
                  <a:pt x="5297805" y="765428"/>
                </a:lnTo>
                <a:lnTo>
                  <a:pt x="5036311" y="727455"/>
                </a:lnTo>
                <a:lnTo>
                  <a:pt x="4759959" y="680592"/>
                </a:lnTo>
                <a:lnTo>
                  <a:pt x="4468749" y="629285"/>
                </a:lnTo>
                <a:lnTo>
                  <a:pt x="4160393" y="566801"/>
                </a:lnTo>
                <a:lnTo>
                  <a:pt x="3835146" y="497586"/>
                </a:lnTo>
                <a:lnTo>
                  <a:pt x="3492880" y="417322"/>
                </a:lnTo>
                <a:lnTo>
                  <a:pt x="3131439" y="330326"/>
                </a:lnTo>
                <a:lnTo>
                  <a:pt x="2989072" y="296799"/>
                </a:lnTo>
                <a:lnTo>
                  <a:pt x="2850896" y="263398"/>
                </a:lnTo>
                <a:lnTo>
                  <a:pt x="2716911" y="234314"/>
                </a:lnTo>
                <a:lnTo>
                  <a:pt x="2583053" y="205359"/>
                </a:lnTo>
                <a:lnTo>
                  <a:pt x="2453259" y="180720"/>
                </a:lnTo>
                <a:lnTo>
                  <a:pt x="2327910" y="156210"/>
                </a:lnTo>
                <a:lnTo>
                  <a:pt x="2204592" y="133857"/>
                </a:lnTo>
                <a:lnTo>
                  <a:pt x="2083435" y="113791"/>
                </a:lnTo>
                <a:lnTo>
                  <a:pt x="1966467" y="96012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8671" y="7432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8956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8890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576"/>
                </a:lnTo>
                <a:lnTo>
                  <a:pt x="2041017" y="64643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183"/>
                </a:lnTo>
                <a:lnTo>
                  <a:pt x="3250692" y="240919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09463" y="7298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497"/>
                </a:lnTo>
                <a:lnTo>
                  <a:pt x="537845" y="508634"/>
                </a:lnTo>
                <a:lnTo>
                  <a:pt x="746251" y="457326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703"/>
                </a:lnTo>
                <a:lnTo>
                  <a:pt x="2310891" y="120395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7911"/>
                </a:lnTo>
                <a:lnTo>
                  <a:pt x="2838195" y="40131"/>
                </a:lnTo>
                <a:lnTo>
                  <a:pt x="2963671" y="26669"/>
                </a:lnTo>
                <a:lnTo>
                  <a:pt x="3082670" y="15620"/>
                </a:lnTo>
                <a:lnTo>
                  <a:pt x="3197479" y="6603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1670" y="7142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225"/>
                </a:lnTo>
                <a:lnTo>
                  <a:pt x="1890306" y="11049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049"/>
                </a:lnTo>
                <a:lnTo>
                  <a:pt x="994092" y="2222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396"/>
                </a:lnTo>
                <a:lnTo>
                  <a:pt x="327812" y="140462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122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086"/>
                </a:lnTo>
                <a:lnTo>
                  <a:pt x="8723414" y="568960"/>
                </a:lnTo>
                <a:lnTo>
                  <a:pt x="8719096" y="571118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844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2950"/>
                </a:lnTo>
                <a:lnTo>
                  <a:pt x="8106067" y="763015"/>
                </a:lnTo>
                <a:lnTo>
                  <a:pt x="8005991" y="783081"/>
                </a:lnTo>
                <a:lnTo>
                  <a:pt x="7901724" y="800988"/>
                </a:lnTo>
                <a:lnTo>
                  <a:pt x="7793139" y="814324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565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500"/>
                </a:lnTo>
                <a:lnTo>
                  <a:pt x="6430810" y="809878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152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361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842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122"/>
                </a:lnTo>
                <a:lnTo>
                  <a:pt x="3122841" y="165100"/>
                </a:lnTo>
                <a:lnTo>
                  <a:pt x="2892844" y="124840"/>
                </a:lnTo>
                <a:lnTo>
                  <a:pt x="2673642" y="91439"/>
                </a:lnTo>
                <a:lnTo>
                  <a:pt x="2462949" y="62356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1600" y="548690"/>
            <a:ext cx="7200773" cy="5591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5250" y="542340"/>
            <a:ext cx="7213473" cy="5604637"/>
          </a:xfrm>
          <a:custGeom>
            <a:avLst/>
            <a:gdLst/>
            <a:ahLst/>
            <a:cxnLst/>
            <a:rect l="l" t="t" r="r" b="b"/>
            <a:pathLst>
              <a:path w="7213473" h="5604637">
                <a:moveTo>
                  <a:pt x="0" y="5604637"/>
                </a:moveTo>
                <a:lnTo>
                  <a:pt x="7213473" y="5604637"/>
                </a:lnTo>
                <a:lnTo>
                  <a:pt x="7213473" y="0"/>
                </a:lnTo>
                <a:lnTo>
                  <a:pt x="0" y="0"/>
                </a:lnTo>
                <a:lnTo>
                  <a:pt x="0" y="56046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2277" y="6372337"/>
            <a:ext cx="158950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61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65250" y="542340"/>
            <a:ext cx="7213473" cy="5604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47486" y="8592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047"/>
                </a:moveTo>
                <a:lnTo>
                  <a:pt x="397510" y="653668"/>
                </a:lnTo>
                <a:lnTo>
                  <a:pt x="522986" y="667130"/>
                </a:lnTo>
                <a:lnTo>
                  <a:pt x="644143" y="680465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707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707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602"/>
                </a:lnTo>
                <a:lnTo>
                  <a:pt x="2302383" y="617981"/>
                </a:lnTo>
                <a:lnTo>
                  <a:pt x="2372487" y="602360"/>
                </a:lnTo>
                <a:lnTo>
                  <a:pt x="2440559" y="584580"/>
                </a:lnTo>
                <a:lnTo>
                  <a:pt x="2506471" y="566673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290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395"/>
                </a:lnTo>
                <a:lnTo>
                  <a:pt x="2102485" y="149478"/>
                </a:lnTo>
                <a:lnTo>
                  <a:pt x="1964309" y="182879"/>
                </a:lnTo>
                <a:lnTo>
                  <a:pt x="1821941" y="216407"/>
                </a:lnTo>
                <a:lnTo>
                  <a:pt x="1564639" y="281050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568"/>
                </a:lnTo>
                <a:lnTo>
                  <a:pt x="406018" y="528827"/>
                </a:lnTo>
                <a:lnTo>
                  <a:pt x="199771" y="566673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047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19375" y="730885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6012"/>
                </a:moveTo>
                <a:lnTo>
                  <a:pt x="1849501" y="80390"/>
                </a:lnTo>
                <a:lnTo>
                  <a:pt x="1628394" y="51307"/>
                </a:lnTo>
                <a:lnTo>
                  <a:pt x="1417954" y="31241"/>
                </a:lnTo>
                <a:lnTo>
                  <a:pt x="1220215" y="15620"/>
                </a:lnTo>
                <a:lnTo>
                  <a:pt x="1030986" y="4444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839" y="35687"/>
                </a:lnTo>
                <a:lnTo>
                  <a:pt x="0" y="53593"/>
                </a:lnTo>
                <a:lnTo>
                  <a:pt x="163702" y="73660"/>
                </a:lnTo>
                <a:lnTo>
                  <a:pt x="333756" y="96012"/>
                </a:lnTo>
                <a:lnTo>
                  <a:pt x="510158" y="124967"/>
                </a:lnTo>
                <a:lnTo>
                  <a:pt x="693038" y="156210"/>
                </a:lnTo>
                <a:lnTo>
                  <a:pt x="882269" y="194182"/>
                </a:lnTo>
                <a:lnTo>
                  <a:pt x="1077849" y="234314"/>
                </a:lnTo>
                <a:lnTo>
                  <a:pt x="1281938" y="279018"/>
                </a:lnTo>
                <a:lnTo>
                  <a:pt x="1490217" y="330326"/>
                </a:lnTo>
                <a:lnTo>
                  <a:pt x="1866519" y="421766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2"/>
                </a:lnTo>
                <a:lnTo>
                  <a:pt x="2878454" y="638175"/>
                </a:lnTo>
                <a:lnTo>
                  <a:pt x="3031616" y="667257"/>
                </a:lnTo>
                <a:lnTo>
                  <a:pt x="3180334" y="691768"/>
                </a:lnTo>
                <a:lnTo>
                  <a:pt x="3324987" y="716279"/>
                </a:lnTo>
                <a:lnTo>
                  <a:pt x="3465322" y="738631"/>
                </a:lnTo>
                <a:lnTo>
                  <a:pt x="3601339" y="756412"/>
                </a:lnTo>
                <a:lnTo>
                  <a:pt x="3733165" y="774318"/>
                </a:lnTo>
                <a:lnTo>
                  <a:pt x="3860673" y="789939"/>
                </a:lnTo>
                <a:lnTo>
                  <a:pt x="3986149" y="805561"/>
                </a:lnTo>
                <a:lnTo>
                  <a:pt x="4107306" y="816737"/>
                </a:lnTo>
                <a:lnTo>
                  <a:pt x="4224274" y="825626"/>
                </a:lnTo>
                <a:lnTo>
                  <a:pt x="4336923" y="834516"/>
                </a:lnTo>
                <a:lnTo>
                  <a:pt x="4447413" y="841248"/>
                </a:lnTo>
                <a:lnTo>
                  <a:pt x="4555871" y="845692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978"/>
                </a:lnTo>
                <a:lnTo>
                  <a:pt x="5044821" y="845692"/>
                </a:lnTo>
                <a:lnTo>
                  <a:pt x="5134102" y="841248"/>
                </a:lnTo>
                <a:lnTo>
                  <a:pt x="5221351" y="834516"/>
                </a:lnTo>
                <a:lnTo>
                  <a:pt x="5306314" y="825626"/>
                </a:lnTo>
                <a:lnTo>
                  <a:pt x="5387085" y="816737"/>
                </a:lnTo>
                <a:lnTo>
                  <a:pt x="5467984" y="807719"/>
                </a:lnTo>
                <a:lnTo>
                  <a:pt x="5544439" y="796670"/>
                </a:lnTo>
                <a:lnTo>
                  <a:pt x="5423281" y="781050"/>
                </a:lnTo>
                <a:lnTo>
                  <a:pt x="5297805" y="765428"/>
                </a:lnTo>
                <a:lnTo>
                  <a:pt x="5036311" y="727455"/>
                </a:lnTo>
                <a:lnTo>
                  <a:pt x="4759959" y="680592"/>
                </a:lnTo>
                <a:lnTo>
                  <a:pt x="4468749" y="629285"/>
                </a:lnTo>
                <a:lnTo>
                  <a:pt x="4160393" y="566801"/>
                </a:lnTo>
                <a:lnTo>
                  <a:pt x="3835146" y="497586"/>
                </a:lnTo>
                <a:lnTo>
                  <a:pt x="3492880" y="417322"/>
                </a:lnTo>
                <a:lnTo>
                  <a:pt x="3131439" y="330326"/>
                </a:lnTo>
                <a:lnTo>
                  <a:pt x="2989072" y="296799"/>
                </a:lnTo>
                <a:lnTo>
                  <a:pt x="2850896" y="263398"/>
                </a:lnTo>
                <a:lnTo>
                  <a:pt x="2716911" y="234314"/>
                </a:lnTo>
                <a:lnTo>
                  <a:pt x="2583053" y="205359"/>
                </a:lnTo>
                <a:lnTo>
                  <a:pt x="2453259" y="180720"/>
                </a:lnTo>
                <a:lnTo>
                  <a:pt x="2327910" y="156210"/>
                </a:lnTo>
                <a:lnTo>
                  <a:pt x="2204592" y="133857"/>
                </a:lnTo>
                <a:lnTo>
                  <a:pt x="2083435" y="113791"/>
                </a:lnTo>
                <a:lnTo>
                  <a:pt x="1966467" y="96012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8671" y="7432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8956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8890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576"/>
                </a:lnTo>
                <a:lnTo>
                  <a:pt x="2041017" y="64643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183"/>
                </a:lnTo>
                <a:lnTo>
                  <a:pt x="3250692" y="240919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09463" y="7298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497"/>
                </a:lnTo>
                <a:lnTo>
                  <a:pt x="537845" y="508634"/>
                </a:lnTo>
                <a:lnTo>
                  <a:pt x="746251" y="457326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703"/>
                </a:lnTo>
                <a:lnTo>
                  <a:pt x="2310891" y="120395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7911"/>
                </a:lnTo>
                <a:lnTo>
                  <a:pt x="2838195" y="40131"/>
                </a:lnTo>
                <a:lnTo>
                  <a:pt x="2963671" y="26669"/>
                </a:lnTo>
                <a:lnTo>
                  <a:pt x="3082670" y="15620"/>
                </a:lnTo>
                <a:lnTo>
                  <a:pt x="3197479" y="6603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1670" y="7142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225"/>
                </a:lnTo>
                <a:lnTo>
                  <a:pt x="1890306" y="11049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049"/>
                </a:lnTo>
                <a:lnTo>
                  <a:pt x="994092" y="2222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396"/>
                </a:lnTo>
                <a:lnTo>
                  <a:pt x="327812" y="140462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122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086"/>
                </a:lnTo>
                <a:lnTo>
                  <a:pt x="8723414" y="568960"/>
                </a:lnTo>
                <a:lnTo>
                  <a:pt x="8719096" y="571118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844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2950"/>
                </a:lnTo>
                <a:lnTo>
                  <a:pt x="8106067" y="763015"/>
                </a:lnTo>
                <a:lnTo>
                  <a:pt x="8005991" y="783081"/>
                </a:lnTo>
                <a:lnTo>
                  <a:pt x="7901724" y="800988"/>
                </a:lnTo>
                <a:lnTo>
                  <a:pt x="7793139" y="814324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565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500"/>
                </a:lnTo>
                <a:lnTo>
                  <a:pt x="6430810" y="809878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152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361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842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122"/>
                </a:lnTo>
                <a:lnTo>
                  <a:pt x="3122841" y="165100"/>
                </a:lnTo>
                <a:lnTo>
                  <a:pt x="2892844" y="124840"/>
                </a:lnTo>
                <a:lnTo>
                  <a:pt x="2673642" y="91439"/>
                </a:lnTo>
                <a:lnTo>
                  <a:pt x="2462949" y="62356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1600" y="548690"/>
            <a:ext cx="7200773" cy="5591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5250" y="542340"/>
            <a:ext cx="7213473" cy="5604637"/>
          </a:xfrm>
          <a:custGeom>
            <a:avLst/>
            <a:gdLst/>
            <a:ahLst/>
            <a:cxnLst/>
            <a:rect l="l" t="t" r="r" b="b"/>
            <a:pathLst>
              <a:path w="7213473" h="5604637">
                <a:moveTo>
                  <a:pt x="0" y="5604637"/>
                </a:moveTo>
                <a:lnTo>
                  <a:pt x="7213473" y="5604637"/>
                </a:lnTo>
                <a:lnTo>
                  <a:pt x="7213473" y="0"/>
                </a:lnTo>
                <a:lnTo>
                  <a:pt x="0" y="0"/>
                </a:lnTo>
                <a:lnTo>
                  <a:pt x="0" y="56046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2288" y="6296137"/>
            <a:ext cx="35638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5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1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40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1500" spc="-2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ic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a:</a:t>
            </a:r>
            <a:r>
              <a:rPr sz="1500" spc="-3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500" spc="-7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Es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500" spc="-8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Ref</a:t>
            </a:r>
            <a:r>
              <a:rPr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or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500" spc="-11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sz="1500" spc="-12" baseline="2730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lang="mr-IN"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1000" dirty="0">
              <a:latin typeface="Candara"/>
              <a:cs typeface="Candara"/>
            </a:endParaRPr>
          </a:p>
          <a:p>
            <a:pPr marL="12700" marR="18973">
              <a:lnSpc>
                <a:spcPts val="1200"/>
              </a:lnSpc>
              <a:spcBef>
                <a:spcPts val="5"/>
              </a:spcBef>
            </a:pPr>
            <a:r>
              <a:rPr lang="mr-IN" sz="1500" spc="-4" baseline="2730" dirty="0" smtClean="0">
                <a:solidFill>
                  <a:srgbClr val="073D86"/>
                </a:solidFill>
                <a:latin typeface="Candara"/>
                <a:cs typeface="Candara"/>
              </a:rPr>
              <a:t>   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6181" y="6372337"/>
            <a:ext cx="173156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62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65250" y="542340"/>
            <a:ext cx="7213473" cy="5604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4824" y="450179"/>
            <a:ext cx="8246058" cy="3345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8215" marR="1044230" algn="ctr">
              <a:lnSpc>
                <a:spcPts val="4070"/>
              </a:lnSpc>
              <a:spcBef>
                <a:spcPts val="203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Efectos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de la Segunda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Gu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rra</a:t>
            </a:r>
            <a:endParaRPr sz="4000">
              <a:latin typeface="Candara"/>
              <a:cs typeface="Candara"/>
            </a:endParaRPr>
          </a:p>
          <a:p>
            <a:pPr marL="3027667" marR="3337695" algn="ctr">
              <a:lnSpc>
                <a:spcPts val="4800"/>
              </a:lnSpc>
              <a:spcBef>
                <a:spcPts val="36"/>
              </a:spcBef>
            </a:pPr>
            <a:r>
              <a:rPr sz="6000" b="1" baseline="1365" dirty="0" smtClean="0">
                <a:solidFill>
                  <a:srgbClr val="FFFFFF"/>
                </a:solidFill>
                <a:latin typeface="Candara"/>
                <a:cs typeface="Candara"/>
              </a:rPr>
              <a:t>Mundi</a:t>
            </a:r>
            <a:r>
              <a:rPr sz="6000" b="1" spc="14" baseline="1365" dirty="0" smtClean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6000" b="1" spc="0" baseline="1365" dirty="0" smtClean="0">
                <a:solidFill>
                  <a:srgbClr val="FFFFFF"/>
                </a:solidFill>
                <a:latin typeface="Candara"/>
                <a:cs typeface="Candara"/>
              </a:rPr>
              <a:t>l</a:t>
            </a:r>
            <a:endParaRPr sz="4000">
              <a:latin typeface="Candara"/>
              <a:cs typeface="Candara"/>
            </a:endParaRPr>
          </a:p>
          <a:p>
            <a:pPr marL="12700">
              <a:lnSpc>
                <a:spcPct val="99995"/>
              </a:lnSpc>
              <a:spcBef>
                <a:spcPts val="2703"/>
              </a:spcBef>
            </a:pP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ueva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cris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ev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denció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dep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nden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ia</a:t>
            </a:r>
            <a:r>
              <a:rPr sz="2400" spc="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400" spc="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la eco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om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a n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cional del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comercio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ext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rno,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la 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usencia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400" spc="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pla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icación económ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ca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y el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ord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n f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scal</a:t>
            </a:r>
            <a:r>
              <a:rPr sz="24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400" spc="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Gobiernos,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q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favorec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í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an un 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reci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nte</a:t>
            </a:r>
            <a:r>
              <a:rPr sz="2400" spc="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dé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icit</a:t>
            </a:r>
            <a:r>
              <a:rPr sz="24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scal,</a:t>
            </a:r>
            <a:r>
              <a:rPr sz="2400" spc="-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iado</a:t>
            </a:r>
            <a:r>
              <a:rPr sz="24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con</a:t>
            </a:r>
            <a:r>
              <a:rPr sz="24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recursos e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x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rnos,</a:t>
            </a:r>
            <a:endParaRPr sz="2400">
              <a:latin typeface="Candara"/>
              <a:cs typeface="Candara"/>
            </a:endParaRPr>
          </a:p>
          <a:p>
            <a:pPr marL="12700" marR="43110">
              <a:lnSpc>
                <a:spcPts val="2890"/>
              </a:lnSpc>
              <a:spcBef>
                <a:spcPts val="144"/>
              </a:spcBef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con lo 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ual</a:t>
            </a:r>
            <a:r>
              <a:rPr sz="3600" spc="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se increm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ntaba la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deuda</a:t>
            </a:r>
            <a:r>
              <a:rPr sz="3600" spc="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x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rn</a:t>
            </a:r>
            <a:r>
              <a:rPr sz="3600" spc="-4" baseline="1137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, como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una esp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ral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200" y="1973129"/>
            <a:ext cx="2235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4824" y="3831615"/>
            <a:ext cx="3433209" cy="696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58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endente que,</a:t>
            </a:r>
            <a:r>
              <a:rPr sz="3600" spc="14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en </a:t>
            </a:r>
            <a:r>
              <a:rPr sz="3600" spc="4" baseline="3413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-9" baseline="3413" dirty="0" smtClean="0">
                <a:solidFill>
                  <a:srgbClr val="073D86"/>
                </a:solidFill>
                <a:latin typeface="Candara"/>
                <a:cs typeface="Candara"/>
              </a:rPr>
              <a:t>ñ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endParaRPr sz="2400">
              <a:latin typeface="Candara"/>
              <a:cs typeface="Candara"/>
            </a:endParaRPr>
          </a:p>
          <a:p>
            <a:pPr marL="12700">
              <a:lnSpc>
                <a:spcPts val="2880"/>
              </a:lnSpc>
              <a:spcBef>
                <a:spcPts val="19"/>
              </a:spcBef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3600" spc="-1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dosci</a:t>
            </a:r>
            <a:r>
              <a:rPr sz="3600" spc="9" baseline="1137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ntos mi</a:t>
            </a:r>
            <a:r>
              <a:rPr sz="3600" spc="4" baseline="1137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lones</a:t>
            </a:r>
            <a:r>
              <a:rPr sz="3600" spc="-9" baseline="1137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0541" y="3831615"/>
            <a:ext cx="1776140" cy="696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1943,</a:t>
            </a:r>
            <a:r>
              <a:rPr sz="3600" spc="-19" baseline="3413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al</a:t>
            </a:r>
            <a:r>
              <a:rPr sz="3600" spc="-4" baseline="3413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3600" spc="-9" baseline="3413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zó</a:t>
            </a:r>
            <a:endParaRPr sz="2400">
              <a:latin typeface="Candara"/>
              <a:cs typeface="Candara"/>
            </a:endParaRPr>
          </a:p>
          <a:p>
            <a:pPr marL="16288" marR="45765">
              <a:lnSpc>
                <a:spcPts val="2880"/>
              </a:lnSpc>
              <a:spcBef>
                <a:spcPts val="19"/>
              </a:spcBef>
            </a:pPr>
            <a:r>
              <a:rPr sz="3600" spc="0" baseline="1137" dirty="0" smtClean="0">
                <a:solidFill>
                  <a:srgbClr val="073D86"/>
                </a:solidFill>
                <a:latin typeface="Candara"/>
                <a:cs typeface="Candara"/>
              </a:rPr>
              <a:t>colones.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01064" y="3831615"/>
            <a:ext cx="548570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3600" spc="-9" baseline="3413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46286" y="3831615"/>
            <a:ext cx="76197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suma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02336" y="3831615"/>
            <a:ext cx="114171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superior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37631" y="3831615"/>
            <a:ext cx="22088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85"/>
              </a:lnSpc>
              <a:spcBef>
                <a:spcPts val="124"/>
              </a:spcBef>
            </a:pPr>
            <a:r>
              <a:rPr sz="3600" spc="0" baseline="3413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9709" y="6372337"/>
            <a:ext cx="10416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7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2288" y="6376600"/>
            <a:ext cx="357957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94"/>
              </a:lnSpc>
              <a:spcBef>
                <a:spcPts val="49"/>
              </a:spcBef>
            </a:pP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1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1940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n Co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Ri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:</a:t>
            </a:r>
            <a:r>
              <a:rPr sz="1350" spc="1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 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ef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4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- </a:t>
            </a:r>
            <a:r>
              <a:rPr lang="mr-IN"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9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47486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70001" y="638175"/>
                </a:moveTo>
                <a:lnTo>
                  <a:pt x="397510" y="653795"/>
                </a:lnTo>
                <a:lnTo>
                  <a:pt x="522986" y="667130"/>
                </a:lnTo>
                <a:lnTo>
                  <a:pt x="644143" y="680592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196847" y="711834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490217" y="711834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04694" y="671576"/>
                </a:lnTo>
                <a:lnTo>
                  <a:pt x="2083435" y="660400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0"/>
                </a:lnTo>
                <a:lnTo>
                  <a:pt x="2506471" y="566801"/>
                </a:lnTo>
                <a:lnTo>
                  <a:pt x="2570225" y="546607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089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9375" y="1696212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3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163702" y="73533"/>
                </a:lnTo>
                <a:lnTo>
                  <a:pt x="333756" y="95885"/>
                </a:lnTo>
                <a:lnTo>
                  <a:pt x="510158" y="124967"/>
                </a:lnTo>
                <a:lnTo>
                  <a:pt x="693038" y="156083"/>
                </a:lnTo>
                <a:lnTo>
                  <a:pt x="882269" y="194055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490217" y="330200"/>
                </a:lnTo>
                <a:lnTo>
                  <a:pt x="1866519" y="421639"/>
                </a:lnTo>
                <a:lnTo>
                  <a:pt x="2223642" y="502030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180334" y="691641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601339" y="756412"/>
                </a:lnTo>
                <a:lnTo>
                  <a:pt x="3733165" y="774191"/>
                </a:lnTo>
                <a:lnTo>
                  <a:pt x="3860673" y="789813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224274" y="82550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555871" y="845565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1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306314" y="825500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423281" y="78092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759959" y="680465"/>
                </a:lnTo>
                <a:lnTo>
                  <a:pt x="4468749" y="629158"/>
                </a:lnTo>
                <a:lnTo>
                  <a:pt x="4160393" y="566674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672"/>
                </a:lnTo>
                <a:lnTo>
                  <a:pt x="2850896" y="263271"/>
                </a:lnTo>
                <a:lnTo>
                  <a:pt x="2716911" y="234187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28671" y="1708403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2262797" y="40131"/>
                </a:moveTo>
                <a:lnTo>
                  <a:pt x="2073313" y="22351"/>
                </a:lnTo>
                <a:lnTo>
                  <a:pt x="1890306" y="11175"/>
                </a:lnTo>
                <a:lnTo>
                  <a:pt x="1719999" y="2159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1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4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114947" y="214249"/>
                </a:lnTo>
                <a:lnTo>
                  <a:pt x="51079" y="240918"/>
                </a:lnTo>
                <a:lnTo>
                  <a:pt x="12763" y="260985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641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106067" y="763142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67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430810" y="810005"/>
                </a:lnTo>
                <a:lnTo>
                  <a:pt x="6260503" y="792099"/>
                </a:lnTo>
                <a:lnTo>
                  <a:pt x="6083846" y="769747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5085499" y="602488"/>
                </a:lnTo>
                <a:lnTo>
                  <a:pt x="4861979" y="557784"/>
                </a:lnTo>
                <a:lnTo>
                  <a:pt x="4627791" y="506475"/>
                </a:lnTo>
                <a:lnTo>
                  <a:pt x="4387253" y="452881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5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4824" y="450179"/>
            <a:ext cx="8182271" cy="51753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8215" marR="980442" algn="ctr">
              <a:lnSpc>
                <a:spcPts val="4070"/>
              </a:lnSpc>
              <a:spcBef>
                <a:spcPts val="203"/>
              </a:spcBef>
            </a:pP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Efectos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de la Segunda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Gu</a:t>
            </a:r>
            <a:r>
              <a:rPr sz="6000" b="1" spc="14" baseline="3413" dirty="0" smtClean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r>
              <a:rPr sz="6000" b="1" spc="0" baseline="3413" dirty="0" smtClean="0">
                <a:solidFill>
                  <a:srgbClr val="FFFFFF"/>
                </a:solidFill>
                <a:latin typeface="Candara"/>
                <a:cs typeface="Candara"/>
              </a:rPr>
              <a:t>rra</a:t>
            </a:r>
            <a:endParaRPr sz="4000">
              <a:latin typeface="Candara"/>
              <a:cs typeface="Candara"/>
            </a:endParaRPr>
          </a:p>
          <a:p>
            <a:pPr marL="3027667" marR="3273908" algn="ctr">
              <a:lnSpc>
                <a:spcPts val="4800"/>
              </a:lnSpc>
              <a:spcBef>
                <a:spcPts val="36"/>
              </a:spcBef>
            </a:pPr>
            <a:r>
              <a:rPr sz="6000" b="1" baseline="1365" dirty="0" smtClean="0">
                <a:solidFill>
                  <a:srgbClr val="FFFFFF"/>
                </a:solidFill>
                <a:latin typeface="Candara"/>
                <a:cs typeface="Candara"/>
              </a:rPr>
              <a:t>Mundi</a:t>
            </a:r>
            <a:r>
              <a:rPr sz="6000" b="1" spc="14" baseline="1365" dirty="0" smtClean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6000" b="1" spc="0" baseline="1365" dirty="0" smtClean="0">
                <a:solidFill>
                  <a:srgbClr val="FFFFFF"/>
                </a:solidFill>
                <a:latin typeface="Candara"/>
                <a:cs typeface="Candara"/>
              </a:rPr>
              <a:t>l</a:t>
            </a:r>
            <a:endParaRPr sz="4000">
              <a:latin typeface="Candara"/>
              <a:cs typeface="Candara"/>
            </a:endParaRPr>
          </a:p>
          <a:p>
            <a:pPr marL="12700">
              <a:lnSpc>
                <a:spcPct val="99995"/>
              </a:lnSpc>
              <a:spcBef>
                <a:spcPts val="2703"/>
              </a:spcBef>
            </a:pP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Conforme</a:t>
            </a:r>
            <a:r>
              <a:rPr sz="24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se agravaba el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déf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cit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scal,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los proble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as</a:t>
            </a:r>
            <a:r>
              <a:rPr sz="24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social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s e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m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peoraban, 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p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ues</a:t>
            </a:r>
            <a:r>
              <a:rPr sz="24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se de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ató u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nfla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galopante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que agravó</a:t>
            </a:r>
            <a:r>
              <a:rPr sz="24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las ya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íci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es condiciones</a:t>
            </a:r>
            <a:r>
              <a:rPr sz="24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400" spc="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subsi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t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ia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400" spc="2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gran parte de la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pobla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ión,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pues</a:t>
            </a:r>
            <a:r>
              <a:rPr sz="24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productos</a:t>
            </a:r>
            <a:r>
              <a:rPr sz="24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básicos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no s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lo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eran caros s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no</a:t>
            </a:r>
            <a:r>
              <a:rPr sz="2400" spc="-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di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f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íci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es de</a:t>
            </a:r>
            <a:r>
              <a:rPr sz="24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adq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ir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r, por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la p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rdida</a:t>
            </a:r>
            <a:r>
              <a:rPr sz="2400" spc="25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valor de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la moneda n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cion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l;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por la 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spec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ión</a:t>
            </a:r>
            <a:r>
              <a:rPr sz="24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y el abuso de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algu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os comerciantes que</a:t>
            </a:r>
            <a:r>
              <a:rPr sz="2400" spc="1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obl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garon al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Gobierno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rear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24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Ju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ta General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Abastos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para</a:t>
            </a:r>
            <a:r>
              <a:rPr sz="2400" spc="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controlar los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precios</a:t>
            </a:r>
            <a:r>
              <a:rPr sz="2400" spc="1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los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productos básicos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co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n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sumo, las medicinas, la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ropa y las 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h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erram</a:t>
            </a:r>
            <a:r>
              <a:rPr sz="2400" spc="9" dirty="0" smtClean="0">
                <a:solidFill>
                  <a:srgbClr val="073D86"/>
                </a:solidFill>
                <a:latin typeface="Candara"/>
                <a:cs typeface="Candara"/>
              </a:rPr>
              <a:t>i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entas, entre otros</a:t>
            </a:r>
            <a:r>
              <a:rPr sz="2400" spc="-9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artíc</a:t>
            </a:r>
            <a:r>
              <a:rPr sz="2400" spc="-4" dirty="0" smtClean="0">
                <a:solidFill>
                  <a:srgbClr val="073D86"/>
                </a:solidFill>
                <a:latin typeface="Candara"/>
                <a:cs typeface="Candara"/>
              </a:rPr>
              <a:t>u</a:t>
            </a:r>
            <a:r>
              <a:rPr sz="2400" spc="0" dirty="0" smtClean="0">
                <a:solidFill>
                  <a:srgbClr val="073D86"/>
                </a:solidFill>
                <a:latin typeface="Candara"/>
                <a:cs typeface="Candara"/>
              </a:rPr>
              <a:t>los.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1973129"/>
            <a:ext cx="2235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30B6FC"/>
                </a:solidFill>
                <a:latin typeface="Symbol"/>
                <a:cs typeface="Symbol"/>
              </a:rPr>
              <a:t>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5137" y="6372337"/>
            <a:ext cx="11398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8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2288" y="6376600"/>
            <a:ext cx="357957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94"/>
              </a:lnSpc>
              <a:spcBef>
                <a:spcPts val="49"/>
              </a:spcBef>
            </a:pP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1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1940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n Co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Ri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:</a:t>
            </a:r>
            <a:r>
              <a:rPr sz="1350" spc="1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 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ef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4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- </a:t>
            </a:r>
            <a:r>
              <a:rPr lang="mr-IN"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9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28600" y="228600"/>
            <a:ext cx="8695944" cy="4736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47486" y="4203573"/>
            <a:ext cx="2876422" cy="713994"/>
          </a:xfrm>
          <a:custGeom>
            <a:avLst/>
            <a:gdLst/>
            <a:ahLst/>
            <a:cxnLst/>
            <a:rect l="l" t="t" r="r" b="b"/>
            <a:pathLst>
              <a:path w="2876423" h="713994">
                <a:moveTo>
                  <a:pt x="270001" y="638175"/>
                </a:moveTo>
                <a:lnTo>
                  <a:pt x="397510" y="653795"/>
                </a:lnTo>
                <a:lnTo>
                  <a:pt x="522986" y="667131"/>
                </a:lnTo>
                <a:lnTo>
                  <a:pt x="644143" y="680593"/>
                </a:lnTo>
                <a:lnTo>
                  <a:pt x="760984" y="68948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9"/>
                </a:lnTo>
                <a:lnTo>
                  <a:pt x="1196847" y="711834"/>
                </a:lnTo>
                <a:lnTo>
                  <a:pt x="1296796" y="713994"/>
                </a:lnTo>
                <a:lnTo>
                  <a:pt x="1394587" y="713994"/>
                </a:lnTo>
                <a:lnTo>
                  <a:pt x="1490217" y="711834"/>
                </a:lnTo>
                <a:lnTo>
                  <a:pt x="1583816" y="709549"/>
                </a:lnTo>
                <a:lnTo>
                  <a:pt x="1673097" y="705103"/>
                </a:lnTo>
                <a:lnTo>
                  <a:pt x="1760219" y="698372"/>
                </a:lnTo>
                <a:lnTo>
                  <a:pt x="1843150" y="691769"/>
                </a:lnTo>
                <a:lnTo>
                  <a:pt x="1926082" y="682751"/>
                </a:lnTo>
                <a:lnTo>
                  <a:pt x="2004694" y="671702"/>
                </a:lnTo>
                <a:lnTo>
                  <a:pt x="2083435" y="660526"/>
                </a:lnTo>
                <a:lnTo>
                  <a:pt x="2157857" y="647064"/>
                </a:lnTo>
                <a:lnTo>
                  <a:pt x="2232152" y="633729"/>
                </a:lnTo>
                <a:lnTo>
                  <a:pt x="2302383" y="618108"/>
                </a:lnTo>
                <a:lnTo>
                  <a:pt x="2372487" y="602488"/>
                </a:lnTo>
                <a:lnTo>
                  <a:pt x="2440559" y="584581"/>
                </a:lnTo>
                <a:lnTo>
                  <a:pt x="2506471" y="566801"/>
                </a:lnTo>
                <a:lnTo>
                  <a:pt x="2570225" y="546734"/>
                </a:lnTo>
                <a:lnTo>
                  <a:pt x="2633980" y="526669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943"/>
                </a:lnTo>
                <a:lnTo>
                  <a:pt x="2876422" y="0"/>
                </a:lnTo>
                <a:lnTo>
                  <a:pt x="2869945" y="0"/>
                </a:lnTo>
                <a:lnTo>
                  <a:pt x="2748788" y="20065"/>
                </a:lnTo>
                <a:lnTo>
                  <a:pt x="2625470" y="42418"/>
                </a:lnTo>
                <a:lnTo>
                  <a:pt x="2500121" y="66928"/>
                </a:lnTo>
                <a:lnTo>
                  <a:pt x="2370455" y="91439"/>
                </a:lnTo>
                <a:lnTo>
                  <a:pt x="2238629" y="120522"/>
                </a:lnTo>
                <a:lnTo>
                  <a:pt x="2102485" y="149478"/>
                </a:lnTo>
                <a:lnTo>
                  <a:pt x="1964309" y="183006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1313814" y="339216"/>
                </a:lnTo>
                <a:lnTo>
                  <a:pt x="1073531" y="392683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406018" y="528827"/>
                </a:lnTo>
                <a:lnTo>
                  <a:pt x="199771" y="566801"/>
                </a:lnTo>
                <a:lnTo>
                  <a:pt x="0" y="600201"/>
                </a:lnTo>
                <a:lnTo>
                  <a:pt x="138175" y="620268"/>
                </a:lnTo>
                <a:lnTo>
                  <a:pt x="270001" y="63817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9375" y="4075303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1966467" y="95885"/>
                </a:moveTo>
                <a:lnTo>
                  <a:pt x="1849501" y="80264"/>
                </a:lnTo>
                <a:lnTo>
                  <a:pt x="1628394" y="51308"/>
                </a:lnTo>
                <a:lnTo>
                  <a:pt x="1417954" y="31242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lnTo>
                  <a:pt x="684529" y="0"/>
                </a:lnTo>
                <a:lnTo>
                  <a:pt x="527176" y="4445"/>
                </a:lnTo>
                <a:lnTo>
                  <a:pt x="380492" y="11176"/>
                </a:lnTo>
                <a:lnTo>
                  <a:pt x="244475" y="22352"/>
                </a:lnTo>
                <a:lnTo>
                  <a:pt x="116839" y="35687"/>
                </a:lnTo>
                <a:lnTo>
                  <a:pt x="0" y="53594"/>
                </a:lnTo>
                <a:lnTo>
                  <a:pt x="163702" y="73660"/>
                </a:lnTo>
                <a:lnTo>
                  <a:pt x="333756" y="95885"/>
                </a:lnTo>
                <a:lnTo>
                  <a:pt x="510158" y="124968"/>
                </a:lnTo>
                <a:lnTo>
                  <a:pt x="693038" y="156210"/>
                </a:lnTo>
                <a:lnTo>
                  <a:pt x="882269" y="194056"/>
                </a:lnTo>
                <a:lnTo>
                  <a:pt x="1077849" y="234315"/>
                </a:lnTo>
                <a:lnTo>
                  <a:pt x="1281938" y="278892"/>
                </a:lnTo>
                <a:lnTo>
                  <a:pt x="1490217" y="330200"/>
                </a:lnTo>
                <a:lnTo>
                  <a:pt x="1866519" y="421767"/>
                </a:lnTo>
                <a:lnTo>
                  <a:pt x="2223642" y="502031"/>
                </a:lnTo>
                <a:lnTo>
                  <a:pt x="2559558" y="575691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1"/>
                </a:lnTo>
                <a:lnTo>
                  <a:pt x="3180334" y="691642"/>
                </a:lnTo>
                <a:lnTo>
                  <a:pt x="3324987" y="716280"/>
                </a:lnTo>
                <a:lnTo>
                  <a:pt x="3465322" y="738505"/>
                </a:lnTo>
                <a:lnTo>
                  <a:pt x="3601339" y="756412"/>
                </a:lnTo>
                <a:lnTo>
                  <a:pt x="3733165" y="774319"/>
                </a:lnTo>
                <a:lnTo>
                  <a:pt x="3860673" y="789940"/>
                </a:lnTo>
                <a:lnTo>
                  <a:pt x="3986149" y="805561"/>
                </a:lnTo>
                <a:lnTo>
                  <a:pt x="4107306" y="816610"/>
                </a:lnTo>
                <a:lnTo>
                  <a:pt x="4224274" y="825627"/>
                </a:lnTo>
                <a:lnTo>
                  <a:pt x="4336923" y="834517"/>
                </a:lnTo>
                <a:lnTo>
                  <a:pt x="4447413" y="841248"/>
                </a:lnTo>
                <a:lnTo>
                  <a:pt x="4555871" y="845693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4953381" y="847852"/>
                </a:lnTo>
                <a:lnTo>
                  <a:pt x="5044821" y="845693"/>
                </a:lnTo>
                <a:lnTo>
                  <a:pt x="5134102" y="841248"/>
                </a:lnTo>
                <a:lnTo>
                  <a:pt x="5221351" y="834517"/>
                </a:lnTo>
                <a:lnTo>
                  <a:pt x="5306314" y="825627"/>
                </a:lnTo>
                <a:lnTo>
                  <a:pt x="5387085" y="816610"/>
                </a:lnTo>
                <a:lnTo>
                  <a:pt x="5467984" y="807720"/>
                </a:lnTo>
                <a:lnTo>
                  <a:pt x="5544439" y="796544"/>
                </a:lnTo>
                <a:lnTo>
                  <a:pt x="5423281" y="780923"/>
                </a:lnTo>
                <a:lnTo>
                  <a:pt x="5297805" y="765302"/>
                </a:lnTo>
                <a:lnTo>
                  <a:pt x="5036311" y="727456"/>
                </a:lnTo>
                <a:lnTo>
                  <a:pt x="4759959" y="680593"/>
                </a:lnTo>
                <a:lnTo>
                  <a:pt x="4468749" y="629285"/>
                </a:lnTo>
                <a:lnTo>
                  <a:pt x="4160393" y="566801"/>
                </a:lnTo>
                <a:lnTo>
                  <a:pt x="3835146" y="497586"/>
                </a:lnTo>
                <a:lnTo>
                  <a:pt x="3492880" y="417195"/>
                </a:lnTo>
                <a:lnTo>
                  <a:pt x="3131439" y="330200"/>
                </a:lnTo>
                <a:lnTo>
                  <a:pt x="2989072" y="296799"/>
                </a:lnTo>
                <a:lnTo>
                  <a:pt x="2850896" y="263271"/>
                </a:lnTo>
                <a:lnTo>
                  <a:pt x="2716911" y="234315"/>
                </a:lnTo>
                <a:lnTo>
                  <a:pt x="2583053" y="205232"/>
                </a:lnTo>
                <a:lnTo>
                  <a:pt x="2453259" y="180721"/>
                </a:lnTo>
                <a:lnTo>
                  <a:pt x="2327910" y="156210"/>
                </a:lnTo>
                <a:lnTo>
                  <a:pt x="2204592" y="133858"/>
                </a:lnTo>
                <a:lnTo>
                  <a:pt x="2083435" y="113792"/>
                </a:lnTo>
                <a:lnTo>
                  <a:pt x="1966467" y="95885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8671" y="4087622"/>
            <a:ext cx="5467984" cy="774191"/>
          </a:xfrm>
          <a:custGeom>
            <a:avLst/>
            <a:gdLst/>
            <a:ahLst/>
            <a:cxnLst/>
            <a:rect l="l" t="t" r="r" b="b"/>
            <a:pathLst>
              <a:path w="5467984" h="774191">
                <a:moveTo>
                  <a:pt x="0" y="77977"/>
                </a:moveTo>
                <a:lnTo>
                  <a:pt x="19177" y="73532"/>
                </a:lnTo>
                <a:lnTo>
                  <a:pt x="76581" y="62356"/>
                </a:lnTo>
                <a:lnTo>
                  <a:pt x="174371" y="46735"/>
                </a:lnTo>
                <a:lnTo>
                  <a:pt x="238125" y="37845"/>
                </a:lnTo>
                <a:lnTo>
                  <a:pt x="312547" y="28955"/>
                </a:lnTo>
                <a:lnTo>
                  <a:pt x="395478" y="22225"/>
                </a:lnTo>
                <a:lnTo>
                  <a:pt x="491108" y="15620"/>
                </a:lnTo>
                <a:lnTo>
                  <a:pt x="595376" y="8889"/>
                </a:lnTo>
                <a:lnTo>
                  <a:pt x="712216" y="4444"/>
                </a:lnTo>
                <a:lnTo>
                  <a:pt x="839851" y="2158"/>
                </a:lnTo>
                <a:lnTo>
                  <a:pt x="978027" y="0"/>
                </a:lnTo>
                <a:lnTo>
                  <a:pt x="1126870" y="2158"/>
                </a:lnTo>
                <a:lnTo>
                  <a:pt x="1286256" y="6603"/>
                </a:lnTo>
                <a:lnTo>
                  <a:pt x="1458468" y="15620"/>
                </a:lnTo>
                <a:lnTo>
                  <a:pt x="1641348" y="26669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153"/>
                </a:lnTo>
                <a:lnTo>
                  <a:pt x="2489581" y="118236"/>
                </a:lnTo>
                <a:lnTo>
                  <a:pt x="2731897" y="153923"/>
                </a:lnTo>
                <a:lnTo>
                  <a:pt x="2984881" y="194055"/>
                </a:lnTo>
                <a:lnTo>
                  <a:pt x="3250692" y="240919"/>
                </a:lnTo>
                <a:lnTo>
                  <a:pt x="3529203" y="296671"/>
                </a:lnTo>
                <a:lnTo>
                  <a:pt x="3820413" y="356996"/>
                </a:lnTo>
                <a:lnTo>
                  <a:pt x="4124452" y="423925"/>
                </a:lnTo>
                <a:lnTo>
                  <a:pt x="4441189" y="499744"/>
                </a:lnTo>
                <a:lnTo>
                  <a:pt x="4770755" y="582294"/>
                </a:lnTo>
                <a:lnTo>
                  <a:pt x="5113020" y="673861"/>
                </a:lnTo>
                <a:lnTo>
                  <a:pt x="5467984" y="77419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09463" y="4074160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10">
                <a:moveTo>
                  <a:pt x="0" y="651509"/>
                </a:moveTo>
                <a:lnTo>
                  <a:pt x="95631" y="624839"/>
                </a:lnTo>
                <a:lnTo>
                  <a:pt x="357250" y="555625"/>
                </a:lnTo>
                <a:lnTo>
                  <a:pt x="537845" y="508762"/>
                </a:lnTo>
                <a:lnTo>
                  <a:pt x="746251" y="457453"/>
                </a:lnTo>
                <a:lnTo>
                  <a:pt x="978027" y="401700"/>
                </a:lnTo>
                <a:lnTo>
                  <a:pt x="1226692" y="341375"/>
                </a:lnTo>
                <a:lnTo>
                  <a:pt x="1490344" y="283337"/>
                </a:lnTo>
                <a:lnTo>
                  <a:pt x="1760346" y="225425"/>
                </a:lnTo>
                <a:lnTo>
                  <a:pt x="2036698" y="171831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1"/>
                </a:lnTo>
                <a:lnTo>
                  <a:pt x="330796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670" y="4058539"/>
            <a:ext cx="8723414" cy="1329944"/>
          </a:xfrm>
          <a:custGeom>
            <a:avLst/>
            <a:gdLst/>
            <a:ahLst/>
            <a:cxnLst/>
            <a:rect l="l" t="t" r="r" b="b"/>
            <a:pathLst>
              <a:path w="8723414" h="1329944">
                <a:moveTo>
                  <a:pt x="2262797" y="40131"/>
                </a:moveTo>
                <a:lnTo>
                  <a:pt x="2073313" y="22352"/>
                </a:lnTo>
                <a:lnTo>
                  <a:pt x="1890306" y="11175"/>
                </a:lnTo>
                <a:lnTo>
                  <a:pt x="1719999" y="2286"/>
                </a:lnTo>
                <a:lnTo>
                  <a:pt x="1556042" y="0"/>
                </a:ln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994092" y="22352"/>
                </a:lnTo>
                <a:lnTo>
                  <a:pt x="874890" y="33528"/>
                </a:lnTo>
                <a:lnTo>
                  <a:pt x="762063" y="49149"/>
                </a:lnTo>
                <a:lnTo>
                  <a:pt x="659891" y="64769"/>
                </a:lnTo>
                <a:lnTo>
                  <a:pt x="564095" y="82550"/>
                </a:lnTo>
                <a:lnTo>
                  <a:pt x="478955" y="102616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63956" y="160655"/>
                </a:lnTo>
                <a:lnTo>
                  <a:pt x="206476" y="178562"/>
                </a:lnTo>
                <a:lnTo>
                  <a:pt x="157518" y="196342"/>
                </a:lnTo>
                <a:lnTo>
                  <a:pt x="114947" y="214249"/>
                </a:lnTo>
                <a:lnTo>
                  <a:pt x="51079" y="241046"/>
                </a:lnTo>
                <a:lnTo>
                  <a:pt x="12763" y="261112"/>
                </a:lnTo>
                <a:lnTo>
                  <a:pt x="0" y="267716"/>
                </a:lnTo>
                <a:lnTo>
                  <a:pt x="0" y="1329944"/>
                </a:lnTo>
                <a:lnTo>
                  <a:pt x="8719096" y="1329944"/>
                </a:lnTo>
                <a:lnTo>
                  <a:pt x="8723414" y="1323213"/>
                </a:lnTo>
                <a:lnTo>
                  <a:pt x="8723414" y="568960"/>
                </a:lnTo>
                <a:lnTo>
                  <a:pt x="8719096" y="571246"/>
                </a:ln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384959" y="691769"/>
                </a:lnTo>
                <a:lnTo>
                  <a:pt x="8295551" y="718566"/>
                </a:lnTo>
                <a:lnTo>
                  <a:pt x="8201825" y="743077"/>
                </a:lnTo>
                <a:lnTo>
                  <a:pt x="8106067" y="763143"/>
                </a:lnTo>
                <a:lnTo>
                  <a:pt x="8005991" y="783209"/>
                </a:lnTo>
                <a:lnTo>
                  <a:pt x="7901724" y="801116"/>
                </a:lnTo>
                <a:lnTo>
                  <a:pt x="7793139" y="814451"/>
                </a:lnTo>
                <a:lnTo>
                  <a:pt x="7680363" y="827786"/>
                </a:lnTo>
                <a:lnTo>
                  <a:pt x="7563269" y="836803"/>
                </a:lnTo>
                <a:lnTo>
                  <a:pt x="7441857" y="845693"/>
                </a:lnTo>
                <a:lnTo>
                  <a:pt x="7314222" y="850138"/>
                </a:lnTo>
                <a:lnTo>
                  <a:pt x="7182142" y="850138"/>
                </a:lnTo>
                <a:lnTo>
                  <a:pt x="7043839" y="847979"/>
                </a:lnTo>
                <a:lnTo>
                  <a:pt x="6899059" y="843407"/>
                </a:lnTo>
                <a:lnTo>
                  <a:pt x="6750088" y="836803"/>
                </a:lnTo>
                <a:lnTo>
                  <a:pt x="6594640" y="825627"/>
                </a:lnTo>
                <a:lnTo>
                  <a:pt x="6430810" y="810006"/>
                </a:lnTo>
                <a:lnTo>
                  <a:pt x="6260503" y="792099"/>
                </a:lnTo>
                <a:lnTo>
                  <a:pt x="6083846" y="769874"/>
                </a:lnTo>
                <a:lnTo>
                  <a:pt x="5900712" y="745236"/>
                </a:lnTo>
                <a:lnTo>
                  <a:pt x="5709196" y="716280"/>
                </a:lnTo>
                <a:lnTo>
                  <a:pt x="5509044" y="682752"/>
                </a:lnTo>
                <a:lnTo>
                  <a:pt x="5302542" y="644906"/>
                </a:lnTo>
                <a:lnTo>
                  <a:pt x="5085499" y="602488"/>
                </a:lnTo>
                <a:lnTo>
                  <a:pt x="4861979" y="557911"/>
                </a:lnTo>
                <a:lnTo>
                  <a:pt x="4627791" y="506475"/>
                </a:lnTo>
                <a:lnTo>
                  <a:pt x="4387253" y="453009"/>
                </a:lnTo>
                <a:lnTo>
                  <a:pt x="4136047" y="394969"/>
                </a:lnTo>
                <a:lnTo>
                  <a:pt x="3874173" y="330200"/>
                </a:lnTo>
                <a:lnTo>
                  <a:pt x="3614458" y="267716"/>
                </a:lnTo>
                <a:lnTo>
                  <a:pt x="3363379" y="214249"/>
                </a:lnTo>
                <a:lnTo>
                  <a:pt x="3122841" y="165100"/>
                </a:lnTo>
                <a:lnTo>
                  <a:pt x="2892844" y="124968"/>
                </a:lnTo>
                <a:lnTo>
                  <a:pt x="2673642" y="91440"/>
                </a:lnTo>
                <a:lnTo>
                  <a:pt x="2462949" y="62484"/>
                </a:lnTo>
                <a:lnTo>
                  <a:pt x="2262797" y="40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09573" y="2614559"/>
            <a:ext cx="7023340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75"/>
              </a:lnSpc>
              <a:spcBef>
                <a:spcPts val="223"/>
              </a:spcBef>
            </a:pPr>
            <a:r>
              <a:rPr sz="6600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Presidencia</a:t>
            </a:r>
            <a:r>
              <a:rPr sz="6600" spc="14" baseline="372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600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del Doctor</a:t>
            </a:r>
            <a:r>
              <a:rPr sz="6600" spc="-14" baseline="3723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6600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Rafael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9302" y="3285340"/>
            <a:ext cx="147370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75"/>
              </a:lnSpc>
              <a:spcBef>
                <a:spcPts val="223"/>
              </a:spcBef>
            </a:pPr>
            <a:r>
              <a:rPr sz="6600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Ángel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5384" y="3285340"/>
            <a:ext cx="2227456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75"/>
              </a:lnSpc>
              <a:spcBef>
                <a:spcPts val="223"/>
              </a:spcBef>
            </a:pPr>
            <a:r>
              <a:rPr sz="6600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Calderón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15412" y="3285340"/>
            <a:ext cx="193468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475"/>
              </a:lnSpc>
              <a:spcBef>
                <a:spcPts val="223"/>
              </a:spcBef>
            </a:pPr>
            <a:r>
              <a:rPr sz="6600" spc="14" baseline="3723" dirty="0" smtClean="0">
                <a:solidFill>
                  <a:srgbClr val="FFFFFF"/>
                </a:solidFill>
                <a:latin typeface="Candara"/>
                <a:cs typeface="Candara"/>
              </a:rPr>
              <a:t>G</a:t>
            </a:r>
            <a:r>
              <a:rPr sz="6600" spc="0" baseline="3723" dirty="0" smtClean="0">
                <a:solidFill>
                  <a:srgbClr val="FFFFFF"/>
                </a:solidFill>
                <a:latin typeface="Candara"/>
                <a:cs typeface="Candara"/>
              </a:rPr>
              <a:t>uardia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5137" y="6372337"/>
            <a:ext cx="11373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sz="1500" spc="0" baseline="2730" dirty="0" smtClean="0">
                <a:solidFill>
                  <a:srgbClr val="073D86"/>
                </a:solidFill>
                <a:latin typeface="Candara"/>
                <a:cs typeface="Candara"/>
              </a:rPr>
              <a:t>9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6148" y="6372337"/>
            <a:ext cx="59619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0"/>
              </a:lnSpc>
              <a:spcBef>
                <a:spcPts val="54"/>
              </a:spcBef>
            </a:pPr>
            <a:r>
              <a:rPr lang="mr-IN" sz="1500" spc="4" baseline="2730" dirty="0" smtClean="0">
                <a:solidFill>
                  <a:srgbClr val="073D86"/>
                </a:solidFill>
                <a:latin typeface="Candara"/>
                <a:cs typeface="Candara"/>
              </a:rPr>
              <a:t>17/01/2017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2288" y="6376600"/>
            <a:ext cx="357957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94"/>
              </a:lnSpc>
              <a:spcBef>
                <a:spcPts val="49"/>
              </a:spcBef>
            </a:pP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é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a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1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1940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n Co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Ri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c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a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:</a:t>
            </a:r>
            <a:r>
              <a:rPr sz="1350" spc="1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El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E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d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 </a:t>
            </a:r>
            <a:r>
              <a:rPr sz="1350" spc="-9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ef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o</a:t>
            </a:r>
            <a:r>
              <a:rPr sz="1350" spc="4" baseline="3034" dirty="0" smtClean="0">
                <a:solidFill>
                  <a:srgbClr val="073D86"/>
                </a:solidFill>
                <a:latin typeface="Candara"/>
                <a:cs typeface="Candara"/>
              </a:rPr>
              <a:t>r</a:t>
            </a:r>
            <a:r>
              <a:rPr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mis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ta</a:t>
            </a:r>
            <a:r>
              <a:rPr sz="1350" spc="49" baseline="3034" dirty="0" smtClean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1350" spc="0" baseline="3034" dirty="0" smtClean="0">
                <a:solidFill>
                  <a:srgbClr val="073D86"/>
                </a:solidFill>
                <a:latin typeface="Candara"/>
                <a:cs typeface="Candara"/>
              </a:rPr>
              <a:t>- </a:t>
            </a:r>
            <a:r>
              <a:rPr lang="mr-IN" sz="1350" spc="-4" baseline="3034" dirty="0" smtClean="0">
                <a:solidFill>
                  <a:srgbClr val="073D86"/>
                </a:solidFill>
                <a:latin typeface="Candara"/>
                <a:cs typeface="Candara"/>
              </a:rPr>
              <a:t>    </a:t>
            </a:r>
            <a:endParaRPr sz="9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8524</Words>
  <Application>Microsoft Macintosh PowerPoint</Application>
  <PresentationFormat>Presentación en pantalla (4:3)</PresentationFormat>
  <Paragraphs>1075</Paragraphs>
  <Slides>62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3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Adrian Orozco</cp:lastModifiedBy>
  <cp:revision>2</cp:revision>
  <dcterms:modified xsi:type="dcterms:W3CDTF">2017-09-08T01:10:32Z</dcterms:modified>
</cp:coreProperties>
</file>