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9144000" cy="6858000" type="screen4x3"/>
  <p:notesSz cx="9144000" cy="6858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744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46.png"/><Relationship Id="rId21" Type="http://schemas.openxmlformats.org/officeDocument/2006/relationships/image" Target="../media/image33.png"/><Relationship Id="rId22" Type="http://schemas.openxmlformats.org/officeDocument/2006/relationships/image" Target="../media/image34.png"/><Relationship Id="rId23" Type="http://schemas.openxmlformats.org/officeDocument/2006/relationships/image" Target="../media/image35.png"/><Relationship Id="rId24" Type="http://schemas.openxmlformats.org/officeDocument/2006/relationships/image" Target="../media/image47.png"/><Relationship Id="rId25" Type="http://schemas.openxmlformats.org/officeDocument/2006/relationships/image" Target="../media/image48.png"/><Relationship Id="rId26" Type="http://schemas.openxmlformats.org/officeDocument/2006/relationships/image" Target="../media/image19.png"/><Relationship Id="rId27" Type="http://schemas.openxmlformats.org/officeDocument/2006/relationships/image" Target="../media/image20.png"/><Relationship Id="rId28" Type="http://schemas.openxmlformats.org/officeDocument/2006/relationships/image" Target="../media/image21.png"/><Relationship Id="rId29" Type="http://schemas.openxmlformats.org/officeDocument/2006/relationships/image" Target="../media/image22.png"/><Relationship Id="rId30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49.png"/><Relationship Id="rId21" Type="http://schemas.openxmlformats.org/officeDocument/2006/relationships/image" Target="../media/image33.png"/><Relationship Id="rId22" Type="http://schemas.openxmlformats.org/officeDocument/2006/relationships/image" Target="../media/image34.png"/><Relationship Id="rId23" Type="http://schemas.openxmlformats.org/officeDocument/2006/relationships/image" Target="../media/image38.png"/><Relationship Id="rId24" Type="http://schemas.openxmlformats.org/officeDocument/2006/relationships/image" Target="../media/image50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51.png"/><Relationship Id="rId21" Type="http://schemas.openxmlformats.org/officeDocument/2006/relationships/image" Target="../media/image33.png"/><Relationship Id="rId22" Type="http://schemas.openxmlformats.org/officeDocument/2006/relationships/image" Target="../media/image34.png"/><Relationship Id="rId23" Type="http://schemas.openxmlformats.org/officeDocument/2006/relationships/image" Target="../media/image38.png"/><Relationship Id="rId24" Type="http://schemas.openxmlformats.org/officeDocument/2006/relationships/image" Target="../media/image50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52.png"/><Relationship Id="rId21" Type="http://schemas.openxmlformats.org/officeDocument/2006/relationships/image" Target="../media/image33.png"/><Relationship Id="rId22" Type="http://schemas.openxmlformats.org/officeDocument/2006/relationships/image" Target="../media/image34.png"/><Relationship Id="rId23" Type="http://schemas.openxmlformats.org/officeDocument/2006/relationships/image" Target="../media/image35.png"/><Relationship Id="rId24" Type="http://schemas.openxmlformats.org/officeDocument/2006/relationships/image" Target="../media/image47.png"/><Relationship Id="rId25" Type="http://schemas.openxmlformats.org/officeDocument/2006/relationships/image" Target="../media/image48.png"/><Relationship Id="rId26" Type="http://schemas.openxmlformats.org/officeDocument/2006/relationships/image" Target="../media/image19.png"/><Relationship Id="rId27" Type="http://schemas.openxmlformats.org/officeDocument/2006/relationships/image" Target="../media/image20.png"/><Relationship Id="rId28" Type="http://schemas.openxmlformats.org/officeDocument/2006/relationships/image" Target="../media/image21.png"/><Relationship Id="rId29" Type="http://schemas.openxmlformats.org/officeDocument/2006/relationships/image" Target="../media/image22.png"/><Relationship Id="rId30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54.png"/><Relationship Id="rId27" Type="http://schemas.openxmlformats.org/officeDocument/2006/relationships/image" Target="../media/image55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56.png"/><Relationship Id="rId21" Type="http://schemas.openxmlformats.org/officeDocument/2006/relationships/image" Target="../media/image53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57.png"/><Relationship Id="rId21" Type="http://schemas.openxmlformats.org/officeDocument/2006/relationships/image" Target="../media/image53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58.png"/><Relationship Id="rId27" Type="http://schemas.openxmlformats.org/officeDocument/2006/relationships/image" Target="../media/image59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60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61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62.png"/><Relationship Id="rId21" Type="http://schemas.openxmlformats.org/officeDocument/2006/relationships/image" Target="../media/image63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26.png"/><Relationship Id="rId21" Type="http://schemas.openxmlformats.org/officeDocument/2006/relationships/image" Target="../media/image27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64.png"/><Relationship Id="rId21" Type="http://schemas.openxmlformats.org/officeDocument/2006/relationships/image" Target="../media/image63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65.png"/><Relationship Id="rId21" Type="http://schemas.openxmlformats.org/officeDocument/2006/relationships/image" Target="../media/image63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66.png"/><Relationship Id="rId26" Type="http://schemas.openxmlformats.org/officeDocument/2006/relationships/image" Target="../media/image67.jpg"/><Relationship Id="rId27" Type="http://schemas.openxmlformats.org/officeDocument/2006/relationships/image" Target="../media/image68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70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71.png"/><Relationship Id="rId28" Type="http://schemas.openxmlformats.org/officeDocument/2006/relationships/image" Target="../media/image72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73.png"/><Relationship Id="rId21" Type="http://schemas.openxmlformats.org/officeDocument/2006/relationships/image" Target="../media/image69.png"/><Relationship Id="rId22" Type="http://schemas.openxmlformats.org/officeDocument/2006/relationships/image" Target="../media/image70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74.png"/><Relationship Id="rId21" Type="http://schemas.openxmlformats.org/officeDocument/2006/relationships/image" Target="../media/image69.png"/><Relationship Id="rId22" Type="http://schemas.openxmlformats.org/officeDocument/2006/relationships/image" Target="../media/image70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75.png"/><Relationship Id="rId21" Type="http://schemas.openxmlformats.org/officeDocument/2006/relationships/image" Target="../media/image69.png"/><Relationship Id="rId22" Type="http://schemas.openxmlformats.org/officeDocument/2006/relationships/image" Target="../media/image70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70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76.png"/><Relationship Id="rId28" Type="http://schemas.openxmlformats.org/officeDocument/2006/relationships/image" Target="../media/image77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78.png"/><Relationship Id="rId21" Type="http://schemas.openxmlformats.org/officeDocument/2006/relationships/image" Target="../media/image69.png"/><Relationship Id="rId22" Type="http://schemas.openxmlformats.org/officeDocument/2006/relationships/image" Target="../media/image70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70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79.png"/><Relationship Id="rId28" Type="http://schemas.openxmlformats.org/officeDocument/2006/relationships/image" Target="../media/image80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28.png"/><Relationship Id="rId21" Type="http://schemas.openxmlformats.org/officeDocument/2006/relationships/image" Target="../media/image27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81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82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83.png"/><Relationship Id="rId26" Type="http://schemas.openxmlformats.org/officeDocument/2006/relationships/image" Target="../media/image84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85.png"/><Relationship Id="rId26" Type="http://schemas.openxmlformats.org/officeDocument/2006/relationships/image" Target="../media/image86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87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8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89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90.png"/><Relationship Id="rId26" Type="http://schemas.openxmlformats.org/officeDocument/2006/relationships/image" Target="../media/image91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92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93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94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29.png"/><Relationship Id="rId21" Type="http://schemas.openxmlformats.org/officeDocument/2006/relationships/image" Target="../media/image27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95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96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97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9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99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00.png"/><Relationship Id="rId21" Type="http://schemas.openxmlformats.org/officeDocument/2006/relationships/image" Target="../media/image101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02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10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04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105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7.png"/><Relationship Id="rId21" Type="http://schemas.openxmlformats.org/officeDocument/2006/relationships/image" Target="../media/image108.png"/><Relationship Id="rId22" Type="http://schemas.openxmlformats.org/officeDocument/2006/relationships/image" Target="../media/image109.png"/><Relationship Id="rId23" Type="http://schemas.openxmlformats.org/officeDocument/2006/relationships/image" Target="../media/image110.png"/><Relationship Id="rId24" Type="http://schemas.openxmlformats.org/officeDocument/2006/relationships/image" Target="../media/image111.png"/><Relationship Id="rId25" Type="http://schemas.openxmlformats.org/officeDocument/2006/relationships/image" Target="../media/image112.png"/><Relationship Id="rId26" Type="http://schemas.openxmlformats.org/officeDocument/2006/relationships/image" Target="../media/image113.png"/><Relationship Id="rId27" Type="http://schemas.openxmlformats.org/officeDocument/2006/relationships/image" Target="../media/image114.png"/><Relationship Id="rId28" Type="http://schemas.openxmlformats.org/officeDocument/2006/relationships/image" Target="../media/image115.png"/><Relationship Id="rId29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117.png"/><Relationship Id="rId31" Type="http://schemas.openxmlformats.org/officeDocument/2006/relationships/image" Target="../media/image118.png"/><Relationship Id="rId32" Type="http://schemas.openxmlformats.org/officeDocument/2006/relationships/image" Target="../media/image119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120.png"/><Relationship Id="rId34" Type="http://schemas.openxmlformats.org/officeDocument/2006/relationships/image" Target="../media/image121.png"/><Relationship Id="rId35" Type="http://schemas.openxmlformats.org/officeDocument/2006/relationships/image" Target="../media/image122.png"/><Relationship Id="rId36" Type="http://schemas.openxmlformats.org/officeDocument/2006/relationships/image" Target="../media/image1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06.png"/><Relationship Id="rId37" Type="http://schemas.openxmlformats.org/officeDocument/2006/relationships/image" Target="../media/image124.png"/><Relationship Id="rId38" Type="http://schemas.openxmlformats.org/officeDocument/2006/relationships/image" Target="../media/image18.png"/><Relationship Id="rId39" Type="http://schemas.openxmlformats.org/officeDocument/2006/relationships/image" Target="../media/image125.png"/><Relationship Id="rId40" Type="http://schemas.openxmlformats.org/officeDocument/2006/relationships/image" Target="../media/image19.png"/><Relationship Id="rId41" Type="http://schemas.openxmlformats.org/officeDocument/2006/relationships/image" Target="../media/image20.png"/><Relationship Id="rId42" Type="http://schemas.openxmlformats.org/officeDocument/2006/relationships/image" Target="../media/image21.png"/><Relationship Id="rId43" Type="http://schemas.openxmlformats.org/officeDocument/2006/relationships/image" Target="../media/image22.png"/><Relationship Id="rId4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46" Type="http://schemas.openxmlformats.org/officeDocument/2006/relationships/image" Target="../media/image23.png"/><Relationship Id="rId20" Type="http://schemas.openxmlformats.org/officeDocument/2006/relationships/image" Target="../media/image38.png"/><Relationship Id="rId21" Type="http://schemas.openxmlformats.org/officeDocument/2006/relationships/image" Target="../media/image126.png"/><Relationship Id="rId22" Type="http://schemas.openxmlformats.org/officeDocument/2006/relationships/image" Target="../media/image127.png"/><Relationship Id="rId23" Type="http://schemas.openxmlformats.org/officeDocument/2006/relationships/image" Target="../media/image128.png"/><Relationship Id="rId24" Type="http://schemas.openxmlformats.org/officeDocument/2006/relationships/image" Target="../media/image129.png"/><Relationship Id="rId25" Type="http://schemas.openxmlformats.org/officeDocument/2006/relationships/image" Target="../media/image130.png"/><Relationship Id="rId26" Type="http://schemas.openxmlformats.org/officeDocument/2006/relationships/image" Target="../media/image131.png"/><Relationship Id="rId27" Type="http://schemas.openxmlformats.org/officeDocument/2006/relationships/image" Target="../media/image132.png"/><Relationship Id="rId28" Type="http://schemas.openxmlformats.org/officeDocument/2006/relationships/image" Target="../media/image133.png"/><Relationship Id="rId29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135.png"/><Relationship Id="rId31" Type="http://schemas.openxmlformats.org/officeDocument/2006/relationships/image" Target="../media/image136.png"/><Relationship Id="rId32" Type="http://schemas.openxmlformats.org/officeDocument/2006/relationships/image" Target="../media/image137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138.png"/><Relationship Id="rId34" Type="http://schemas.openxmlformats.org/officeDocument/2006/relationships/image" Target="../media/image139.png"/><Relationship Id="rId35" Type="http://schemas.openxmlformats.org/officeDocument/2006/relationships/image" Target="../media/image140.png"/><Relationship Id="rId36" Type="http://schemas.openxmlformats.org/officeDocument/2006/relationships/image" Target="../media/image141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06.png"/><Relationship Id="rId37" Type="http://schemas.openxmlformats.org/officeDocument/2006/relationships/image" Target="../media/image142.png"/><Relationship Id="rId38" Type="http://schemas.openxmlformats.org/officeDocument/2006/relationships/image" Target="../media/image143.png"/><Relationship Id="rId39" Type="http://schemas.openxmlformats.org/officeDocument/2006/relationships/image" Target="../media/image144.png"/><Relationship Id="rId40" Type="http://schemas.openxmlformats.org/officeDocument/2006/relationships/image" Target="../media/image18.png"/><Relationship Id="rId41" Type="http://schemas.openxmlformats.org/officeDocument/2006/relationships/image" Target="../media/image145.png"/><Relationship Id="rId42" Type="http://schemas.openxmlformats.org/officeDocument/2006/relationships/image" Target="../media/image19.png"/><Relationship Id="rId43" Type="http://schemas.openxmlformats.org/officeDocument/2006/relationships/image" Target="../media/image20.png"/><Relationship Id="rId44" Type="http://schemas.openxmlformats.org/officeDocument/2006/relationships/image" Target="../media/image21.png"/><Relationship Id="rId45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30.png"/><Relationship Id="rId26" Type="http://schemas.openxmlformats.org/officeDocument/2006/relationships/image" Target="../media/image31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47.png"/><Relationship Id="rId21" Type="http://schemas.openxmlformats.org/officeDocument/2006/relationships/image" Target="../media/image148.png"/><Relationship Id="rId22" Type="http://schemas.openxmlformats.org/officeDocument/2006/relationships/image" Target="../media/image149.png"/><Relationship Id="rId23" Type="http://schemas.openxmlformats.org/officeDocument/2006/relationships/image" Target="../media/image150.png"/><Relationship Id="rId24" Type="http://schemas.openxmlformats.org/officeDocument/2006/relationships/image" Target="../media/image151.png"/><Relationship Id="rId25" Type="http://schemas.openxmlformats.org/officeDocument/2006/relationships/image" Target="../media/image152.png"/><Relationship Id="rId26" Type="http://schemas.openxmlformats.org/officeDocument/2006/relationships/image" Target="../media/image153.png"/><Relationship Id="rId27" Type="http://schemas.openxmlformats.org/officeDocument/2006/relationships/image" Target="../media/image154.png"/><Relationship Id="rId28" Type="http://schemas.openxmlformats.org/officeDocument/2006/relationships/image" Target="../media/image155.png"/><Relationship Id="rId29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157.png"/><Relationship Id="rId31" Type="http://schemas.openxmlformats.org/officeDocument/2006/relationships/image" Target="../media/image158.png"/><Relationship Id="rId32" Type="http://schemas.openxmlformats.org/officeDocument/2006/relationships/image" Target="../media/image159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160.png"/><Relationship Id="rId34" Type="http://schemas.openxmlformats.org/officeDocument/2006/relationships/image" Target="../media/image161.png"/><Relationship Id="rId35" Type="http://schemas.openxmlformats.org/officeDocument/2006/relationships/image" Target="../media/image162.png"/><Relationship Id="rId36" Type="http://schemas.openxmlformats.org/officeDocument/2006/relationships/image" Target="../media/image1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46.png"/><Relationship Id="rId37" Type="http://schemas.openxmlformats.org/officeDocument/2006/relationships/image" Target="../media/image163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5.png"/><Relationship Id="rId21" Type="http://schemas.openxmlformats.org/officeDocument/2006/relationships/image" Target="../media/image164.png"/><Relationship Id="rId22" Type="http://schemas.openxmlformats.org/officeDocument/2006/relationships/image" Target="../media/image165.png"/><Relationship Id="rId23" Type="http://schemas.openxmlformats.org/officeDocument/2006/relationships/image" Target="../media/image166.png"/><Relationship Id="rId24" Type="http://schemas.openxmlformats.org/officeDocument/2006/relationships/image" Target="../media/image167.png"/><Relationship Id="rId25" Type="http://schemas.openxmlformats.org/officeDocument/2006/relationships/image" Target="../media/image168.png"/><Relationship Id="rId26" Type="http://schemas.openxmlformats.org/officeDocument/2006/relationships/image" Target="../media/image169.png"/><Relationship Id="rId27" Type="http://schemas.openxmlformats.org/officeDocument/2006/relationships/image" Target="../media/image18.png"/><Relationship Id="rId28" Type="http://schemas.openxmlformats.org/officeDocument/2006/relationships/image" Target="../media/image17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46.png"/></Relationships>
</file>

<file path=ppt/slides/_rels/slide5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71.png"/><Relationship Id="rId21" Type="http://schemas.openxmlformats.org/officeDocument/2006/relationships/image" Target="../media/image172.png"/><Relationship Id="rId22" Type="http://schemas.openxmlformats.org/officeDocument/2006/relationships/image" Target="../media/image173.png"/><Relationship Id="rId23" Type="http://schemas.openxmlformats.org/officeDocument/2006/relationships/image" Target="../media/image174.png"/><Relationship Id="rId24" Type="http://schemas.openxmlformats.org/officeDocument/2006/relationships/image" Target="../media/image175.png"/><Relationship Id="rId25" Type="http://schemas.openxmlformats.org/officeDocument/2006/relationships/image" Target="../media/image176.png"/><Relationship Id="rId26" Type="http://schemas.openxmlformats.org/officeDocument/2006/relationships/image" Target="../media/image177.png"/><Relationship Id="rId27" Type="http://schemas.openxmlformats.org/officeDocument/2006/relationships/image" Target="../media/image178.png"/><Relationship Id="rId28" Type="http://schemas.openxmlformats.org/officeDocument/2006/relationships/image" Target="../media/image179.png"/><Relationship Id="rId29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181.png"/><Relationship Id="rId31" Type="http://schemas.openxmlformats.org/officeDocument/2006/relationships/image" Target="../media/image182.png"/><Relationship Id="rId32" Type="http://schemas.openxmlformats.org/officeDocument/2006/relationships/image" Target="../media/image183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184.png"/><Relationship Id="rId34" Type="http://schemas.openxmlformats.org/officeDocument/2006/relationships/image" Target="../media/image185.png"/><Relationship Id="rId35" Type="http://schemas.openxmlformats.org/officeDocument/2006/relationships/image" Target="../media/image186.png"/><Relationship Id="rId36" Type="http://schemas.openxmlformats.org/officeDocument/2006/relationships/image" Target="../media/image1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46.png"/><Relationship Id="rId37" Type="http://schemas.openxmlformats.org/officeDocument/2006/relationships/image" Target="../media/image187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8.png"/><Relationship Id="rId21" Type="http://schemas.openxmlformats.org/officeDocument/2006/relationships/image" Target="../media/image188.png"/><Relationship Id="rId22" Type="http://schemas.openxmlformats.org/officeDocument/2006/relationships/image" Target="../media/image189.png"/><Relationship Id="rId23" Type="http://schemas.openxmlformats.org/officeDocument/2006/relationships/image" Target="../media/image190.png"/><Relationship Id="rId24" Type="http://schemas.openxmlformats.org/officeDocument/2006/relationships/image" Target="../media/image191.png"/><Relationship Id="rId25" Type="http://schemas.openxmlformats.org/officeDocument/2006/relationships/image" Target="../media/image192.png"/><Relationship Id="rId26" Type="http://schemas.openxmlformats.org/officeDocument/2006/relationships/image" Target="../media/image193.png"/><Relationship Id="rId27" Type="http://schemas.openxmlformats.org/officeDocument/2006/relationships/image" Target="../media/image194.png"/><Relationship Id="rId28" Type="http://schemas.openxmlformats.org/officeDocument/2006/relationships/image" Target="../media/image195.png"/><Relationship Id="rId29" Type="http://schemas.openxmlformats.org/officeDocument/2006/relationships/image" Target="../media/image19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197.png"/><Relationship Id="rId31" Type="http://schemas.openxmlformats.org/officeDocument/2006/relationships/image" Target="../media/image18.png"/><Relationship Id="rId32" Type="http://schemas.openxmlformats.org/officeDocument/2006/relationships/image" Target="../media/image198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46.png"/><Relationship Id="rId37" Type="http://schemas.openxmlformats.org/officeDocument/2006/relationships/image" Target="../media/image23.png"/></Relationships>
</file>

<file path=ppt/slides/_rels/slide54.xml.rels><?xml version="1.0" encoding="UTF-8" standalone="yes"?>
<Relationships xmlns="http://schemas.openxmlformats.org/package/2006/relationships"><Relationship Id="rId46" Type="http://schemas.openxmlformats.org/officeDocument/2006/relationships/image" Target="../media/image21.png"/><Relationship Id="rId47" Type="http://schemas.openxmlformats.org/officeDocument/2006/relationships/image" Target="../media/image22.png"/><Relationship Id="rId48" Type="http://schemas.openxmlformats.org/officeDocument/2006/relationships/image" Target="../media/image23.png"/><Relationship Id="rId49" Type="http://schemas.openxmlformats.org/officeDocument/2006/relationships/image" Target="../media/image223.png"/><Relationship Id="rId20" Type="http://schemas.openxmlformats.org/officeDocument/2006/relationships/image" Target="../media/image200.png"/><Relationship Id="rId21" Type="http://schemas.openxmlformats.org/officeDocument/2006/relationships/image" Target="../media/image201.png"/><Relationship Id="rId22" Type="http://schemas.openxmlformats.org/officeDocument/2006/relationships/image" Target="../media/image202.png"/><Relationship Id="rId23" Type="http://schemas.openxmlformats.org/officeDocument/2006/relationships/image" Target="../media/image203.png"/><Relationship Id="rId24" Type="http://schemas.openxmlformats.org/officeDocument/2006/relationships/image" Target="../media/image204.png"/><Relationship Id="rId25" Type="http://schemas.openxmlformats.org/officeDocument/2006/relationships/image" Target="../media/image205.png"/><Relationship Id="rId26" Type="http://schemas.openxmlformats.org/officeDocument/2006/relationships/image" Target="../media/image206.png"/><Relationship Id="rId27" Type="http://schemas.openxmlformats.org/officeDocument/2006/relationships/image" Target="../media/image207.png"/><Relationship Id="rId28" Type="http://schemas.openxmlformats.org/officeDocument/2006/relationships/image" Target="../media/image208.png"/><Relationship Id="rId29" Type="http://schemas.openxmlformats.org/officeDocument/2006/relationships/image" Target="../media/image209.png"/><Relationship Id="rId50" Type="http://schemas.openxmlformats.org/officeDocument/2006/relationships/image" Target="../media/image22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210.png"/><Relationship Id="rId31" Type="http://schemas.openxmlformats.org/officeDocument/2006/relationships/image" Target="../media/image211.png"/><Relationship Id="rId32" Type="http://schemas.openxmlformats.org/officeDocument/2006/relationships/image" Target="../media/image212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213.png"/><Relationship Id="rId34" Type="http://schemas.openxmlformats.org/officeDocument/2006/relationships/image" Target="../media/image214.png"/><Relationship Id="rId35" Type="http://schemas.openxmlformats.org/officeDocument/2006/relationships/image" Target="../media/image215.png"/><Relationship Id="rId36" Type="http://schemas.openxmlformats.org/officeDocument/2006/relationships/image" Target="../media/image216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99.png"/><Relationship Id="rId37" Type="http://schemas.openxmlformats.org/officeDocument/2006/relationships/image" Target="../media/image217.png"/><Relationship Id="rId38" Type="http://schemas.openxmlformats.org/officeDocument/2006/relationships/image" Target="../media/image218.png"/><Relationship Id="rId39" Type="http://schemas.openxmlformats.org/officeDocument/2006/relationships/image" Target="../media/image219.png"/><Relationship Id="rId40" Type="http://schemas.openxmlformats.org/officeDocument/2006/relationships/image" Target="../media/image220.png"/><Relationship Id="rId41" Type="http://schemas.openxmlformats.org/officeDocument/2006/relationships/image" Target="../media/image221.png"/><Relationship Id="rId42" Type="http://schemas.openxmlformats.org/officeDocument/2006/relationships/image" Target="../media/image222.png"/><Relationship Id="rId43" Type="http://schemas.openxmlformats.org/officeDocument/2006/relationships/image" Target="../media/image18.png"/><Relationship Id="rId44" Type="http://schemas.openxmlformats.org/officeDocument/2006/relationships/image" Target="../media/image19.png"/><Relationship Id="rId45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7.png"/><Relationship Id="rId21" Type="http://schemas.openxmlformats.org/officeDocument/2006/relationships/image" Target="../media/image225.png"/><Relationship Id="rId22" Type="http://schemas.openxmlformats.org/officeDocument/2006/relationships/image" Target="../media/image226.png"/><Relationship Id="rId23" Type="http://schemas.openxmlformats.org/officeDocument/2006/relationships/image" Target="../media/image227.png"/><Relationship Id="rId24" Type="http://schemas.openxmlformats.org/officeDocument/2006/relationships/image" Target="../media/image228.png"/><Relationship Id="rId25" Type="http://schemas.openxmlformats.org/officeDocument/2006/relationships/image" Target="../media/image229.png"/><Relationship Id="rId26" Type="http://schemas.openxmlformats.org/officeDocument/2006/relationships/image" Target="../media/image230.png"/><Relationship Id="rId27" Type="http://schemas.openxmlformats.org/officeDocument/2006/relationships/image" Target="../media/image231.png"/><Relationship Id="rId28" Type="http://schemas.openxmlformats.org/officeDocument/2006/relationships/image" Target="../media/image232.png"/><Relationship Id="rId29" Type="http://schemas.openxmlformats.org/officeDocument/2006/relationships/image" Target="../media/image2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18.png"/><Relationship Id="rId31" Type="http://schemas.openxmlformats.org/officeDocument/2006/relationships/image" Target="../media/image234.png"/><Relationship Id="rId32" Type="http://schemas.openxmlformats.org/officeDocument/2006/relationships/image" Target="../media/image19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99.png"/></Relationships>
</file>

<file path=ppt/slides/_rels/slide5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8.png"/><Relationship Id="rId21" Type="http://schemas.openxmlformats.org/officeDocument/2006/relationships/image" Target="../media/image235.png"/><Relationship Id="rId22" Type="http://schemas.openxmlformats.org/officeDocument/2006/relationships/image" Target="../media/image236.png"/><Relationship Id="rId23" Type="http://schemas.openxmlformats.org/officeDocument/2006/relationships/image" Target="../media/image237.png"/><Relationship Id="rId24" Type="http://schemas.openxmlformats.org/officeDocument/2006/relationships/image" Target="../media/image238.png"/><Relationship Id="rId25" Type="http://schemas.openxmlformats.org/officeDocument/2006/relationships/image" Target="../media/image239.png"/><Relationship Id="rId26" Type="http://schemas.openxmlformats.org/officeDocument/2006/relationships/image" Target="../media/image240.png"/><Relationship Id="rId27" Type="http://schemas.openxmlformats.org/officeDocument/2006/relationships/image" Target="../media/image18.png"/><Relationship Id="rId28" Type="http://schemas.openxmlformats.org/officeDocument/2006/relationships/image" Target="../media/image241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99.png"/></Relationships>
</file>

<file path=ppt/slides/_rels/slide5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42.png"/><Relationship Id="rId21" Type="http://schemas.openxmlformats.org/officeDocument/2006/relationships/image" Target="../media/image243.png"/><Relationship Id="rId22" Type="http://schemas.openxmlformats.org/officeDocument/2006/relationships/image" Target="../media/image244.png"/><Relationship Id="rId23" Type="http://schemas.openxmlformats.org/officeDocument/2006/relationships/image" Target="../media/image245.png"/><Relationship Id="rId24" Type="http://schemas.openxmlformats.org/officeDocument/2006/relationships/image" Target="../media/image246.png"/><Relationship Id="rId25" Type="http://schemas.openxmlformats.org/officeDocument/2006/relationships/image" Target="../media/image247.png"/><Relationship Id="rId26" Type="http://schemas.openxmlformats.org/officeDocument/2006/relationships/image" Target="../media/image248.png"/><Relationship Id="rId27" Type="http://schemas.openxmlformats.org/officeDocument/2006/relationships/image" Target="../media/image249.png"/><Relationship Id="rId28" Type="http://schemas.openxmlformats.org/officeDocument/2006/relationships/image" Target="../media/image250.png"/><Relationship Id="rId29" Type="http://schemas.openxmlformats.org/officeDocument/2006/relationships/image" Target="../media/image2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252.png"/><Relationship Id="rId31" Type="http://schemas.openxmlformats.org/officeDocument/2006/relationships/image" Target="../media/image253.png"/><Relationship Id="rId32" Type="http://schemas.openxmlformats.org/officeDocument/2006/relationships/image" Target="../media/image254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255.png"/><Relationship Id="rId34" Type="http://schemas.openxmlformats.org/officeDocument/2006/relationships/image" Target="../media/image256.png"/><Relationship Id="rId35" Type="http://schemas.openxmlformats.org/officeDocument/2006/relationships/image" Target="../media/image257.png"/><Relationship Id="rId36" Type="http://schemas.openxmlformats.org/officeDocument/2006/relationships/image" Target="../media/image25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99.png"/><Relationship Id="rId37" Type="http://schemas.openxmlformats.org/officeDocument/2006/relationships/image" Target="../media/image18.png"/><Relationship Id="rId38" Type="http://schemas.openxmlformats.org/officeDocument/2006/relationships/image" Target="../media/image259.png"/><Relationship Id="rId39" Type="http://schemas.openxmlformats.org/officeDocument/2006/relationships/image" Target="../media/image19.png"/><Relationship Id="rId40" Type="http://schemas.openxmlformats.org/officeDocument/2006/relationships/image" Target="../media/image20.png"/><Relationship Id="rId41" Type="http://schemas.openxmlformats.org/officeDocument/2006/relationships/image" Target="../media/image21.png"/><Relationship Id="rId42" Type="http://schemas.openxmlformats.org/officeDocument/2006/relationships/image" Target="../media/image22.png"/><Relationship Id="rId43" Type="http://schemas.openxmlformats.org/officeDocument/2006/relationships/image" Target="../media/image23.png"/></Relationships>
</file>

<file path=ppt/slides/_rels/slide5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60.png"/><Relationship Id="rId21" Type="http://schemas.openxmlformats.org/officeDocument/2006/relationships/image" Target="../media/image261.png"/><Relationship Id="rId22" Type="http://schemas.openxmlformats.org/officeDocument/2006/relationships/image" Target="../media/image262.png"/><Relationship Id="rId23" Type="http://schemas.openxmlformats.org/officeDocument/2006/relationships/image" Target="../media/image263.png"/><Relationship Id="rId24" Type="http://schemas.openxmlformats.org/officeDocument/2006/relationships/image" Target="../media/image264.png"/><Relationship Id="rId25" Type="http://schemas.openxmlformats.org/officeDocument/2006/relationships/image" Target="../media/image265.png"/><Relationship Id="rId26" Type="http://schemas.openxmlformats.org/officeDocument/2006/relationships/image" Target="../media/image266.png"/><Relationship Id="rId27" Type="http://schemas.openxmlformats.org/officeDocument/2006/relationships/image" Target="../media/image267.png"/><Relationship Id="rId28" Type="http://schemas.openxmlformats.org/officeDocument/2006/relationships/image" Target="../media/image268.png"/><Relationship Id="rId29" Type="http://schemas.openxmlformats.org/officeDocument/2006/relationships/image" Target="../media/image2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270.png"/><Relationship Id="rId31" Type="http://schemas.openxmlformats.org/officeDocument/2006/relationships/image" Target="../media/image271.png"/><Relationship Id="rId32" Type="http://schemas.openxmlformats.org/officeDocument/2006/relationships/image" Target="../media/image272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18.png"/><Relationship Id="rId34" Type="http://schemas.openxmlformats.org/officeDocument/2006/relationships/image" Target="../media/image19.png"/><Relationship Id="rId35" Type="http://schemas.openxmlformats.org/officeDocument/2006/relationships/image" Target="../media/image20.png"/><Relationship Id="rId36" Type="http://schemas.openxmlformats.org/officeDocument/2006/relationships/image" Target="../media/image21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99.png"/><Relationship Id="rId37" Type="http://schemas.openxmlformats.org/officeDocument/2006/relationships/image" Target="../media/image22.png"/><Relationship Id="rId38" Type="http://schemas.openxmlformats.org/officeDocument/2006/relationships/image" Target="../media/image23.png"/><Relationship Id="rId39" Type="http://schemas.openxmlformats.org/officeDocument/2006/relationships/image" Target="../media/image273.png"/><Relationship Id="rId40" Type="http://schemas.openxmlformats.org/officeDocument/2006/relationships/image" Target="../media/image274.jpg"/></Relationships>
</file>

<file path=ppt/slides/_rels/slide5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60.png"/><Relationship Id="rId21" Type="http://schemas.openxmlformats.org/officeDocument/2006/relationships/image" Target="../media/image276.png"/><Relationship Id="rId22" Type="http://schemas.openxmlformats.org/officeDocument/2006/relationships/image" Target="../media/image277.png"/><Relationship Id="rId23" Type="http://schemas.openxmlformats.org/officeDocument/2006/relationships/image" Target="../media/image278.png"/><Relationship Id="rId24" Type="http://schemas.openxmlformats.org/officeDocument/2006/relationships/image" Target="../media/image279.png"/><Relationship Id="rId25" Type="http://schemas.openxmlformats.org/officeDocument/2006/relationships/image" Target="../media/image280.png"/><Relationship Id="rId26" Type="http://schemas.openxmlformats.org/officeDocument/2006/relationships/image" Target="../media/image281.png"/><Relationship Id="rId27" Type="http://schemas.openxmlformats.org/officeDocument/2006/relationships/image" Target="../media/image282.png"/><Relationship Id="rId28" Type="http://schemas.openxmlformats.org/officeDocument/2006/relationships/image" Target="../media/image283.png"/><Relationship Id="rId29" Type="http://schemas.openxmlformats.org/officeDocument/2006/relationships/image" Target="../media/image28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285.png"/><Relationship Id="rId31" Type="http://schemas.openxmlformats.org/officeDocument/2006/relationships/image" Target="../media/image18.png"/><Relationship Id="rId32" Type="http://schemas.openxmlformats.org/officeDocument/2006/relationships/image" Target="../media/image286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275.png"/><Relationship Id="rId37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32.png"/><Relationship Id="rId21" Type="http://schemas.openxmlformats.org/officeDocument/2006/relationships/image" Target="../media/image33.png"/><Relationship Id="rId22" Type="http://schemas.openxmlformats.org/officeDocument/2006/relationships/image" Target="../media/image34.png"/><Relationship Id="rId23" Type="http://schemas.openxmlformats.org/officeDocument/2006/relationships/image" Target="../media/image35.png"/><Relationship Id="rId24" Type="http://schemas.openxmlformats.org/officeDocument/2006/relationships/image" Target="../media/image36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1.png"/><Relationship Id="rId21" Type="http://schemas.openxmlformats.org/officeDocument/2006/relationships/image" Target="../media/image287.png"/><Relationship Id="rId22" Type="http://schemas.openxmlformats.org/officeDocument/2006/relationships/image" Target="../media/image288.png"/><Relationship Id="rId23" Type="http://schemas.openxmlformats.org/officeDocument/2006/relationships/image" Target="../media/image289.png"/><Relationship Id="rId24" Type="http://schemas.openxmlformats.org/officeDocument/2006/relationships/image" Target="../media/image290.png"/><Relationship Id="rId25" Type="http://schemas.openxmlformats.org/officeDocument/2006/relationships/image" Target="../media/image291.png"/><Relationship Id="rId26" Type="http://schemas.openxmlformats.org/officeDocument/2006/relationships/image" Target="../media/image292.png"/><Relationship Id="rId27" Type="http://schemas.openxmlformats.org/officeDocument/2006/relationships/image" Target="../media/image293.png"/><Relationship Id="rId28" Type="http://schemas.openxmlformats.org/officeDocument/2006/relationships/image" Target="../media/image294.png"/><Relationship Id="rId29" Type="http://schemas.openxmlformats.org/officeDocument/2006/relationships/image" Target="../media/image29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296.png"/><Relationship Id="rId31" Type="http://schemas.openxmlformats.org/officeDocument/2006/relationships/image" Target="../media/image297.png"/><Relationship Id="rId32" Type="http://schemas.openxmlformats.org/officeDocument/2006/relationships/image" Target="../media/image298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299.png"/><Relationship Id="rId34" Type="http://schemas.openxmlformats.org/officeDocument/2006/relationships/image" Target="../media/image300.png"/><Relationship Id="rId35" Type="http://schemas.openxmlformats.org/officeDocument/2006/relationships/image" Target="../media/image18.png"/><Relationship Id="rId36" Type="http://schemas.openxmlformats.org/officeDocument/2006/relationships/image" Target="../media/image19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275.png"/><Relationship Id="rId37" Type="http://schemas.openxmlformats.org/officeDocument/2006/relationships/image" Target="../media/image20.png"/><Relationship Id="rId38" Type="http://schemas.openxmlformats.org/officeDocument/2006/relationships/image" Target="../media/image21.png"/><Relationship Id="rId39" Type="http://schemas.openxmlformats.org/officeDocument/2006/relationships/image" Target="../media/image22.png"/><Relationship Id="rId40" Type="http://schemas.openxmlformats.org/officeDocument/2006/relationships/image" Target="../media/image23.png"/><Relationship Id="rId41" Type="http://schemas.openxmlformats.org/officeDocument/2006/relationships/image" Target="../media/image301.png"/><Relationship Id="rId42" Type="http://schemas.openxmlformats.org/officeDocument/2006/relationships/image" Target="../media/image302.jpg"/></Relationships>
</file>

<file path=ppt/slides/_rels/slide6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60.png"/><Relationship Id="rId21" Type="http://schemas.openxmlformats.org/officeDocument/2006/relationships/image" Target="../media/image304.png"/><Relationship Id="rId22" Type="http://schemas.openxmlformats.org/officeDocument/2006/relationships/image" Target="../media/image305.png"/><Relationship Id="rId23" Type="http://schemas.openxmlformats.org/officeDocument/2006/relationships/image" Target="../media/image306.png"/><Relationship Id="rId24" Type="http://schemas.openxmlformats.org/officeDocument/2006/relationships/image" Target="../media/image307.png"/><Relationship Id="rId25" Type="http://schemas.openxmlformats.org/officeDocument/2006/relationships/image" Target="../media/image308.png"/><Relationship Id="rId26" Type="http://schemas.openxmlformats.org/officeDocument/2006/relationships/image" Target="../media/image309.png"/><Relationship Id="rId27" Type="http://schemas.openxmlformats.org/officeDocument/2006/relationships/image" Target="../media/image310.png"/><Relationship Id="rId28" Type="http://schemas.openxmlformats.org/officeDocument/2006/relationships/image" Target="../media/image311.png"/><Relationship Id="rId29" Type="http://schemas.openxmlformats.org/officeDocument/2006/relationships/image" Target="../media/image3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313.png"/><Relationship Id="rId31" Type="http://schemas.openxmlformats.org/officeDocument/2006/relationships/image" Target="../media/image314.png"/><Relationship Id="rId32" Type="http://schemas.openxmlformats.org/officeDocument/2006/relationships/image" Target="../media/image18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315.png"/><Relationship Id="rId34" Type="http://schemas.openxmlformats.org/officeDocument/2006/relationships/image" Target="../media/image19.png"/><Relationship Id="rId35" Type="http://schemas.openxmlformats.org/officeDocument/2006/relationships/image" Target="../media/image20.png"/><Relationship Id="rId36" Type="http://schemas.openxmlformats.org/officeDocument/2006/relationships/image" Target="../media/image21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303.png"/><Relationship Id="rId37" Type="http://schemas.openxmlformats.org/officeDocument/2006/relationships/image" Target="../media/image22.png"/><Relationship Id="rId38" Type="http://schemas.openxmlformats.org/officeDocument/2006/relationships/image" Target="../media/image23.png"/></Relationships>
</file>

<file path=ppt/slides/_rels/slide6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16.png"/><Relationship Id="rId21" Type="http://schemas.openxmlformats.org/officeDocument/2006/relationships/image" Target="../media/image317.png"/><Relationship Id="rId22" Type="http://schemas.openxmlformats.org/officeDocument/2006/relationships/image" Target="../media/image318.png"/><Relationship Id="rId23" Type="http://schemas.openxmlformats.org/officeDocument/2006/relationships/image" Target="../media/image319.png"/><Relationship Id="rId24" Type="http://schemas.openxmlformats.org/officeDocument/2006/relationships/image" Target="../media/image320.png"/><Relationship Id="rId25" Type="http://schemas.openxmlformats.org/officeDocument/2006/relationships/image" Target="../media/image321.png"/><Relationship Id="rId26" Type="http://schemas.openxmlformats.org/officeDocument/2006/relationships/image" Target="../media/image322.png"/><Relationship Id="rId27" Type="http://schemas.openxmlformats.org/officeDocument/2006/relationships/image" Target="../media/image323.png"/><Relationship Id="rId28" Type="http://schemas.openxmlformats.org/officeDocument/2006/relationships/image" Target="../media/image324.png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326.png"/><Relationship Id="rId31" Type="http://schemas.openxmlformats.org/officeDocument/2006/relationships/image" Target="../media/image327.png"/><Relationship Id="rId32" Type="http://schemas.openxmlformats.org/officeDocument/2006/relationships/image" Target="../media/image328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329.png"/><Relationship Id="rId34" Type="http://schemas.openxmlformats.org/officeDocument/2006/relationships/image" Target="../media/image330.png"/><Relationship Id="rId35" Type="http://schemas.openxmlformats.org/officeDocument/2006/relationships/image" Target="../media/image331.png"/><Relationship Id="rId36" Type="http://schemas.openxmlformats.org/officeDocument/2006/relationships/image" Target="../media/image332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303.png"/><Relationship Id="rId37" Type="http://schemas.openxmlformats.org/officeDocument/2006/relationships/image" Target="../media/image333.png"/><Relationship Id="rId38" Type="http://schemas.openxmlformats.org/officeDocument/2006/relationships/image" Target="../media/image18.png"/><Relationship Id="rId39" Type="http://schemas.openxmlformats.org/officeDocument/2006/relationships/image" Target="../media/image19.png"/><Relationship Id="rId40" Type="http://schemas.openxmlformats.org/officeDocument/2006/relationships/image" Target="../media/image20.png"/><Relationship Id="rId41" Type="http://schemas.openxmlformats.org/officeDocument/2006/relationships/image" Target="../media/image21.png"/><Relationship Id="rId42" Type="http://schemas.openxmlformats.org/officeDocument/2006/relationships/image" Target="../media/image22.png"/><Relationship Id="rId43" Type="http://schemas.openxmlformats.org/officeDocument/2006/relationships/image" Target="../media/image23.png"/><Relationship Id="rId44" Type="http://schemas.openxmlformats.org/officeDocument/2006/relationships/image" Target="../media/image334.png"/><Relationship Id="rId45" Type="http://schemas.openxmlformats.org/officeDocument/2006/relationships/image" Target="../media/image335.jpg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336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337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46" Type="http://schemas.openxmlformats.org/officeDocument/2006/relationships/image" Target="../media/image22.png"/><Relationship Id="rId47" Type="http://schemas.openxmlformats.org/officeDocument/2006/relationships/image" Target="../media/image23.png"/><Relationship Id="rId48" Type="http://schemas.openxmlformats.org/officeDocument/2006/relationships/image" Target="../media/image361.png"/><Relationship Id="rId49" Type="http://schemas.openxmlformats.org/officeDocument/2006/relationships/image" Target="../media/image362.jpg"/><Relationship Id="rId20" Type="http://schemas.openxmlformats.org/officeDocument/2006/relationships/image" Target="../media/image339.png"/><Relationship Id="rId21" Type="http://schemas.openxmlformats.org/officeDocument/2006/relationships/image" Target="../media/image340.png"/><Relationship Id="rId22" Type="http://schemas.openxmlformats.org/officeDocument/2006/relationships/image" Target="../media/image341.png"/><Relationship Id="rId23" Type="http://schemas.openxmlformats.org/officeDocument/2006/relationships/image" Target="../media/image342.png"/><Relationship Id="rId24" Type="http://schemas.openxmlformats.org/officeDocument/2006/relationships/image" Target="../media/image343.png"/><Relationship Id="rId25" Type="http://schemas.openxmlformats.org/officeDocument/2006/relationships/image" Target="../media/image344.png"/><Relationship Id="rId26" Type="http://schemas.openxmlformats.org/officeDocument/2006/relationships/image" Target="../media/image345.png"/><Relationship Id="rId27" Type="http://schemas.openxmlformats.org/officeDocument/2006/relationships/image" Target="../media/image346.png"/><Relationship Id="rId28" Type="http://schemas.openxmlformats.org/officeDocument/2006/relationships/image" Target="../media/image347.png"/><Relationship Id="rId29" Type="http://schemas.openxmlformats.org/officeDocument/2006/relationships/image" Target="../media/image34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349.png"/><Relationship Id="rId31" Type="http://schemas.openxmlformats.org/officeDocument/2006/relationships/image" Target="../media/image350.png"/><Relationship Id="rId32" Type="http://schemas.openxmlformats.org/officeDocument/2006/relationships/image" Target="../media/image351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352.png"/><Relationship Id="rId34" Type="http://schemas.openxmlformats.org/officeDocument/2006/relationships/image" Target="../media/image353.png"/><Relationship Id="rId35" Type="http://schemas.openxmlformats.org/officeDocument/2006/relationships/image" Target="../media/image354.png"/><Relationship Id="rId36" Type="http://schemas.openxmlformats.org/officeDocument/2006/relationships/image" Target="../media/image355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338.png"/><Relationship Id="rId37" Type="http://schemas.openxmlformats.org/officeDocument/2006/relationships/image" Target="../media/image356.png"/><Relationship Id="rId38" Type="http://schemas.openxmlformats.org/officeDocument/2006/relationships/image" Target="../media/image357.png"/><Relationship Id="rId39" Type="http://schemas.openxmlformats.org/officeDocument/2006/relationships/image" Target="../media/image358.png"/><Relationship Id="rId40" Type="http://schemas.openxmlformats.org/officeDocument/2006/relationships/image" Target="../media/image359.png"/><Relationship Id="rId41" Type="http://schemas.openxmlformats.org/officeDocument/2006/relationships/image" Target="../media/image360.png"/><Relationship Id="rId42" Type="http://schemas.openxmlformats.org/officeDocument/2006/relationships/image" Target="../media/image18.png"/><Relationship Id="rId43" Type="http://schemas.openxmlformats.org/officeDocument/2006/relationships/image" Target="../media/image19.png"/><Relationship Id="rId44" Type="http://schemas.openxmlformats.org/officeDocument/2006/relationships/image" Target="../media/image20.png"/><Relationship Id="rId45" Type="http://schemas.openxmlformats.org/officeDocument/2006/relationships/image" Target="../media/image21.png"/></Relationships>
</file>

<file path=ppt/slides/_rels/slide6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8.png"/><Relationship Id="rId21" Type="http://schemas.openxmlformats.org/officeDocument/2006/relationships/image" Target="../media/image363.png"/><Relationship Id="rId22" Type="http://schemas.openxmlformats.org/officeDocument/2006/relationships/image" Target="../media/image364.png"/><Relationship Id="rId23" Type="http://schemas.openxmlformats.org/officeDocument/2006/relationships/image" Target="../media/image365.png"/><Relationship Id="rId24" Type="http://schemas.openxmlformats.org/officeDocument/2006/relationships/image" Target="../media/image366.png"/><Relationship Id="rId25" Type="http://schemas.openxmlformats.org/officeDocument/2006/relationships/image" Target="../media/image367.png"/><Relationship Id="rId26" Type="http://schemas.openxmlformats.org/officeDocument/2006/relationships/image" Target="../media/image368.png"/><Relationship Id="rId27" Type="http://schemas.openxmlformats.org/officeDocument/2006/relationships/image" Target="../media/image369.png"/><Relationship Id="rId28" Type="http://schemas.openxmlformats.org/officeDocument/2006/relationships/image" Target="../media/image370.png"/><Relationship Id="rId29" Type="http://schemas.openxmlformats.org/officeDocument/2006/relationships/image" Target="../media/image3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372.png"/><Relationship Id="rId31" Type="http://schemas.openxmlformats.org/officeDocument/2006/relationships/image" Target="../media/image373.png"/><Relationship Id="rId32" Type="http://schemas.openxmlformats.org/officeDocument/2006/relationships/image" Target="../media/image18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374.png"/><Relationship Id="rId34" Type="http://schemas.openxmlformats.org/officeDocument/2006/relationships/image" Target="../media/image19.png"/><Relationship Id="rId35" Type="http://schemas.openxmlformats.org/officeDocument/2006/relationships/image" Target="../media/image20.png"/><Relationship Id="rId36" Type="http://schemas.openxmlformats.org/officeDocument/2006/relationships/image" Target="../media/image21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338.png"/><Relationship Id="rId37" Type="http://schemas.openxmlformats.org/officeDocument/2006/relationships/image" Target="../media/image22.png"/><Relationship Id="rId38" Type="http://schemas.openxmlformats.org/officeDocument/2006/relationships/image" Target="../media/image23.png"/></Relationships>
</file>

<file path=ppt/slides/_rels/slide6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8.png"/><Relationship Id="rId21" Type="http://schemas.openxmlformats.org/officeDocument/2006/relationships/image" Target="../media/image375.png"/><Relationship Id="rId22" Type="http://schemas.openxmlformats.org/officeDocument/2006/relationships/image" Target="../media/image376.png"/><Relationship Id="rId23" Type="http://schemas.openxmlformats.org/officeDocument/2006/relationships/image" Target="../media/image377.png"/><Relationship Id="rId24" Type="http://schemas.openxmlformats.org/officeDocument/2006/relationships/image" Target="../media/image378.png"/><Relationship Id="rId25" Type="http://schemas.openxmlformats.org/officeDocument/2006/relationships/image" Target="../media/image379.png"/><Relationship Id="rId26" Type="http://schemas.openxmlformats.org/officeDocument/2006/relationships/image" Target="../media/image380.png"/><Relationship Id="rId27" Type="http://schemas.openxmlformats.org/officeDocument/2006/relationships/image" Target="../media/image381.png"/><Relationship Id="rId28" Type="http://schemas.openxmlformats.org/officeDocument/2006/relationships/image" Target="../media/image382.png"/><Relationship Id="rId29" Type="http://schemas.openxmlformats.org/officeDocument/2006/relationships/image" Target="../media/image38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384.png"/><Relationship Id="rId31" Type="http://schemas.openxmlformats.org/officeDocument/2006/relationships/image" Target="../media/image385.png"/><Relationship Id="rId32" Type="http://schemas.openxmlformats.org/officeDocument/2006/relationships/image" Target="../media/image386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18.png"/><Relationship Id="rId34" Type="http://schemas.openxmlformats.org/officeDocument/2006/relationships/image" Target="../media/image387.png"/><Relationship Id="rId35" Type="http://schemas.openxmlformats.org/officeDocument/2006/relationships/image" Target="../media/image19.png"/><Relationship Id="rId36" Type="http://schemas.openxmlformats.org/officeDocument/2006/relationships/image" Target="../media/image20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338.png"/><Relationship Id="rId37" Type="http://schemas.openxmlformats.org/officeDocument/2006/relationships/image" Target="../media/image21.png"/><Relationship Id="rId38" Type="http://schemas.openxmlformats.org/officeDocument/2006/relationships/image" Target="../media/image22.png"/><Relationship Id="rId39" Type="http://schemas.openxmlformats.org/officeDocument/2006/relationships/image" Target="../media/image23.png"/></Relationships>
</file>

<file path=ppt/slides/_rels/slide6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7.png"/><Relationship Id="rId21" Type="http://schemas.openxmlformats.org/officeDocument/2006/relationships/image" Target="../media/image388.png"/><Relationship Id="rId22" Type="http://schemas.openxmlformats.org/officeDocument/2006/relationships/image" Target="../media/image389.png"/><Relationship Id="rId23" Type="http://schemas.openxmlformats.org/officeDocument/2006/relationships/image" Target="../media/image390.png"/><Relationship Id="rId24" Type="http://schemas.openxmlformats.org/officeDocument/2006/relationships/image" Target="../media/image391.png"/><Relationship Id="rId25" Type="http://schemas.openxmlformats.org/officeDocument/2006/relationships/image" Target="../media/image392.png"/><Relationship Id="rId26" Type="http://schemas.openxmlformats.org/officeDocument/2006/relationships/image" Target="../media/image393.png"/><Relationship Id="rId27" Type="http://schemas.openxmlformats.org/officeDocument/2006/relationships/image" Target="../media/image394.png"/><Relationship Id="rId28" Type="http://schemas.openxmlformats.org/officeDocument/2006/relationships/image" Target="../media/image395.png"/><Relationship Id="rId29" Type="http://schemas.openxmlformats.org/officeDocument/2006/relationships/image" Target="../media/image39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18.png"/><Relationship Id="rId31" Type="http://schemas.openxmlformats.org/officeDocument/2006/relationships/image" Target="../media/image397.png"/><Relationship Id="rId32" Type="http://schemas.openxmlformats.org/officeDocument/2006/relationships/image" Target="../media/image19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338.png"/></Relationships>
</file>

<file path=ppt/slides/_rels/slide6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99.png"/><Relationship Id="rId21" Type="http://schemas.openxmlformats.org/officeDocument/2006/relationships/image" Target="../media/image400.png"/><Relationship Id="rId22" Type="http://schemas.openxmlformats.org/officeDocument/2006/relationships/image" Target="../media/image401.png"/><Relationship Id="rId23" Type="http://schemas.openxmlformats.org/officeDocument/2006/relationships/image" Target="../media/image402.png"/><Relationship Id="rId24" Type="http://schemas.openxmlformats.org/officeDocument/2006/relationships/image" Target="../media/image403.png"/><Relationship Id="rId25" Type="http://schemas.openxmlformats.org/officeDocument/2006/relationships/image" Target="../media/image404.png"/><Relationship Id="rId26" Type="http://schemas.openxmlformats.org/officeDocument/2006/relationships/image" Target="../media/image405.png"/><Relationship Id="rId27" Type="http://schemas.openxmlformats.org/officeDocument/2006/relationships/image" Target="../media/image406.png"/><Relationship Id="rId28" Type="http://schemas.openxmlformats.org/officeDocument/2006/relationships/image" Target="../media/image407.png"/><Relationship Id="rId29" Type="http://schemas.openxmlformats.org/officeDocument/2006/relationships/image" Target="../media/image40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409.png"/><Relationship Id="rId31" Type="http://schemas.openxmlformats.org/officeDocument/2006/relationships/image" Target="../media/image410.png"/><Relationship Id="rId32" Type="http://schemas.openxmlformats.org/officeDocument/2006/relationships/image" Target="../media/image411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412.png"/><Relationship Id="rId34" Type="http://schemas.openxmlformats.org/officeDocument/2006/relationships/image" Target="../media/image413.png"/><Relationship Id="rId35" Type="http://schemas.openxmlformats.org/officeDocument/2006/relationships/image" Target="../media/image414.png"/><Relationship Id="rId36" Type="http://schemas.openxmlformats.org/officeDocument/2006/relationships/image" Target="../media/image1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398.png"/><Relationship Id="rId37" Type="http://schemas.openxmlformats.org/officeDocument/2006/relationships/image" Target="../media/image19.png"/><Relationship Id="rId38" Type="http://schemas.openxmlformats.org/officeDocument/2006/relationships/image" Target="../media/image20.png"/><Relationship Id="rId39" Type="http://schemas.openxmlformats.org/officeDocument/2006/relationships/image" Target="../media/image21.png"/><Relationship Id="rId40" Type="http://schemas.openxmlformats.org/officeDocument/2006/relationships/image" Target="../media/image22.png"/><Relationship Id="rId41" Type="http://schemas.openxmlformats.org/officeDocument/2006/relationships/image" Target="../media/image23.png"/><Relationship Id="rId42" Type="http://schemas.openxmlformats.org/officeDocument/2006/relationships/image" Target="../media/image415.png"/><Relationship Id="rId43" Type="http://schemas.openxmlformats.org/officeDocument/2006/relationships/image" Target="../media/image416.jpg"/></Relationships>
</file>

<file path=ppt/slides/_rels/slide6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60.png"/><Relationship Id="rId21" Type="http://schemas.openxmlformats.org/officeDocument/2006/relationships/image" Target="../media/image417.png"/><Relationship Id="rId22" Type="http://schemas.openxmlformats.org/officeDocument/2006/relationships/image" Target="../media/image418.png"/><Relationship Id="rId23" Type="http://schemas.openxmlformats.org/officeDocument/2006/relationships/image" Target="../media/image419.png"/><Relationship Id="rId24" Type="http://schemas.openxmlformats.org/officeDocument/2006/relationships/image" Target="../media/image420.png"/><Relationship Id="rId25" Type="http://schemas.openxmlformats.org/officeDocument/2006/relationships/image" Target="../media/image421.png"/><Relationship Id="rId26" Type="http://schemas.openxmlformats.org/officeDocument/2006/relationships/image" Target="../media/image422.png"/><Relationship Id="rId27" Type="http://schemas.openxmlformats.org/officeDocument/2006/relationships/image" Target="../media/image423.png"/><Relationship Id="rId28" Type="http://schemas.openxmlformats.org/officeDocument/2006/relationships/image" Target="../media/image424.png"/><Relationship Id="rId29" Type="http://schemas.openxmlformats.org/officeDocument/2006/relationships/image" Target="../media/image4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426.png"/><Relationship Id="rId31" Type="http://schemas.openxmlformats.org/officeDocument/2006/relationships/image" Target="../media/image427.png"/><Relationship Id="rId32" Type="http://schemas.openxmlformats.org/officeDocument/2006/relationships/image" Target="../media/image428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18.png"/><Relationship Id="rId34" Type="http://schemas.openxmlformats.org/officeDocument/2006/relationships/image" Target="../media/image429.png"/><Relationship Id="rId35" Type="http://schemas.openxmlformats.org/officeDocument/2006/relationships/image" Target="../media/image19.png"/><Relationship Id="rId36" Type="http://schemas.openxmlformats.org/officeDocument/2006/relationships/image" Target="../media/image20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398.png"/><Relationship Id="rId37" Type="http://schemas.openxmlformats.org/officeDocument/2006/relationships/image" Target="../media/image21.png"/><Relationship Id="rId38" Type="http://schemas.openxmlformats.org/officeDocument/2006/relationships/image" Target="../media/image22.png"/><Relationship Id="rId3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37.png"/><Relationship Id="rId21" Type="http://schemas.openxmlformats.org/officeDocument/2006/relationships/image" Target="../media/image33.png"/><Relationship Id="rId22" Type="http://schemas.openxmlformats.org/officeDocument/2006/relationships/image" Target="../media/image34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30.png"/><Relationship Id="rId21" Type="http://schemas.openxmlformats.org/officeDocument/2006/relationships/image" Target="../media/image431.png"/><Relationship Id="rId22" Type="http://schemas.openxmlformats.org/officeDocument/2006/relationships/image" Target="../media/image432.png"/><Relationship Id="rId23" Type="http://schemas.openxmlformats.org/officeDocument/2006/relationships/image" Target="../media/image433.png"/><Relationship Id="rId24" Type="http://schemas.openxmlformats.org/officeDocument/2006/relationships/image" Target="../media/image434.png"/><Relationship Id="rId25" Type="http://schemas.openxmlformats.org/officeDocument/2006/relationships/image" Target="../media/image435.png"/><Relationship Id="rId26" Type="http://schemas.openxmlformats.org/officeDocument/2006/relationships/image" Target="../media/image436.png"/><Relationship Id="rId27" Type="http://schemas.openxmlformats.org/officeDocument/2006/relationships/image" Target="../media/image437.png"/><Relationship Id="rId28" Type="http://schemas.openxmlformats.org/officeDocument/2006/relationships/image" Target="../media/image438.png"/><Relationship Id="rId29" Type="http://schemas.openxmlformats.org/officeDocument/2006/relationships/image" Target="../media/image4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440.png"/><Relationship Id="rId31" Type="http://schemas.openxmlformats.org/officeDocument/2006/relationships/image" Target="../media/image441.png"/><Relationship Id="rId32" Type="http://schemas.openxmlformats.org/officeDocument/2006/relationships/image" Target="../media/image18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442.png"/><Relationship Id="rId34" Type="http://schemas.openxmlformats.org/officeDocument/2006/relationships/image" Target="../media/image19.png"/><Relationship Id="rId35" Type="http://schemas.openxmlformats.org/officeDocument/2006/relationships/image" Target="../media/image20.png"/><Relationship Id="rId36" Type="http://schemas.openxmlformats.org/officeDocument/2006/relationships/image" Target="../media/image21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398.png"/><Relationship Id="rId37" Type="http://schemas.openxmlformats.org/officeDocument/2006/relationships/image" Target="../media/image22.png"/><Relationship Id="rId38" Type="http://schemas.openxmlformats.org/officeDocument/2006/relationships/image" Target="../media/image23.png"/></Relationships>
</file>

<file path=ppt/slides/_rels/slide7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43.png"/><Relationship Id="rId21" Type="http://schemas.openxmlformats.org/officeDocument/2006/relationships/image" Target="../media/image444.png"/><Relationship Id="rId22" Type="http://schemas.openxmlformats.org/officeDocument/2006/relationships/image" Target="../media/image445.png"/><Relationship Id="rId23" Type="http://schemas.openxmlformats.org/officeDocument/2006/relationships/image" Target="../media/image446.png"/><Relationship Id="rId24" Type="http://schemas.openxmlformats.org/officeDocument/2006/relationships/image" Target="../media/image447.png"/><Relationship Id="rId25" Type="http://schemas.openxmlformats.org/officeDocument/2006/relationships/image" Target="../media/image448.png"/><Relationship Id="rId26" Type="http://schemas.openxmlformats.org/officeDocument/2006/relationships/image" Target="../media/image449.png"/><Relationship Id="rId27" Type="http://schemas.openxmlformats.org/officeDocument/2006/relationships/image" Target="../media/image450.png"/><Relationship Id="rId28" Type="http://schemas.openxmlformats.org/officeDocument/2006/relationships/image" Target="../media/image451.png"/><Relationship Id="rId29" Type="http://schemas.openxmlformats.org/officeDocument/2006/relationships/image" Target="../media/image45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453.png"/><Relationship Id="rId31" Type="http://schemas.openxmlformats.org/officeDocument/2006/relationships/image" Target="../media/image454.png"/><Relationship Id="rId32" Type="http://schemas.openxmlformats.org/officeDocument/2006/relationships/image" Target="../media/image455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18.png"/><Relationship Id="rId34" Type="http://schemas.openxmlformats.org/officeDocument/2006/relationships/image" Target="../media/image456.png"/><Relationship Id="rId35" Type="http://schemas.openxmlformats.org/officeDocument/2006/relationships/image" Target="../media/image19.png"/><Relationship Id="rId36" Type="http://schemas.openxmlformats.org/officeDocument/2006/relationships/image" Target="../media/image20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398.png"/><Relationship Id="rId37" Type="http://schemas.openxmlformats.org/officeDocument/2006/relationships/image" Target="../media/image21.png"/><Relationship Id="rId38" Type="http://schemas.openxmlformats.org/officeDocument/2006/relationships/image" Target="../media/image22.png"/><Relationship Id="rId39" Type="http://schemas.openxmlformats.org/officeDocument/2006/relationships/image" Target="../media/image23.png"/></Relationships>
</file>

<file path=ppt/slides/_rels/slide7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42.png"/><Relationship Id="rId21" Type="http://schemas.openxmlformats.org/officeDocument/2006/relationships/image" Target="../media/image458.png"/><Relationship Id="rId22" Type="http://schemas.openxmlformats.org/officeDocument/2006/relationships/image" Target="../media/image459.png"/><Relationship Id="rId23" Type="http://schemas.openxmlformats.org/officeDocument/2006/relationships/image" Target="../media/image460.png"/><Relationship Id="rId24" Type="http://schemas.openxmlformats.org/officeDocument/2006/relationships/image" Target="../media/image461.png"/><Relationship Id="rId25" Type="http://schemas.openxmlformats.org/officeDocument/2006/relationships/image" Target="../media/image462.png"/><Relationship Id="rId26" Type="http://schemas.openxmlformats.org/officeDocument/2006/relationships/image" Target="../media/image463.png"/><Relationship Id="rId27" Type="http://schemas.openxmlformats.org/officeDocument/2006/relationships/image" Target="../media/image464.png"/><Relationship Id="rId28" Type="http://schemas.openxmlformats.org/officeDocument/2006/relationships/image" Target="../media/image465.png"/><Relationship Id="rId29" Type="http://schemas.openxmlformats.org/officeDocument/2006/relationships/image" Target="../media/image46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467.png"/><Relationship Id="rId31" Type="http://schemas.openxmlformats.org/officeDocument/2006/relationships/image" Target="../media/image468.png"/><Relationship Id="rId32" Type="http://schemas.openxmlformats.org/officeDocument/2006/relationships/image" Target="../media/image469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470.png"/><Relationship Id="rId34" Type="http://schemas.openxmlformats.org/officeDocument/2006/relationships/image" Target="../media/image18.png"/><Relationship Id="rId35" Type="http://schemas.openxmlformats.org/officeDocument/2006/relationships/image" Target="../media/image471.png"/><Relationship Id="rId36" Type="http://schemas.openxmlformats.org/officeDocument/2006/relationships/image" Target="../media/image19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457.png"/><Relationship Id="rId37" Type="http://schemas.openxmlformats.org/officeDocument/2006/relationships/image" Target="../media/image20.png"/><Relationship Id="rId38" Type="http://schemas.openxmlformats.org/officeDocument/2006/relationships/image" Target="../media/image21.png"/><Relationship Id="rId39" Type="http://schemas.openxmlformats.org/officeDocument/2006/relationships/image" Target="../media/image22.png"/><Relationship Id="rId40" Type="http://schemas.openxmlformats.org/officeDocument/2006/relationships/image" Target="../media/image23.png"/></Relationships>
</file>

<file path=ppt/slides/_rels/slide73.xml.rels><?xml version="1.0" encoding="UTF-8" standalone="yes"?>
<Relationships xmlns="http://schemas.openxmlformats.org/package/2006/relationships"><Relationship Id="rId46" Type="http://schemas.openxmlformats.org/officeDocument/2006/relationships/image" Target="../media/image492.png"/><Relationship Id="rId47" Type="http://schemas.openxmlformats.org/officeDocument/2006/relationships/image" Target="../media/image493.jpg"/><Relationship Id="rId20" Type="http://schemas.openxmlformats.org/officeDocument/2006/relationships/image" Target="../media/image472.png"/><Relationship Id="rId21" Type="http://schemas.openxmlformats.org/officeDocument/2006/relationships/image" Target="../media/image473.png"/><Relationship Id="rId22" Type="http://schemas.openxmlformats.org/officeDocument/2006/relationships/image" Target="../media/image474.png"/><Relationship Id="rId23" Type="http://schemas.openxmlformats.org/officeDocument/2006/relationships/image" Target="../media/image475.png"/><Relationship Id="rId24" Type="http://schemas.openxmlformats.org/officeDocument/2006/relationships/image" Target="../media/image476.png"/><Relationship Id="rId25" Type="http://schemas.openxmlformats.org/officeDocument/2006/relationships/image" Target="../media/image477.png"/><Relationship Id="rId26" Type="http://schemas.openxmlformats.org/officeDocument/2006/relationships/image" Target="../media/image478.png"/><Relationship Id="rId27" Type="http://schemas.openxmlformats.org/officeDocument/2006/relationships/image" Target="../media/image479.png"/><Relationship Id="rId28" Type="http://schemas.openxmlformats.org/officeDocument/2006/relationships/image" Target="../media/image480.png"/><Relationship Id="rId29" Type="http://schemas.openxmlformats.org/officeDocument/2006/relationships/image" Target="../media/image48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482.png"/><Relationship Id="rId31" Type="http://schemas.openxmlformats.org/officeDocument/2006/relationships/image" Target="../media/image483.png"/><Relationship Id="rId32" Type="http://schemas.openxmlformats.org/officeDocument/2006/relationships/image" Target="../media/image484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485.png"/><Relationship Id="rId34" Type="http://schemas.openxmlformats.org/officeDocument/2006/relationships/image" Target="../media/image486.png"/><Relationship Id="rId35" Type="http://schemas.openxmlformats.org/officeDocument/2006/relationships/image" Target="../media/image487.png"/><Relationship Id="rId36" Type="http://schemas.openxmlformats.org/officeDocument/2006/relationships/image" Target="../media/image48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457.png"/><Relationship Id="rId37" Type="http://schemas.openxmlformats.org/officeDocument/2006/relationships/image" Target="../media/image489.png"/><Relationship Id="rId38" Type="http://schemas.openxmlformats.org/officeDocument/2006/relationships/image" Target="../media/image490.png"/><Relationship Id="rId39" Type="http://schemas.openxmlformats.org/officeDocument/2006/relationships/image" Target="../media/image491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Relationship Id="rId45" Type="http://schemas.openxmlformats.org/officeDocument/2006/relationships/image" Target="../media/image23.png"/></Relationships>
</file>

<file path=ppt/slides/_rels/slide7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42.png"/><Relationship Id="rId21" Type="http://schemas.openxmlformats.org/officeDocument/2006/relationships/image" Target="../media/image494.png"/><Relationship Id="rId22" Type="http://schemas.openxmlformats.org/officeDocument/2006/relationships/image" Target="../media/image495.png"/><Relationship Id="rId23" Type="http://schemas.openxmlformats.org/officeDocument/2006/relationships/image" Target="../media/image496.png"/><Relationship Id="rId24" Type="http://schemas.openxmlformats.org/officeDocument/2006/relationships/image" Target="../media/image497.png"/><Relationship Id="rId25" Type="http://schemas.openxmlformats.org/officeDocument/2006/relationships/image" Target="../media/image498.png"/><Relationship Id="rId26" Type="http://schemas.openxmlformats.org/officeDocument/2006/relationships/image" Target="../media/image499.png"/><Relationship Id="rId27" Type="http://schemas.openxmlformats.org/officeDocument/2006/relationships/image" Target="../media/image500.png"/><Relationship Id="rId28" Type="http://schemas.openxmlformats.org/officeDocument/2006/relationships/image" Target="../media/image501.png"/><Relationship Id="rId29" Type="http://schemas.openxmlformats.org/officeDocument/2006/relationships/image" Target="../media/image50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503.png"/><Relationship Id="rId31" Type="http://schemas.openxmlformats.org/officeDocument/2006/relationships/image" Target="../media/image504.png"/><Relationship Id="rId32" Type="http://schemas.openxmlformats.org/officeDocument/2006/relationships/image" Target="../media/image505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18.png"/><Relationship Id="rId34" Type="http://schemas.openxmlformats.org/officeDocument/2006/relationships/image" Target="../media/image506.png"/><Relationship Id="rId35" Type="http://schemas.openxmlformats.org/officeDocument/2006/relationships/image" Target="../media/image19.png"/><Relationship Id="rId36" Type="http://schemas.openxmlformats.org/officeDocument/2006/relationships/image" Target="../media/image20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457.png"/><Relationship Id="rId37" Type="http://schemas.openxmlformats.org/officeDocument/2006/relationships/image" Target="../media/image21.png"/><Relationship Id="rId38" Type="http://schemas.openxmlformats.org/officeDocument/2006/relationships/image" Target="../media/image22.png"/><Relationship Id="rId39" Type="http://schemas.openxmlformats.org/officeDocument/2006/relationships/image" Target="../media/image23.png"/></Relationships>
</file>

<file path=ppt/slides/_rels/slide7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507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508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40.png"/><Relationship Id="rId21" Type="http://schemas.openxmlformats.org/officeDocument/2006/relationships/image" Target="../media/image33.png"/><Relationship Id="rId22" Type="http://schemas.openxmlformats.org/officeDocument/2006/relationships/image" Target="../media/image34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34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44.png"/><Relationship Id="rId31" Type="http://schemas.openxmlformats.org/officeDocument/2006/relationships/image" Target="../media/image45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391144" y="6234684"/>
            <a:ext cx="336803" cy="3002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50825" y="549338"/>
            <a:ext cx="8642350" cy="571652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4475" y="542988"/>
            <a:ext cx="8655050" cy="5729224"/>
          </a:xfrm>
          <a:custGeom>
            <a:avLst/>
            <a:gdLst/>
            <a:ahLst/>
            <a:cxnLst/>
            <a:rect l="l" t="t" r="r" b="b"/>
            <a:pathLst>
              <a:path w="8655050" h="5729224">
                <a:moveTo>
                  <a:pt x="0" y="5729224"/>
                </a:moveTo>
                <a:lnTo>
                  <a:pt x="8655050" y="5729224"/>
                </a:lnTo>
                <a:lnTo>
                  <a:pt x="8655050" y="0"/>
                </a:lnTo>
                <a:lnTo>
                  <a:pt x="0" y="0"/>
                </a:lnTo>
                <a:lnTo>
                  <a:pt x="0" y="572922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92490" y="6311371"/>
            <a:ext cx="141300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44475" y="542988"/>
            <a:ext cx="8655050" cy="57292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46988" y="77724"/>
            <a:ext cx="7214615" cy="8199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302764" y="687324"/>
            <a:ext cx="4575047" cy="81991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5384" y="1696212"/>
            <a:ext cx="493776" cy="42062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38556" y="1467612"/>
            <a:ext cx="8045196" cy="6598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38556" y="1906524"/>
            <a:ext cx="1557528" cy="65989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5940" y="309565"/>
            <a:ext cx="6205098" cy="22125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25881" marR="23641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denc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-10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del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Est</a:t>
            </a:r>
            <a:r>
              <a:rPr sz="40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do</a:t>
            </a:r>
            <a:r>
              <a:rPr sz="4000" b="1" spc="-10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y</a:t>
            </a:r>
            <a:endParaRPr sz="4000">
              <a:latin typeface="Times New Roman"/>
              <a:cs typeface="Times New Roman"/>
            </a:endParaRPr>
          </a:p>
          <a:p>
            <a:pPr marL="2081657" marR="70098">
              <a:lnSpc>
                <a:spcPct val="95825"/>
              </a:lnSpc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nom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í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-106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Liber</a:t>
            </a:r>
            <a:r>
              <a:rPr sz="40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1268"/>
              </a:spcBef>
            </a:pPr>
            <a:r>
              <a:rPr sz="19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90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1900" spc="329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Proy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cto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Ref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rma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Alfredo</a:t>
            </a:r>
            <a:endParaRPr sz="3200">
              <a:latin typeface="Times New Roman"/>
              <a:cs typeface="Times New Roman"/>
            </a:endParaRPr>
          </a:p>
          <a:p>
            <a:pPr marL="355600" marR="70098">
              <a:lnSpc>
                <a:spcPts val="3460"/>
              </a:lnSpc>
              <a:spcBef>
                <a:spcPts val="173"/>
              </a:spcBef>
            </a:pP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ores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42745" y="309565"/>
            <a:ext cx="1132240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44011" y="1650469"/>
            <a:ext cx="1625362" cy="432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0"/>
              </a:lnSpc>
              <a:spcBef>
                <a:spcPts val="168"/>
              </a:spcBef>
            </a:pP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</a:t>
            </a:r>
            <a:r>
              <a:rPr sz="3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lez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140" y="2611517"/>
            <a:ext cx="7653681" cy="34534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8635">
              <a:lnSpc>
                <a:spcPts val="2955"/>
              </a:lnSpc>
              <a:spcBef>
                <a:spcPts val="147"/>
              </a:spcBef>
            </a:pPr>
            <a:r>
              <a:rPr sz="165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r>
              <a:rPr sz="165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1650" spc="19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-4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base</a:t>
            </a:r>
            <a:r>
              <a:rPr sz="2800" spc="-5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deres</a:t>
            </a:r>
            <a:r>
              <a:rPr sz="2800" spc="-9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extra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ario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19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endParaRPr sz="2800">
              <a:latin typeface="Times New Roman"/>
              <a:cs typeface="Times New Roman"/>
            </a:endParaRPr>
          </a:p>
          <a:p>
            <a:pPr marL="299466">
              <a:lnSpc>
                <a:spcPts val="3020"/>
              </a:lnSpc>
              <a:spcBef>
                <a:spcPts val="3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esiden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1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lez</a:t>
            </a:r>
            <a:r>
              <a:rPr sz="2800" spc="-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Fl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r>
              <a:rPr sz="2800" spc="-6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-5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ersas</a:t>
            </a:r>
            <a:r>
              <a:rPr sz="2800" spc="-10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as, alg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nas</a:t>
            </a:r>
            <a:r>
              <a:rPr sz="2800" spc="-1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uy</a:t>
            </a:r>
            <a:r>
              <a:rPr sz="28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lares</a:t>
            </a:r>
            <a:r>
              <a:rPr sz="2800" spc="-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5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que</a:t>
            </a:r>
            <a:r>
              <a:rPr sz="2800" spc="-4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refiere a</a:t>
            </a:r>
            <a:endParaRPr sz="2800">
              <a:latin typeface="Times New Roman"/>
              <a:cs typeface="Times New Roman"/>
            </a:endParaRPr>
          </a:p>
          <a:p>
            <a:pPr marL="299466" marR="226903">
              <a:lnSpc>
                <a:spcPts val="3020"/>
              </a:lnSpc>
              <a:spcBef>
                <a:spcPts val="5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reducción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8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los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suel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8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e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ú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icos,</a:t>
            </a:r>
            <a:r>
              <a:rPr sz="2800" spc="-1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800" spc="-5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pagaban</a:t>
            </a:r>
            <a:r>
              <a:rPr sz="2800" spc="-1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3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terceras partes</a:t>
            </a:r>
            <a:r>
              <a:rPr sz="2800" spc="-6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eldo</a:t>
            </a:r>
            <a:r>
              <a:rPr sz="2800" spc="-8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aba</a:t>
            </a:r>
            <a:r>
              <a:rPr sz="2800" spc="-4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terc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28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parte, pagadera</a:t>
            </a:r>
            <a:r>
              <a:rPr sz="2800" spc="-1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28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plazo</a:t>
            </a:r>
            <a:r>
              <a:rPr sz="2800" spc="-7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deter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ado.</a:t>
            </a:r>
            <a:r>
              <a:rPr sz="2800" spc="-6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go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ernan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2800">
              <a:latin typeface="Times New Roman"/>
              <a:cs typeface="Times New Roman"/>
            </a:endParaRPr>
          </a:p>
          <a:p>
            <a:pPr marL="299466" marR="48635">
              <a:lnSpc>
                <a:spcPts val="3030"/>
              </a:lnSpc>
              <a:spcBef>
                <a:spcPts val="0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gaba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preferib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eli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inar</a:t>
            </a:r>
            <a:endParaRPr sz="2800">
              <a:latin typeface="Times New Roman"/>
              <a:cs typeface="Times New Roman"/>
            </a:endParaRPr>
          </a:p>
          <a:p>
            <a:pPr marL="299466" marR="48635">
              <a:lnSpc>
                <a:spcPts val="3025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800" spc="-6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ración</a:t>
            </a:r>
            <a:r>
              <a:rPr sz="2800" spc="-15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ú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ica.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07324" y="6234684"/>
            <a:ext cx="420624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46988" y="77724"/>
            <a:ext cx="7214615" cy="8199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302764" y="687324"/>
            <a:ext cx="4575047" cy="81991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3672" y="1645920"/>
            <a:ext cx="432816" cy="37185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70560" y="1444752"/>
            <a:ext cx="7924800" cy="5836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79906" y="309565"/>
            <a:ext cx="7278649" cy="54225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1153" marR="721631" algn="ctr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denc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-10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del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Est</a:t>
            </a:r>
            <a:r>
              <a:rPr sz="40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do</a:t>
            </a:r>
            <a:r>
              <a:rPr sz="4000" b="1" spc="-10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y</a:t>
            </a:r>
            <a:r>
              <a:rPr sz="4000" b="1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endParaRPr sz="4000">
              <a:latin typeface="Times New Roman"/>
              <a:cs typeface="Times New Roman"/>
            </a:endParaRPr>
          </a:p>
          <a:p>
            <a:pPr marL="1286929" marR="1980478" algn="ctr">
              <a:lnSpc>
                <a:spcPct val="95825"/>
              </a:lnSpc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nom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í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-106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Liber</a:t>
            </a:r>
            <a:r>
              <a:rPr sz="40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  <a:p>
            <a:pPr marL="16083" marR="31111">
              <a:lnSpc>
                <a:spcPct val="95825"/>
              </a:lnSpc>
              <a:spcBef>
                <a:spcPts val="95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yecto</a:t>
            </a:r>
            <a:r>
              <a:rPr sz="2800" spc="-10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Alfredo</a:t>
            </a:r>
            <a:r>
              <a:rPr sz="2800" spc="-7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lez</a:t>
            </a:r>
            <a:r>
              <a:rPr sz="2800" spc="-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Fl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endParaRPr sz="2800">
              <a:latin typeface="Times New Roman"/>
              <a:cs typeface="Times New Roman"/>
            </a:endParaRPr>
          </a:p>
          <a:p>
            <a:pPr marL="12700" marR="31111">
              <a:lnSpc>
                <a:spcPct val="95825"/>
              </a:lnSpc>
              <a:spcBef>
                <a:spcPts val="130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Otr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adas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gobe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nante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fueron:</a:t>
            </a:r>
            <a:endParaRPr sz="2400">
              <a:latin typeface="Times New Roman"/>
              <a:cs typeface="Times New Roman"/>
            </a:endParaRPr>
          </a:p>
          <a:p>
            <a:pPr marL="411988" marR="52937" indent="-228600">
              <a:lnSpc>
                <a:spcPts val="1920"/>
              </a:lnSpc>
              <a:spcBef>
                <a:spcPts val="536"/>
              </a:spcBef>
            </a:pPr>
            <a:r>
              <a:rPr sz="1200" spc="0" dirty="0" smtClean="0">
                <a:solidFill>
                  <a:srgbClr val="CCCC00"/>
                </a:solidFill>
                <a:latin typeface="Wingdings"/>
                <a:cs typeface="Wingdings"/>
              </a:rPr>
              <a:t></a:t>
            </a:r>
            <a:r>
              <a:rPr sz="1200" spc="0" dirty="0" smtClean="0">
                <a:solidFill>
                  <a:srgbClr val="CCCC00"/>
                </a:solidFill>
                <a:latin typeface="Times New Roman"/>
                <a:cs typeface="Times New Roman"/>
              </a:rPr>
              <a:t>  </a:t>
            </a:r>
            <a:r>
              <a:rPr sz="1200" spc="4" dirty="0" smtClean="0">
                <a:solidFill>
                  <a:srgbClr val="CCCC00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rtac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afé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retener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0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el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país.</a:t>
            </a:r>
            <a:endParaRPr sz="2000">
              <a:latin typeface="Times New Roman"/>
              <a:cs typeface="Times New Roman"/>
            </a:endParaRPr>
          </a:p>
          <a:p>
            <a:pPr marL="411988" marR="423246" indent="-228600">
              <a:lnSpc>
                <a:spcPts val="1920"/>
              </a:lnSpc>
              <a:spcBef>
                <a:spcPts val="480"/>
              </a:spcBef>
            </a:pPr>
            <a:r>
              <a:rPr sz="1200" spc="0" dirty="0" smtClean="0">
                <a:solidFill>
                  <a:srgbClr val="CCCC00"/>
                </a:solidFill>
                <a:latin typeface="Wingdings"/>
                <a:cs typeface="Wingdings"/>
              </a:rPr>
              <a:t></a:t>
            </a:r>
            <a:r>
              <a:rPr sz="1200" spc="0" dirty="0" smtClean="0">
                <a:solidFill>
                  <a:srgbClr val="CCCC00"/>
                </a:solidFill>
                <a:latin typeface="Times New Roman"/>
                <a:cs typeface="Times New Roman"/>
              </a:rPr>
              <a:t>  </a:t>
            </a:r>
            <a:r>
              <a:rPr sz="1200" spc="4" dirty="0" smtClean="0">
                <a:solidFill>
                  <a:srgbClr val="CCCC00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ibic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0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0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oro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pla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extraíd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inas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país,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aseg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rar</a:t>
            </a:r>
            <a:r>
              <a:rPr sz="20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0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oro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parte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eda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rc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nte</a:t>
            </a:r>
            <a:r>
              <a:rPr sz="20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</a:t>
            </a:r>
            <a:r>
              <a:rPr sz="20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nacio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 marL="411988" indent="-228600">
              <a:lnSpc>
                <a:spcPts val="1920"/>
              </a:lnSpc>
              <a:spcBef>
                <a:spcPts val="480"/>
              </a:spcBef>
            </a:pPr>
            <a:r>
              <a:rPr sz="1200" spc="0" dirty="0" smtClean="0">
                <a:solidFill>
                  <a:srgbClr val="CCCC00"/>
                </a:solidFill>
                <a:latin typeface="Wingdings"/>
                <a:cs typeface="Wingdings"/>
              </a:rPr>
              <a:t></a:t>
            </a:r>
            <a:r>
              <a:rPr sz="1200" spc="0" dirty="0" smtClean="0">
                <a:solidFill>
                  <a:srgbClr val="CCCC00"/>
                </a:solidFill>
                <a:latin typeface="Times New Roman"/>
                <a:cs typeface="Times New Roman"/>
              </a:rPr>
              <a:t>  </a:t>
            </a:r>
            <a:r>
              <a:rPr sz="1200" spc="4" dirty="0" smtClean="0">
                <a:solidFill>
                  <a:srgbClr val="CCCC00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crea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20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Ley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Seg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ercant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ñ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Seg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0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antec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</a:t>
            </a:r>
            <a:r>
              <a:rPr sz="20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nacio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0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seg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real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zada en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 marL="12700" marR="447121">
              <a:lnSpc>
                <a:spcPts val="2759"/>
              </a:lnSpc>
              <a:spcBef>
                <a:spcPts val="433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 obstan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</a:t>
            </a:r>
            <a:r>
              <a:rPr sz="24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fueron la </a:t>
            </a:r>
            <a:endParaRPr sz="2400">
              <a:latin typeface="Times New Roman"/>
              <a:cs typeface="Times New Roman"/>
            </a:endParaRPr>
          </a:p>
          <a:p>
            <a:pPr marL="12700" marR="447121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Banco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onal</a:t>
            </a:r>
            <a:r>
              <a:rPr sz="2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Costa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Rica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 </a:t>
            </a:r>
            <a:endParaRPr sz="2400">
              <a:latin typeface="Times New Roman"/>
              <a:cs typeface="Times New Roman"/>
            </a:endParaRPr>
          </a:p>
          <a:p>
            <a:pPr marL="12700" marR="447121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banco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el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blec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iento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puestos </a:t>
            </a:r>
            <a:endParaRPr sz="2400">
              <a:latin typeface="Times New Roman"/>
              <a:cs typeface="Times New Roman"/>
            </a:endParaRPr>
          </a:p>
          <a:p>
            <a:pPr marL="12700" marR="447121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ial</a:t>
            </a:r>
            <a:r>
              <a:rPr sz="2400" spc="-5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).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1605296"/>
            <a:ext cx="737240" cy="7238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65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  </a:t>
            </a:r>
            <a:r>
              <a:rPr sz="1650" spc="219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endParaRPr sz="2800">
              <a:latin typeface="Times New Roman"/>
              <a:cs typeface="Times New Roman"/>
            </a:endParaRPr>
          </a:p>
          <a:p>
            <a:pPr marR="130729" algn="r">
              <a:lnSpc>
                <a:spcPct val="92488"/>
              </a:lnSpc>
              <a:spcBef>
                <a:spcPts val="964"/>
              </a:spcBef>
            </a:pPr>
            <a:r>
              <a:rPr sz="140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140" y="4620854"/>
            <a:ext cx="189443" cy="2082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70"/>
              </a:lnSpc>
              <a:spcBef>
                <a:spcPts val="78"/>
              </a:spcBef>
            </a:pPr>
            <a:r>
              <a:rPr sz="145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endParaRPr sz="14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8670" y="6311371"/>
            <a:ext cx="219786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11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46988" y="77724"/>
            <a:ext cx="7214615" cy="8199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302764" y="687324"/>
            <a:ext cx="4575047" cy="81991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23672" y="1688592"/>
            <a:ext cx="432816" cy="37185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70560" y="1487424"/>
            <a:ext cx="7924800" cy="5836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79906" y="309565"/>
            <a:ext cx="7301225" cy="54164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1153" marR="744207" algn="ctr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denc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-10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del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Est</a:t>
            </a:r>
            <a:r>
              <a:rPr sz="40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do</a:t>
            </a:r>
            <a:r>
              <a:rPr sz="4000" b="1" spc="-10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y</a:t>
            </a:r>
            <a:r>
              <a:rPr sz="4000" b="1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endParaRPr sz="4000">
              <a:latin typeface="Times New Roman"/>
              <a:cs typeface="Times New Roman"/>
            </a:endParaRPr>
          </a:p>
          <a:p>
            <a:pPr marL="1286929" marR="2003054" algn="ctr">
              <a:lnSpc>
                <a:spcPct val="95825"/>
              </a:lnSpc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nom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í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-106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Liber</a:t>
            </a:r>
            <a:r>
              <a:rPr sz="40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  <a:p>
            <a:pPr marL="12700" marR="190403" indent="3383">
              <a:lnSpc>
                <a:spcPct val="99179"/>
              </a:lnSpc>
              <a:spcBef>
                <a:spcPts val="1293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yecto</a:t>
            </a:r>
            <a:r>
              <a:rPr sz="2800" spc="-10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Alfredo</a:t>
            </a:r>
            <a:r>
              <a:rPr sz="2800" spc="-7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lez</a:t>
            </a:r>
            <a:r>
              <a:rPr sz="2800" spc="-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Fl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su 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obierno,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dente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nzález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Flores pr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Congreso un 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oyec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ear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Banco</a:t>
            </a:r>
            <a:endParaRPr sz="2400">
              <a:latin typeface="Times New Roman"/>
              <a:cs typeface="Times New Roman"/>
            </a:endParaRPr>
          </a:p>
          <a:p>
            <a:pPr marL="12700" marR="39873">
              <a:lnSpc>
                <a:spcPts val="2500"/>
              </a:lnSpc>
              <a:spcBef>
                <a:spcPts val="125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Agrí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ola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Hipot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poder benefic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pequeños</a:t>
            </a:r>
            <a:endParaRPr sz="2400">
              <a:latin typeface="Times New Roman"/>
              <a:cs typeface="Times New Roman"/>
            </a:endParaRPr>
          </a:p>
          <a:p>
            <a:pPr marL="12700" marR="694334">
              <a:lnSpc>
                <a:spcPts val="2590"/>
              </a:lnSpc>
              <a:spcBef>
                <a:spcPts val="4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anos 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oduc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de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sión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pr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fue</a:t>
            </a:r>
            <a:endParaRPr sz="2400">
              <a:latin typeface="Times New Roman"/>
              <a:cs typeface="Times New Roman"/>
            </a:endParaRPr>
          </a:p>
          <a:p>
            <a:pPr marL="12700" marR="39873">
              <a:lnSpc>
                <a:spcPts val="2595"/>
              </a:lnSpc>
              <a:spcBef>
                <a:spcPts val="0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recha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los 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iputados.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 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sucedió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endParaRPr sz="2400">
              <a:latin typeface="Times New Roman"/>
              <a:cs typeface="Times New Roman"/>
            </a:endParaRPr>
          </a:p>
          <a:p>
            <a:pPr marL="12700" marR="39873">
              <a:lnSpc>
                <a:spcPts val="2590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proy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ntó,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pues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ados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590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pañí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nj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opon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an,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otund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un ban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 arr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pr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ino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habí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pre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poder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endParaRPr sz="2400">
              <a:latin typeface="Times New Roman"/>
              <a:cs typeface="Times New Roman"/>
            </a:endParaRPr>
          </a:p>
          <a:p>
            <a:pPr marL="12700" marR="39873">
              <a:lnSpc>
                <a:spcPts val="2595"/>
              </a:lnSpc>
              <a:spcBef>
                <a:spcPts val="0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ní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nzas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públ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647968"/>
            <a:ext cx="737240" cy="7607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65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  </a:t>
            </a:r>
            <a:r>
              <a:rPr sz="1650" spc="219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endParaRPr sz="2800">
              <a:latin typeface="Times New Roman"/>
              <a:cs typeface="Times New Roman"/>
            </a:endParaRPr>
          </a:p>
          <a:p>
            <a:pPr marR="130729" algn="r">
              <a:lnSpc>
                <a:spcPct val="92488"/>
              </a:lnSpc>
              <a:spcBef>
                <a:spcPts val="1255"/>
              </a:spcBef>
            </a:pPr>
            <a:r>
              <a:rPr sz="140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12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46988" y="77724"/>
            <a:ext cx="7214615" cy="8199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02764" y="687324"/>
            <a:ext cx="4575047" cy="81991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5384" y="1744979"/>
            <a:ext cx="493776" cy="42062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38556" y="1516380"/>
            <a:ext cx="8045196" cy="6598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38556" y="2004060"/>
            <a:ext cx="1557528" cy="65989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35940" y="309565"/>
            <a:ext cx="6205098" cy="2310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25881" marR="23641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denc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-10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del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Est</a:t>
            </a:r>
            <a:r>
              <a:rPr sz="40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do</a:t>
            </a:r>
            <a:r>
              <a:rPr sz="4000" b="1" spc="-10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y</a:t>
            </a:r>
            <a:endParaRPr sz="4000">
              <a:latin typeface="Times New Roman"/>
              <a:cs typeface="Times New Roman"/>
            </a:endParaRPr>
          </a:p>
          <a:p>
            <a:pPr marL="2081657" marR="70098">
              <a:lnSpc>
                <a:spcPct val="95825"/>
              </a:lnSpc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nom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í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-106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Liber</a:t>
            </a:r>
            <a:r>
              <a:rPr sz="40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1652"/>
              </a:spcBef>
            </a:pPr>
            <a:r>
              <a:rPr sz="19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90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1900" spc="329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Proy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cto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Ref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rma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Alfredo</a:t>
            </a:r>
            <a:endParaRPr sz="3200">
              <a:latin typeface="Times New Roman"/>
              <a:cs typeface="Times New Roman"/>
            </a:endParaRPr>
          </a:p>
          <a:p>
            <a:pPr marL="355600" marR="70098">
              <a:lnSpc>
                <a:spcPct val="95825"/>
              </a:lnSpc>
              <a:spcBef>
                <a:spcPts val="160"/>
              </a:spcBef>
            </a:pP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ores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42745" y="309565"/>
            <a:ext cx="1132240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44011" y="1699237"/>
            <a:ext cx="1625362" cy="432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0"/>
              </a:lnSpc>
              <a:spcBef>
                <a:spcPts val="168"/>
              </a:spcBef>
            </a:pP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</a:t>
            </a:r>
            <a:r>
              <a:rPr sz="3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lez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3140" y="2751725"/>
            <a:ext cx="7489995" cy="12342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165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r>
              <a:rPr sz="165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1650" spc="19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Ante</a:t>
            </a:r>
            <a:r>
              <a:rPr sz="2800" spc="-6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reiteradas negati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800" spc="-1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Con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1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ic.</a:t>
            </a:r>
            <a:endParaRPr sz="2800">
              <a:latin typeface="Times New Roman"/>
              <a:cs typeface="Times New Roman"/>
            </a:endParaRPr>
          </a:p>
          <a:p>
            <a:pPr marL="299466" marR="53263">
              <a:lnSpc>
                <a:spcPct val="95825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edo</a:t>
            </a:r>
            <a:r>
              <a:rPr sz="2800" spc="-9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lez</a:t>
            </a:r>
            <a:r>
              <a:rPr sz="28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es,</a:t>
            </a:r>
            <a:r>
              <a:rPr sz="2800" spc="-7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-5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decisión</a:t>
            </a:r>
            <a:r>
              <a:rPr sz="2800" spc="-9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800">
              <a:latin typeface="Times New Roman"/>
              <a:cs typeface="Times New Roman"/>
            </a:endParaRPr>
          </a:p>
          <a:p>
            <a:pPr marL="299466" marR="53263">
              <a:lnSpc>
                <a:spcPct val="95825"/>
              </a:lnSpc>
              <a:spcBef>
                <a:spcPts val="140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ar,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vía de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reto (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800" spc="-3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trá</a:t>
            </a:r>
            <a:r>
              <a:rPr sz="2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ite leg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slativ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),</a:t>
            </a:r>
            <a:r>
              <a:rPr sz="2800" spc="-5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79906" y="4032139"/>
            <a:ext cx="5092207" cy="8072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nco</a:t>
            </a:r>
            <a:r>
              <a:rPr sz="28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ternacio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800" spc="-1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Costa</a:t>
            </a:r>
            <a:r>
              <a:rPr sz="2800" spc="-7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Ric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endParaRPr sz="2800">
              <a:latin typeface="Times New Roman"/>
              <a:cs typeface="Times New Roman"/>
            </a:endParaRPr>
          </a:p>
          <a:p>
            <a:pPr marL="12700" marR="53263">
              <a:lnSpc>
                <a:spcPct val="95825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4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82222" y="4032139"/>
            <a:ext cx="335040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27372" y="4032139"/>
            <a:ext cx="256209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93691" y="4032139"/>
            <a:ext cx="414580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17316" y="4032139"/>
            <a:ext cx="1145360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oct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13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40792" y="382524"/>
            <a:ext cx="8698992" cy="81991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195951" y="1341501"/>
            <a:ext cx="3048000" cy="482434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42645" y="614365"/>
            <a:ext cx="5068348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Impor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t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anc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-13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del Ba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co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36342" y="614365"/>
            <a:ext cx="3037365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In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t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ernac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on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1641025"/>
            <a:ext cx="3491862" cy="43103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3444">
              <a:lnSpc>
                <a:spcPts val="1789"/>
              </a:lnSpc>
              <a:spcBef>
                <a:spcPts val="89"/>
              </a:spcBef>
            </a:pP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cr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165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Ban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5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Int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rna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1650">
              <a:latin typeface="Times New Roman"/>
              <a:cs typeface="Times New Roman"/>
            </a:endParaRPr>
          </a:p>
          <a:p>
            <a:pPr marL="12700" marR="23444">
              <a:lnSpc>
                <a:spcPts val="1789"/>
              </a:lnSpc>
            </a:pP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Costa</a:t>
            </a:r>
            <a:r>
              <a:rPr sz="165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ue</a:t>
            </a:r>
            <a:r>
              <a:rPr sz="165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una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las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das</a:t>
            </a:r>
            <a:r>
              <a:rPr sz="165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</a:t>
            </a:r>
            <a:endParaRPr sz="1650">
              <a:latin typeface="Times New Roman"/>
              <a:cs typeface="Times New Roman"/>
            </a:endParaRPr>
          </a:p>
          <a:p>
            <a:pPr marL="12700" marR="23444">
              <a:lnSpc>
                <a:spcPts val="1775"/>
              </a:lnSpc>
            </a:pP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 de la Ad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str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ts val="1780"/>
              </a:lnSpc>
              <a:spcBef>
                <a:spcPts val="10"/>
              </a:spcBef>
            </a:pP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Gonzá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ez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Flores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 pa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65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cr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sis e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onó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a,</a:t>
            </a:r>
            <a:r>
              <a:rPr sz="165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porque</a:t>
            </a:r>
            <a:r>
              <a:rPr sz="165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itaba</a:t>
            </a:r>
            <a:r>
              <a:rPr sz="1650" spc="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rol y</a:t>
            </a:r>
            <a:endParaRPr sz="1650">
              <a:latin typeface="Times New Roman"/>
              <a:cs typeface="Times New Roman"/>
            </a:endParaRPr>
          </a:p>
          <a:p>
            <a:pPr marL="12700" marR="22713">
              <a:lnSpc>
                <a:spcPts val="1780"/>
              </a:lnSpc>
              <a:spcBef>
                <a:spcPts val="5"/>
              </a:spcBef>
            </a:pP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regu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165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 a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vid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50" spc="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nc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</a:t>
            </a:r>
            <a:r>
              <a:rPr sz="165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one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a,</a:t>
            </a:r>
            <a:r>
              <a:rPr sz="165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en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ontr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</a:t>
            </a:r>
            <a:r>
              <a:rPr sz="165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anos</a:t>
            </a:r>
            <a:endParaRPr sz="1650">
              <a:latin typeface="Times New Roman"/>
              <a:cs typeface="Times New Roman"/>
            </a:endParaRPr>
          </a:p>
          <a:p>
            <a:pPr marL="12700" marR="100949">
              <a:lnSpc>
                <a:spcPts val="1780"/>
              </a:lnSpc>
              <a:spcBef>
                <a:spcPts val="5"/>
              </a:spcBef>
            </a:pP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priv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das;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ás,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per</a:t>
            </a:r>
            <a:r>
              <a:rPr sz="165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r>
              <a:rPr sz="1650" spc="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165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ir</a:t>
            </a:r>
            <a:r>
              <a:rPr sz="165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a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asas</a:t>
            </a:r>
            <a:r>
              <a:rPr sz="165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itaba</a:t>
            </a:r>
            <a:r>
              <a:rPr sz="1650" spc="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endParaRPr sz="1650">
              <a:latin typeface="Times New Roman"/>
              <a:cs typeface="Times New Roman"/>
            </a:endParaRPr>
          </a:p>
          <a:p>
            <a:pPr marL="12700" marR="23444">
              <a:lnSpc>
                <a:spcPts val="1789"/>
              </a:lnSpc>
              <a:spcBef>
                <a:spcPts val="0"/>
              </a:spcBef>
            </a:pP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 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cr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5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p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ños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650">
              <a:latin typeface="Times New Roman"/>
              <a:cs typeface="Times New Roman"/>
            </a:endParaRPr>
          </a:p>
          <a:p>
            <a:pPr marL="12700" marR="23444">
              <a:lnSpc>
                <a:spcPts val="1780"/>
              </a:lnSpc>
            </a:pP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anos produc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ores,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ribu</a:t>
            </a:r>
            <a:r>
              <a:rPr sz="165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endo,</a:t>
            </a:r>
            <a:r>
              <a:rPr sz="165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1650">
              <a:latin typeface="Times New Roman"/>
              <a:cs typeface="Times New Roman"/>
            </a:endParaRPr>
          </a:p>
          <a:p>
            <a:pPr marL="12700" marR="59518">
              <a:lnSpc>
                <a:spcPts val="1780"/>
              </a:lnSpc>
              <a:spcBef>
                <a:spcPts val="5"/>
              </a:spcBef>
            </a:pP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ve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expand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 la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estru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tura produc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iv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n,</a:t>
            </a:r>
            <a:r>
              <a:rPr sz="1650" spc="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ban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endParaRPr sz="1650">
              <a:latin typeface="Times New Roman"/>
              <a:cs typeface="Times New Roman"/>
            </a:endParaRPr>
          </a:p>
          <a:p>
            <a:pPr marL="12700" marR="164884">
              <a:lnSpc>
                <a:spcPts val="1780"/>
              </a:lnSpc>
              <a:spcBef>
                <a:spcPts val="5"/>
              </a:spcBef>
            </a:pP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l,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Gobierno</a:t>
            </a:r>
            <a:r>
              <a:rPr sz="165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podía est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165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t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ca</a:t>
            </a:r>
            <a:r>
              <a:rPr sz="165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bio,</a:t>
            </a:r>
            <a:r>
              <a:rPr sz="165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ban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priv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endParaRPr sz="1650">
              <a:latin typeface="Times New Roman"/>
              <a:cs typeface="Times New Roman"/>
            </a:endParaRPr>
          </a:p>
          <a:p>
            <a:pPr marL="12700" marR="23444">
              <a:lnSpc>
                <a:spcPts val="1789"/>
              </a:lnSpc>
              <a:spcBef>
                <a:spcPts val="0"/>
              </a:spcBef>
            </a:pP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 de</a:t>
            </a:r>
            <a:r>
              <a:rPr sz="165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ner en</a:t>
            </a:r>
            <a:r>
              <a:rPr sz="165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za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per</a:t>
            </a:r>
            <a:r>
              <a:rPr sz="165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nte</a:t>
            </a:r>
            <a:r>
              <a:rPr sz="165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endParaRPr sz="1650">
              <a:latin typeface="Times New Roman"/>
              <a:cs typeface="Times New Roman"/>
            </a:endParaRPr>
          </a:p>
          <a:p>
            <a:pPr marL="12700" marR="2447">
              <a:lnSpc>
                <a:spcPts val="1775"/>
              </a:lnSpc>
            </a:pP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r>
              <a:rPr sz="165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rd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 por el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 ingr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 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1650">
              <a:latin typeface="Times New Roman"/>
              <a:cs typeface="Times New Roman"/>
            </a:endParaRPr>
          </a:p>
          <a:p>
            <a:pPr marL="12700" marR="582774">
              <a:lnSpc>
                <a:spcPts val="1780"/>
              </a:lnSpc>
              <a:spcBef>
                <a:spcPts val="10"/>
              </a:spcBef>
            </a:pP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div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sas,</a:t>
            </a:r>
            <a:r>
              <a:rPr sz="165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provoc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ndo,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lo,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una con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inua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ón.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07806"/>
            <a:ext cx="138863" cy="1518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5"/>
              </a:spcBef>
            </a:pPr>
            <a:r>
              <a:rPr sz="10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0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14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40792" y="382524"/>
            <a:ext cx="8698992" cy="8199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2645" y="614365"/>
            <a:ext cx="8131062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Impor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t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anc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-13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del Ba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co</a:t>
            </a:r>
            <a:r>
              <a:rPr sz="4000" b="1" spc="-6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In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t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ernac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on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1690640"/>
            <a:ext cx="7555114" cy="42219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8635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800" spc="-4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800" spc="-6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ucción</a:t>
            </a:r>
            <a:r>
              <a:rPr sz="2800" spc="-1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agríc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800" spc="-6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trad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41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 dio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anco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nter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8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las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800" spc="-9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Rurales</a:t>
            </a:r>
            <a:r>
              <a:rPr sz="2800" spc="-8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9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readas</a:t>
            </a:r>
            <a:r>
              <a:rPr sz="2800" spc="-7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8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ad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ración</a:t>
            </a:r>
            <a:r>
              <a:rPr sz="2800" spc="-16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lez</a:t>
            </a:r>
            <a:r>
              <a:rPr sz="2800" spc="-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Fl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res.</a:t>
            </a:r>
            <a:r>
              <a:rPr sz="2800" spc="-7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8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16</a:t>
            </a:r>
            <a:r>
              <a:rPr sz="2800" spc="-5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estableció</a:t>
            </a:r>
            <a:r>
              <a:rPr sz="2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Se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ción</a:t>
            </a:r>
            <a:r>
              <a:rPr sz="2800" spc="-9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Hip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tec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ria</a:t>
            </a:r>
            <a:r>
              <a:rPr sz="2800" spc="-5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B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nco 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terna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al,</a:t>
            </a:r>
            <a:r>
              <a:rPr sz="2800" spc="-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ediante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ual, l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agricult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 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800" spc="-10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tec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6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8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tener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recur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fi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ancieros</a:t>
            </a:r>
            <a:r>
              <a:rPr sz="2800" spc="-1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sari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7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8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5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equi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10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ganado</a:t>
            </a:r>
            <a:r>
              <a:rPr sz="2800" spc="-1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10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ejorar</a:t>
            </a:r>
            <a:r>
              <a:rPr sz="2800" spc="-7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in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tala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nes</a:t>
            </a:r>
            <a:r>
              <a:rPr sz="2800" spc="-1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req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eran</a:t>
            </a:r>
            <a:r>
              <a:rPr sz="2800" spc="-1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8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desar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lar</a:t>
            </a:r>
            <a:r>
              <a:rPr sz="2800" spc="-10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</a:t>
            </a:r>
            <a:r>
              <a:rPr sz="2800" spc="-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803564"/>
            <a:ext cx="216783" cy="2387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10"/>
              </a:lnSpc>
              <a:spcBef>
                <a:spcPts val="90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15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40792" y="382524"/>
            <a:ext cx="8698992" cy="8199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2645" y="614365"/>
            <a:ext cx="8131062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Impor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t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anc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-13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del Ba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co</a:t>
            </a:r>
            <a:r>
              <a:rPr sz="4000" b="1" spc="-6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In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t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ernac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on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1690640"/>
            <a:ext cx="7717402" cy="42219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3263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6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800" spc="-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cir,</a:t>
            </a:r>
            <a:r>
              <a:rPr sz="28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800" spc="-8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bancarias</a:t>
            </a:r>
            <a:endParaRPr sz="2800">
              <a:latin typeface="Times New Roman"/>
              <a:cs typeface="Times New Roman"/>
            </a:endParaRPr>
          </a:p>
          <a:p>
            <a:pPr marL="12700" marR="143468">
              <a:lnSpc>
                <a:spcPct val="100041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estable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idas</a:t>
            </a:r>
            <a:r>
              <a:rPr sz="28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ban</a:t>
            </a:r>
            <a:r>
              <a:rPr sz="2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28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lej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iento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1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Estado</a:t>
            </a:r>
            <a:r>
              <a:rPr sz="2800" spc="-7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Liberal, 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ues</a:t>
            </a:r>
            <a:r>
              <a:rPr sz="2800" spc="-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itían</a:t>
            </a:r>
            <a:r>
              <a:rPr sz="2800" spc="-5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Go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ierno</a:t>
            </a:r>
            <a:r>
              <a:rPr sz="2800" spc="-1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terve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ir</a:t>
            </a:r>
            <a:r>
              <a:rPr sz="2800" spc="-1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rect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</a:t>
            </a:r>
            <a:r>
              <a:rPr sz="2800" spc="-4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vi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cioecon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ica</a:t>
            </a:r>
            <a:r>
              <a:rPr sz="2800" spc="-18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país: reg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lar,</a:t>
            </a:r>
            <a:r>
              <a:rPr sz="2800" spc="-4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lar, su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ervisar</a:t>
            </a:r>
            <a:r>
              <a:rPr sz="2800" spc="-6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ientar</a:t>
            </a:r>
            <a:r>
              <a:rPr sz="2800" spc="-3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ctivi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ades</a:t>
            </a:r>
            <a:r>
              <a:rPr sz="28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s. Ade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ás,</a:t>
            </a:r>
            <a:r>
              <a:rPr sz="2800" spc="-9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aban</a:t>
            </a:r>
            <a:r>
              <a:rPr sz="2800" spc="-1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ierno</a:t>
            </a:r>
            <a:r>
              <a:rPr sz="2800" spc="-1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ayor 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depen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encia</a:t>
            </a:r>
            <a:r>
              <a:rPr sz="2800" spc="-15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800" spc="-6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crédito exter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8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inter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 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sz="28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presi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</a:t>
            </a:r>
            <a:r>
              <a:rPr sz="2800" spc="-8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lez</a:t>
            </a:r>
            <a:r>
              <a:rPr sz="2800" spc="-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esentaba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5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6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esarias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8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erar</a:t>
            </a:r>
            <a:r>
              <a:rPr sz="2800" spc="-7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beran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1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nacio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803564"/>
            <a:ext cx="216783" cy="2387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10"/>
              </a:lnSpc>
              <a:spcBef>
                <a:spcPts val="90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16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40792" y="382524"/>
            <a:ext cx="8698992" cy="81991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276850" y="1268412"/>
            <a:ext cx="2895600" cy="475615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2645" y="614365"/>
            <a:ext cx="5068348" cy="52057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Impor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t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anc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-13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del Ba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co</a:t>
            </a:r>
            <a:endParaRPr sz="4000">
              <a:latin typeface="Times New Roman"/>
              <a:cs typeface="Times New Roman"/>
            </a:endParaRPr>
          </a:p>
          <a:p>
            <a:pPr marL="348894" marR="1198870">
              <a:lnSpc>
                <a:spcPts val="2184"/>
              </a:lnSpc>
              <a:spcBef>
                <a:spcPts val="3633"/>
              </a:spcBef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9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creación</a:t>
            </a:r>
            <a:r>
              <a:rPr sz="1900" spc="-7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1900" spc="-3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9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nco</a:t>
            </a:r>
            <a:r>
              <a:rPr sz="19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estatal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fue, </a:t>
            </a:r>
            <a:endParaRPr sz="1900">
              <a:latin typeface="Times New Roman"/>
              <a:cs typeface="Times New Roman"/>
            </a:endParaRPr>
          </a:p>
          <a:p>
            <a:pPr marL="348894" marR="1198870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sin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duda</a:t>
            </a:r>
            <a:r>
              <a:rPr sz="1900" spc="-3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alguna,</a:t>
            </a:r>
            <a:r>
              <a:rPr sz="1900" spc="-5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1900" spc="-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antec</a:t>
            </a:r>
            <a:r>
              <a:rPr sz="19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dente</a:t>
            </a:r>
            <a:r>
              <a:rPr sz="1900" spc="-10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endParaRPr sz="1900">
              <a:latin typeface="Times New Roman"/>
              <a:cs typeface="Times New Roman"/>
            </a:endParaRPr>
          </a:p>
          <a:p>
            <a:pPr marL="348894" marR="1198870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9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ban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9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ntraliza</a:t>
            </a:r>
            <a:r>
              <a:rPr sz="19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9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endParaRPr sz="1900">
              <a:latin typeface="Times New Roman"/>
              <a:cs typeface="Times New Roman"/>
            </a:endParaRPr>
          </a:p>
          <a:p>
            <a:pPr marL="348894" marR="1198870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nacionaliz</a:t>
            </a:r>
            <a:r>
              <a:rPr sz="19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da,</a:t>
            </a:r>
            <a:r>
              <a:rPr sz="1900" spc="-13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19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19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19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ollaría</a:t>
            </a:r>
            <a:r>
              <a:rPr sz="1900" spc="-8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endParaRPr sz="1900">
              <a:latin typeface="Times New Roman"/>
              <a:cs typeface="Times New Roman"/>
            </a:endParaRPr>
          </a:p>
          <a:p>
            <a:pPr marL="348894" marR="1198870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finales</a:t>
            </a:r>
            <a:r>
              <a:rPr sz="1900" spc="-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900" spc="-1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1900" spc="-2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años</a:t>
            </a:r>
            <a:r>
              <a:rPr sz="19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cuarenta,</a:t>
            </a:r>
            <a:r>
              <a:rPr sz="1900" spc="-6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endParaRPr sz="1900">
              <a:latin typeface="Times New Roman"/>
              <a:cs typeface="Times New Roman"/>
            </a:endParaRPr>
          </a:p>
          <a:p>
            <a:pPr marL="348894" marR="1198870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Estado</a:t>
            </a:r>
            <a:r>
              <a:rPr sz="1900" spc="-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9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900" spc="-4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9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nefactor </a:t>
            </a:r>
            <a:endParaRPr sz="1900">
              <a:latin typeface="Times New Roman"/>
              <a:cs typeface="Times New Roman"/>
            </a:endParaRPr>
          </a:p>
          <a:p>
            <a:pPr marL="348894" marR="1198870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tar</a:t>
            </a:r>
            <a:r>
              <a:rPr sz="19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icen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900" spc="-1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9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tableci</a:t>
            </a:r>
            <a:r>
              <a:rPr sz="19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iento</a:t>
            </a:r>
            <a:endParaRPr sz="1900">
              <a:latin typeface="Times New Roman"/>
              <a:cs typeface="Times New Roman"/>
            </a:endParaRPr>
          </a:p>
          <a:p>
            <a:pPr marL="348894" marR="1184663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9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1900" spc="-3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instituciones</a:t>
            </a:r>
            <a:r>
              <a:rPr sz="1900" spc="-1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autóno</a:t>
            </a:r>
            <a:r>
              <a:rPr sz="19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900" spc="-6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pues </a:t>
            </a:r>
            <a:endParaRPr sz="1900">
              <a:latin typeface="Times New Roman"/>
              <a:cs typeface="Times New Roman"/>
            </a:endParaRPr>
          </a:p>
          <a:p>
            <a:pPr marL="348894" marR="1184663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9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decreto</a:t>
            </a:r>
            <a:r>
              <a:rPr sz="1900" spc="-6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900" spc="-1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9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eación</a:t>
            </a:r>
            <a:r>
              <a:rPr sz="1900" spc="-7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1900" spc="-3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9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nco </a:t>
            </a:r>
            <a:endParaRPr sz="1900">
              <a:latin typeface="Times New Roman"/>
              <a:cs typeface="Times New Roman"/>
            </a:endParaRPr>
          </a:p>
          <a:p>
            <a:pPr marL="348894" marR="1184663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Internacion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9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tabl</a:t>
            </a:r>
            <a:r>
              <a:rPr sz="19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cía</a:t>
            </a:r>
            <a:r>
              <a:rPr sz="19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19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endParaRPr sz="1900">
              <a:latin typeface="Times New Roman"/>
              <a:cs typeface="Times New Roman"/>
            </a:endParaRPr>
          </a:p>
          <a:p>
            <a:pPr marL="348894" marR="1184663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</a:t>
            </a:r>
            <a:r>
              <a:rPr sz="19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inistración</a:t>
            </a:r>
            <a:r>
              <a:rPr sz="1900" spc="-1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19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anco</a:t>
            </a:r>
            <a:r>
              <a:rPr sz="19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</a:t>
            </a:r>
            <a:r>
              <a:rPr sz="19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ría</a:t>
            </a:r>
            <a:r>
              <a:rPr sz="1900" spc="-4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endParaRPr sz="1900">
              <a:latin typeface="Times New Roman"/>
              <a:cs typeface="Times New Roman"/>
            </a:endParaRPr>
          </a:p>
          <a:p>
            <a:pPr marL="348894" marR="1184663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cargo</a:t>
            </a:r>
            <a:r>
              <a:rPr sz="19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900" spc="-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una</a:t>
            </a:r>
            <a:r>
              <a:rPr sz="19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Junta</a:t>
            </a:r>
            <a:r>
              <a:rPr sz="1900" spc="-4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r>
              <a:rPr sz="19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ectiva </a:t>
            </a:r>
            <a:endParaRPr sz="1900">
              <a:latin typeface="Times New Roman"/>
              <a:cs typeface="Times New Roman"/>
            </a:endParaRPr>
          </a:p>
          <a:p>
            <a:pPr marL="348894" marR="1184663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independiente</a:t>
            </a:r>
            <a:r>
              <a:rPr sz="1900" spc="-1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1900" spc="-3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Poder</a:t>
            </a:r>
            <a:r>
              <a:rPr sz="1900" spc="-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9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ecutivo. </a:t>
            </a:r>
            <a:endParaRPr sz="1900">
              <a:latin typeface="Times New Roman"/>
              <a:cs typeface="Times New Roman"/>
            </a:endParaRPr>
          </a:p>
          <a:p>
            <a:pPr marL="348894" marR="1184663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9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9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nco</a:t>
            </a:r>
            <a:r>
              <a:rPr sz="19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nternacional</a:t>
            </a:r>
            <a:r>
              <a:rPr sz="1900" spc="-1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sobrevivió</a:t>
            </a:r>
            <a:r>
              <a:rPr sz="1900" spc="-8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endParaRPr sz="1900">
              <a:latin typeface="Times New Roman"/>
              <a:cs typeface="Times New Roman"/>
            </a:endParaRPr>
          </a:p>
          <a:p>
            <a:pPr marL="348894" marR="1184663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9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caída</a:t>
            </a:r>
            <a:r>
              <a:rPr sz="1900" spc="-4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1900" spc="-3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gobierno,</a:t>
            </a:r>
            <a:r>
              <a:rPr sz="1900" spc="-6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pues</a:t>
            </a:r>
            <a:r>
              <a:rPr sz="19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logró </a:t>
            </a:r>
            <a:endParaRPr sz="1900">
              <a:latin typeface="Times New Roman"/>
              <a:cs typeface="Times New Roman"/>
            </a:endParaRPr>
          </a:p>
          <a:p>
            <a:pPr marL="348894" marR="1184663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olidarse</a:t>
            </a:r>
            <a:r>
              <a:rPr sz="1900" spc="-10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institucionalizarse </a:t>
            </a:r>
            <a:endParaRPr sz="1900">
              <a:latin typeface="Times New Roman"/>
              <a:cs typeface="Times New Roman"/>
            </a:endParaRPr>
          </a:p>
          <a:p>
            <a:pPr marL="348894" marR="1184663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19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19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ertirse,</a:t>
            </a:r>
            <a:r>
              <a:rPr sz="19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terior</a:t>
            </a:r>
            <a:r>
              <a:rPr sz="19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900" spc="-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endParaRPr sz="1900">
              <a:latin typeface="Times New Roman"/>
              <a:cs typeface="Times New Roman"/>
            </a:endParaRPr>
          </a:p>
          <a:p>
            <a:pPr marL="348894" marR="1184663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9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9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nco</a:t>
            </a:r>
            <a:r>
              <a:rPr sz="19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Nacional</a:t>
            </a:r>
            <a:r>
              <a:rPr sz="19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900" spc="-1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19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</a:t>
            </a:r>
            <a:r>
              <a:rPr sz="19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Rica.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36342" y="614365"/>
            <a:ext cx="3037365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In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t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ernac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on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691470"/>
            <a:ext cx="155267" cy="1701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35"/>
              </a:spcBef>
            </a:pPr>
            <a:r>
              <a:rPr sz="11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1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17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50825" y="476186"/>
            <a:ext cx="8642350" cy="58182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4475" y="469963"/>
            <a:ext cx="8655050" cy="5830824"/>
          </a:xfrm>
          <a:custGeom>
            <a:avLst/>
            <a:gdLst/>
            <a:ahLst/>
            <a:cxnLst/>
            <a:rect l="l" t="t" r="r" b="b"/>
            <a:pathLst>
              <a:path w="8655050" h="5830824">
                <a:moveTo>
                  <a:pt x="0" y="5830824"/>
                </a:moveTo>
                <a:lnTo>
                  <a:pt x="8655050" y="5830824"/>
                </a:lnTo>
                <a:lnTo>
                  <a:pt x="8655050" y="0"/>
                </a:lnTo>
                <a:lnTo>
                  <a:pt x="0" y="0"/>
                </a:lnTo>
                <a:lnTo>
                  <a:pt x="0" y="583082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18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44475" y="469963"/>
            <a:ext cx="8655050" cy="5830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32560" y="336803"/>
            <a:ext cx="6320027" cy="8991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78840" y="590958"/>
            <a:ext cx="7554209" cy="33605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99033" marR="39873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La Ref</a:t>
            </a:r>
            <a:r>
              <a:rPr sz="4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rma</a:t>
            </a:r>
            <a:r>
              <a:rPr sz="4400" b="1" spc="-2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Trib</a:t>
            </a:r>
            <a:r>
              <a:rPr sz="4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u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tar</a:t>
            </a:r>
            <a:r>
              <a:rPr sz="4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endParaRPr sz="4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  <a:spcBef>
                <a:spcPts val="340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1915, el dé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fiscal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h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bía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agud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zado,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la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ducc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ones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</a:t>
            </a:r>
            <a:r>
              <a:rPr sz="24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75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%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),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ió,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sev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ngr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públ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cos.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fue tan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difíc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 podía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solu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duc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endo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gastos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Gobie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no,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eque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genc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ear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frescos 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atender</a:t>
            </a:r>
            <a:r>
              <a:rPr sz="24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gas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nivelar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resupues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naciona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Recurrir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5940" y="1742907"/>
            <a:ext cx="189443" cy="208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5"/>
              </a:spcBef>
            </a:pPr>
            <a:r>
              <a:rPr sz="14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67942" y="3621005"/>
            <a:ext cx="206632" cy="3305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8840" y="3950688"/>
            <a:ext cx="7168083" cy="6593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tos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poco 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una 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debido</a:t>
            </a:r>
            <a:endParaRPr sz="2400">
              <a:latin typeface="Times New Roman"/>
              <a:cs typeface="Times New Roman"/>
            </a:endParaRPr>
          </a:p>
          <a:p>
            <a:pPr marL="12700" marR="45720">
              <a:lnSpc>
                <a:spcPts val="2590"/>
              </a:lnSpc>
              <a:spcBef>
                <a:spcPts val="1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pago de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deuda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ones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49869" y="3950688"/>
            <a:ext cx="206451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4609056"/>
            <a:ext cx="1317447" cy="6593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s),</a:t>
            </a:r>
            <a:endParaRPr sz="2400">
              <a:latin typeface="Times New Roman"/>
              <a:cs typeface="Times New Roman"/>
            </a:endParaRPr>
          </a:p>
          <a:p>
            <a:pPr marL="12700" marR="3352">
              <a:lnSpc>
                <a:spcPts val="2590"/>
              </a:lnSpc>
              <a:spcBef>
                <a:spcPts val="1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esos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96185" y="4609056"/>
            <a:ext cx="5555386" cy="6593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agob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aba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sus</a:t>
            </a:r>
            <a:endParaRPr sz="2400">
              <a:latin typeface="Times New Roman"/>
              <a:cs typeface="Times New Roman"/>
            </a:endParaRPr>
          </a:p>
          <a:p>
            <a:pPr marL="14528" marR="45720">
              <a:lnSpc>
                <a:spcPts val="2590"/>
              </a:lnSpc>
              <a:spcBef>
                <a:spcPts val="1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una 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usa i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défic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fisca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91144" y="6234684"/>
            <a:ext cx="336803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25195" y="382524"/>
            <a:ext cx="8331708" cy="8199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27049" y="614365"/>
            <a:ext cx="7764653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Tran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form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ó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b="1" spc="-22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del Est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do</a:t>
            </a:r>
            <a:r>
              <a:rPr sz="4000" b="1" spc="-107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Liber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1690640"/>
            <a:ext cx="7770654" cy="42219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8635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Estado</a:t>
            </a:r>
            <a:r>
              <a:rPr sz="2800" spc="-8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Liberal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costar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icense,</a:t>
            </a:r>
            <a:r>
              <a:rPr sz="2800" spc="-10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800" spc="-1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endParaRPr sz="2800">
              <a:latin typeface="Times New Roman"/>
              <a:cs typeface="Times New Roman"/>
            </a:endParaRPr>
          </a:p>
          <a:p>
            <a:pPr marL="12700" marR="70514">
              <a:lnSpc>
                <a:spcPct val="100041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úl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déc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das del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XIX,</a:t>
            </a:r>
            <a:r>
              <a:rPr sz="2800" spc="-4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ertó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 p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ís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elo</a:t>
            </a:r>
            <a:r>
              <a:rPr sz="2800" spc="-5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rtad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r,</a:t>
            </a:r>
            <a:r>
              <a:rPr sz="2800" spc="-19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</a:t>
            </a:r>
            <a:r>
              <a:rPr sz="2800" spc="-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il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fía</a:t>
            </a:r>
            <a:r>
              <a:rPr sz="2800" spc="-5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abst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vo</a:t>
            </a:r>
            <a:r>
              <a:rPr sz="2800" spc="-11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erven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8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r>
              <a:rPr sz="2800" spc="-7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nal</a:t>
            </a:r>
            <a:r>
              <a:rPr sz="28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cuesti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12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cial,</a:t>
            </a:r>
            <a:r>
              <a:rPr sz="28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800" spc="-2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xcepción</a:t>
            </a:r>
            <a:r>
              <a:rPr sz="2800" spc="-1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ció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2800" spc="-10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Sin e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barg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diná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ica de la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sociedad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los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geo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ític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1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ales,</a:t>
            </a:r>
            <a:r>
              <a:rPr sz="2800" spc="-8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rzaron</a:t>
            </a:r>
            <a:r>
              <a:rPr sz="2800" spc="-8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Estado</a:t>
            </a:r>
            <a:r>
              <a:rPr sz="2800" spc="-7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 su</a:t>
            </a:r>
            <a:r>
              <a:rPr sz="2800" spc="-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ar,</a:t>
            </a:r>
            <a:r>
              <a:rPr sz="28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sz="28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cual fue,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41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pau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atina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ente,</a:t>
            </a:r>
            <a:r>
              <a:rPr sz="2800" spc="-6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iciando</a:t>
            </a:r>
            <a:r>
              <a:rPr sz="2800" spc="-16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serie 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8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tran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aron</a:t>
            </a:r>
            <a:r>
              <a:rPr sz="2800" spc="-1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ract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rí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ticas</a:t>
            </a:r>
            <a:r>
              <a:rPr sz="28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Estado</a:t>
            </a:r>
            <a:r>
              <a:rPr sz="2800" spc="-8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Liberal.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803564"/>
            <a:ext cx="216783" cy="2387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10"/>
              </a:lnSpc>
              <a:spcBef>
                <a:spcPts val="90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92490" y="6311371"/>
            <a:ext cx="141300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32560" y="336803"/>
            <a:ext cx="6320027" cy="8991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40" y="590958"/>
            <a:ext cx="7695730" cy="549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99033" marR="48635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La Ref</a:t>
            </a:r>
            <a:r>
              <a:rPr sz="4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rma</a:t>
            </a:r>
            <a:r>
              <a:rPr sz="4400" b="1" spc="-2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Trib</a:t>
            </a:r>
            <a:r>
              <a:rPr sz="4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u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tar</a:t>
            </a:r>
            <a:r>
              <a:rPr sz="4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endParaRPr sz="4400">
              <a:latin typeface="Times New Roman"/>
              <a:cs typeface="Times New Roman"/>
            </a:endParaRPr>
          </a:p>
          <a:p>
            <a:pPr marL="12700" marR="118955">
              <a:lnSpc>
                <a:spcPts val="2690"/>
              </a:lnSpc>
              <a:spcBef>
                <a:spcPts val="3493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pr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nci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800" spc="-10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5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ir</a:t>
            </a:r>
            <a:r>
              <a:rPr sz="2800" spc="-7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6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escos y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2800" spc="-10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sin</a:t>
            </a:r>
            <a:r>
              <a:rPr sz="2800" spc="-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eter</a:t>
            </a:r>
            <a:r>
              <a:rPr sz="2800" spc="-9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</a:t>
            </a:r>
            <a:r>
              <a:rPr sz="2800" spc="-3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ha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6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ú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ica,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2690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4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raría?,</a:t>
            </a:r>
            <a:r>
              <a:rPr sz="28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cob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ando</a:t>
            </a:r>
            <a:r>
              <a:rPr sz="2800" spc="-10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</a:t>
            </a:r>
            <a:r>
              <a:rPr sz="28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1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pero</a:t>
            </a:r>
            <a:r>
              <a:rPr sz="2800" spc="-4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con</a:t>
            </a:r>
            <a:r>
              <a:rPr sz="28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sis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8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</a:t>
            </a:r>
            <a:r>
              <a:rPr sz="2800" spc="-9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basado</a:t>
            </a:r>
            <a:r>
              <a:rPr sz="2800" spc="-7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 i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estos</a:t>
            </a:r>
            <a:r>
              <a:rPr sz="2800" spc="-10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rectos,</a:t>
            </a:r>
            <a:r>
              <a:rPr sz="2800" spc="-1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según</a:t>
            </a:r>
            <a:r>
              <a:rPr sz="2800" spc="-6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ber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ante,</a:t>
            </a:r>
            <a:r>
              <a:rPr sz="2800" spc="-10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 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sto</a:t>
            </a:r>
            <a:r>
              <a:rPr sz="2800" spc="-9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ue</a:t>
            </a:r>
            <a:r>
              <a:rPr sz="2800" spc="-9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hacía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28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arga</a:t>
            </a:r>
            <a:endParaRPr sz="2800">
              <a:latin typeface="Times New Roman"/>
              <a:cs typeface="Times New Roman"/>
            </a:endParaRPr>
          </a:p>
          <a:p>
            <a:pPr marL="12700" marR="66047">
              <a:lnSpc>
                <a:spcPts val="2690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va</a:t>
            </a:r>
            <a:r>
              <a:rPr sz="2800" spc="-5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800" spc="-5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grandes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ayor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as, a fav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los 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800" spc="-9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antes.</a:t>
            </a:r>
            <a:r>
              <a:rPr sz="2800" spc="-15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2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ello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esario</a:t>
            </a:r>
            <a:r>
              <a:rPr sz="2800" spc="-8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 el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</a:t>
            </a:r>
            <a:r>
              <a:rPr sz="2800" spc="-9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ediante</a:t>
            </a:r>
            <a:r>
              <a:rPr sz="28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Tri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aria</a:t>
            </a:r>
            <a:r>
              <a:rPr sz="2800" spc="-8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erara</a:t>
            </a:r>
            <a:r>
              <a:rPr sz="2800" spc="-8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pago</a:t>
            </a:r>
            <a:r>
              <a:rPr sz="28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3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estos 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rectos,</a:t>
            </a:r>
            <a:r>
              <a:rPr sz="2800" spc="-1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8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pagase</a:t>
            </a:r>
            <a:r>
              <a:rPr sz="2800" spc="-9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uer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endParaRPr sz="2800">
              <a:latin typeface="Times New Roman"/>
              <a:cs typeface="Times New Roman"/>
            </a:endParaRPr>
          </a:p>
          <a:p>
            <a:pPr marL="12700" marR="23436">
              <a:lnSpc>
                <a:spcPts val="2690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6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r>
              <a:rPr sz="2800" spc="-1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"q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4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rico</a:t>
            </a:r>
            <a:r>
              <a:rPr sz="2800" spc="-4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</a:t>
            </a:r>
            <a:r>
              <a:rPr sz="2800" spc="-5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5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rico</a:t>
            </a:r>
            <a:r>
              <a:rPr sz="2800" spc="-4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co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6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re".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18220"/>
            <a:ext cx="216783" cy="2387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10"/>
              </a:lnSpc>
              <a:spcBef>
                <a:spcPts val="90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32560" y="336803"/>
            <a:ext cx="6320027" cy="8991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40" y="590958"/>
            <a:ext cx="7749716" cy="549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44384" marR="1205192" algn="ctr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La Ref</a:t>
            </a:r>
            <a:r>
              <a:rPr sz="4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rma</a:t>
            </a:r>
            <a:r>
              <a:rPr sz="4400" b="1" spc="-2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Trib</a:t>
            </a:r>
            <a:r>
              <a:rPr sz="4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u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tar</a:t>
            </a:r>
            <a:r>
              <a:rPr sz="4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endParaRPr sz="4400">
              <a:latin typeface="Times New Roman"/>
              <a:cs typeface="Times New Roman"/>
            </a:endParaRPr>
          </a:p>
          <a:p>
            <a:pPr marL="12700">
              <a:lnSpc>
                <a:spcPts val="3135"/>
              </a:lnSpc>
              <a:spcBef>
                <a:spcPts val="3054"/>
              </a:spcBef>
            </a:pPr>
            <a:r>
              <a:rPr sz="4200" spc="0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4200" spc="-49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200" spc="0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darle un</a:t>
            </a:r>
            <a:r>
              <a:rPr sz="4200" spc="-27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200" spc="-9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4200" spc="0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arco</a:t>
            </a:r>
            <a:r>
              <a:rPr sz="4200" spc="-69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200" spc="0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4200" spc="4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4200" spc="0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rí</a:t>
            </a:r>
            <a:r>
              <a:rPr sz="4200" spc="9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4200" spc="0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ico</a:t>
            </a:r>
            <a:r>
              <a:rPr sz="4200" spc="-62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200" spc="0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4200" spc="-9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200" spc="0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refo</a:t>
            </a:r>
            <a:r>
              <a:rPr sz="4200" spc="4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4200" spc="-14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4200" spc="0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4200" spc="-61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200" spc="0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</a:t>
            </a:r>
            <a:r>
              <a:rPr sz="4200" spc="9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4200" spc="0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4200" spc="9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4200" spc="0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taria,</a:t>
            </a:r>
            <a:r>
              <a:rPr sz="4200" spc="-47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200" spc="0" baseline="-20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endParaRPr sz="2800">
              <a:latin typeface="Times New Roman"/>
              <a:cs typeface="Times New Roman"/>
            </a:endParaRPr>
          </a:p>
          <a:p>
            <a:pPr marL="12700" marR="291187">
              <a:lnSpc>
                <a:spcPts val="2690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setie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8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Po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2800" spc="-6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Ej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cuti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esentó al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reso</a:t>
            </a:r>
            <a:r>
              <a:rPr sz="2800" spc="-10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2800" spc="-2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yecto</a:t>
            </a:r>
            <a:r>
              <a:rPr sz="2800" spc="-10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refo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enía</a:t>
            </a:r>
            <a:endParaRPr sz="2800">
              <a:latin typeface="Times New Roman"/>
              <a:cs typeface="Times New Roman"/>
            </a:endParaRPr>
          </a:p>
          <a:p>
            <a:pPr marL="12700" marR="389547">
              <a:lnSpc>
                <a:spcPts val="2690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cinco</a:t>
            </a:r>
            <a:r>
              <a:rPr sz="2800" spc="-8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leyes 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cipales:</a:t>
            </a:r>
            <a:r>
              <a:rPr sz="2800" spc="-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6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fo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8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tast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</a:t>
            </a:r>
            <a:r>
              <a:rPr sz="2800" spc="-3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General</a:t>
            </a:r>
            <a:r>
              <a:rPr sz="2800" spc="-8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estos</a:t>
            </a:r>
            <a:r>
              <a:rPr sz="2800" spc="-1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Directos,</a:t>
            </a:r>
            <a:r>
              <a:rPr sz="2800" spc="-10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6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ción</a:t>
            </a:r>
            <a:r>
              <a:rPr sz="2800" spc="-1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rial,</a:t>
            </a:r>
            <a:r>
              <a:rPr sz="2800" spc="-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I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esto</a:t>
            </a:r>
            <a:endParaRPr sz="2800">
              <a:latin typeface="Times New Roman"/>
              <a:cs typeface="Times New Roman"/>
            </a:endParaRPr>
          </a:p>
          <a:p>
            <a:pPr marL="12700" marR="116837">
              <a:lnSpc>
                <a:spcPts val="2690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800" spc="-5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ey 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800" spc="-5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ución</a:t>
            </a:r>
            <a:r>
              <a:rPr sz="28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 Obras</a:t>
            </a:r>
            <a:r>
              <a:rPr sz="2800" spc="-6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terés</a:t>
            </a:r>
            <a:r>
              <a:rPr sz="2800" spc="-3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ú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ico.</a:t>
            </a:r>
            <a:r>
              <a:rPr sz="2800" spc="-9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7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 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4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800" spc="-8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es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ablec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radical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 si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4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tario</a:t>
            </a:r>
            <a:r>
              <a:rPr sz="28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</a:t>
            </a:r>
            <a:r>
              <a:rPr sz="2800" spc="-9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10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</a:t>
            </a:r>
            <a:r>
              <a:rPr sz="2800" spc="-7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j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cia</a:t>
            </a:r>
            <a:r>
              <a:rPr sz="2800" spc="-7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cial</a:t>
            </a:r>
            <a:r>
              <a:rPr sz="28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es,</a:t>
            </a:r>
            <a:r>
              <a:rPr sz="2800" spc="-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decir del 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ber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ante</a:t>
            </a:r>
            <a:r>
              <a:rPr sz="2800" spc="-10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lez</a:t>
            </a:r>
            <a:endParaRPr sz="2800">
              <a:latin typeface="Times New Roman"/>
              <a:cs typeface="Times New Roman"/>
            </a:endParaRPr>
          </a:p>
          <a:p>
            <a:pPr marL="12700" marR="53263">
              <a:lnSpc>
                <a:spcPts val="2675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Fl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res,</a:t>
            </a:r>
            <a:r>
              <a:rPr sz="2800" spc="-9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sis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nacio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800" spc="-10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exis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</a:t>
            </a:r>
            <a:endParaRPr sz="2800">
              <a:latin typeface="Times New Roman"/>
              <a:cs typeface="Times New Roman"/>
            </a:endParaRPr>
          </a:p>
          <a:p>
            <a:pPr marL="12700" marR="53263">
              <a:lnSpc>
                <a:spcPts val="2770"/>
              </a:lnSpc>
              <a:spcBef>
                <a:spcPts val="4"/>
              </a:spcBef>
            </a:pPr>
            <a:r>
              <a:rPr sz="4200" spc="0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"anticuad</a:t>
            </a:r>
            <a:r>
              <a:rPr sz="4200" spc="9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4200" spc="0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4200" spc="-157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200" spc="0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ir</a:t>
            </a:r>
            <a:r>
              <a:rPr sz="4200" spc="9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4200" spc="0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4200" spc="-9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4200" spc="0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4200" spc="4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4200" spc="0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nal</a:t>
            </a:r>
            <a:r>
              <a:rPr sz="4200" spc="-58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200" spc="0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4200" spc="-9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200" spc="0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4200" spc="4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4200" spc="-14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4200" spc="0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4200" spc="9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4200" spc="0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al,</a:t>
            </a:r>
            <a:r>
              <a:rPr sz="4200" spc="-66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200" spc="4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4200" spc="0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4200" spc="-32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200" spc="0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sz="4200" spc="-31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200" spc="0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4200" spc="4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4200" spc="0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4200" spc="4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4200" spc="0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4200" spc="9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4200" spc="0" baseline="10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".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18220"/>
            <a:ext cx="216783" cy="2387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10"/>
              </a:lnSpc>
              <a:spcBef>
                <a:spcPts val="90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21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74700" y="549338"/>
            <a:ext cx="3510026" cy="569747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859401" y="549211"/>
            <a:ext cx="3673475" cy="569442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3524" y="77724"/>
            <a:ext cx="7781544" cy="81991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174748" y="687324"/>
            <a:ext cx="4832604" cy="8199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16012" y="1628775"/>
            <a:ext cx="3311525" cy="446722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65682" y="309565"/>
            <a:ext cx="7323861" cy="15875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276294" algn="ctr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Leg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sl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ó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b="1" spc="-9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en que</a:t>
            </a:r>
            <a:r>
              <a:rPr sz="4000" b="1" spc="-4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se Ba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aba</a:t>
            </a:r>
            <a:r>
              <a:rPr sz="4000" b="1" spc="-12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los</a:t>
            </a:r>
            <a:endParaRPr sz="4000">
              <a:latin typeface="Times New Roman"/>
              <a:cs typeface="Times New Roman"/>
            </a:endParaRPr>
          </a:p>
          <a:p>
            <a:pPr marL="1373136" marR="1685229" algn="ctr">
              <a:lnSpc>
                <a:spcPct val="95825"/>
              </a:lnSpc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Impues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t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os</a:t>
            </a:r>
            <a:r>
              <a:rPr sz="4000" b="1" spc="-150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Direct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endParaRPr sz="4000">
              <a:latin typeface="Times New Roman"/>
              <a:cs typeface="Times New Roman"/>
            </a:endParaRPr>
          </a:p>
          <a:p>
            <a:pPr marL="3670020">
              <a:lnSpc>
                <a:spcPct val="95825"/>
              </a:lnSpc>
              <a:spcBef>
                <a:spcPts val="1387"/>
              </a:spcBef>
            </a:pPr>
            <a:r>
              <a:rPr sz="10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05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      </a:t>
            </a:r>
            <a:r>
              <a:rPr sz="1050" spc="70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sobre la con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ribu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1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rri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ori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66715" y="1938241"/>
            <a:ext cx="3151956" cy="39598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0449">
              <a:lnSpc>
                <a:spcPts val="1730"/>
              </a:lnSpc>
              <a:spcBef>
                <a:spcPts val="86"/>
              </a:spcBef>
            </a:pP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00" spc="-5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ase</a:t>
            </a:r>
            <a:r>
              <a:rPr sz="1600" spc="-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6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</a:t>
            </a:r>
            <a:r>
              <a:rPr sz="16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Ley</a:t>
            </a:r>
            <a:r>
              <a:rPr sz="16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16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ts val="1730"/>
              </a:lnSpc>
            </a:pP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</a:t>
            </a:r>
            <a:r>
              <a:rPr sz="16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bu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ción</a:t>
            </a:r>
            <a:r>
              <a:rPr sz="16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</a:t>
            </a:r>
            <a:r>
              <a:rPr sz="16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l,</a:t>
            </a:r>
            <a:r>
              <a:rPr sz="1600" spc="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1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estableció</a:t>
            </a:r>
            <a:endParaRPr sz="1600">
              <a:latin typeface="Times New Roman"/>
              <a:cs typeface="Times New Roman"/>
            </a:endParaRPr>
          </a:p>
          <a:p>
            <a:pPr marL="12700" marR="102947">
              <a:lnSpc>
                <a:spcPts val="1730"/>
              </a:lnSpc>
            </a:pP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esto</a:t>
            </a:r>
            <a:r>
              <a:rPr sz="1600" spc="-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16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600" spc="-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 i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les</a:t>
            </a:r>
            <a:r>
              <a:rPr sz="1600" spc="-3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(pr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op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es)</a:t>
            </a:r>
            <a:r>
              <a:rPr sz="1600" spc="-5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6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ter</a:t>
            </a:r>
            <a:r>
              <a:rPr sz="1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rio</a:t>
            </a:r>
            <a:r>
              <a:rPr sz="16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aci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al,</a:t>
            </a:r>
            <a:r>
              <a:rPr sz="1600" spc="-4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cl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6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-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e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ici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s.</a:t>
            </a:r>
            <a:r>
              <a:rPr sz="16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16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cep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tu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1600" spc="-6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600" spc="-7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estatales,</a:t>
            </a:r>
            <a:r>
              <a:rPr sz="16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1600" spc="-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c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6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pond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ían</a:t>
            </a:r>
            <a:r>
              <a:rPr sz="1600" spc="-8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00" spc="-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1600" spc="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ici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es, las ju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tas</a:t>
            </a:r>
            <a:r>
              <a:rPr sz="16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00" spc="-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16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</a:t>
            </a:r>
            <a:r>
              <a:rPr sz="1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6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1600" spc="-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centros</a:t>
            </a:r>
            <a:endParaRPr sz="1600">
              <a:latin typeface="Times New Roman"/>
              <a:cs typeface="Times New Roman"/>
            </a:endParaRPr>
          </a:p>
          <a:p>
            <a:pPr marL="12700" marR="25316">
              <a:lnSpc>
                <a:spcPts val="1730"/>
              </a:lnSpc>
            </a:pP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du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cati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vo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600" spc="-6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00" spc="-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religi</a:t>
            </a:r>
            <a:r>
              <a:rPr sz="1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1600" spc="-3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600" spc="-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ici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1600" spc="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aja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1600" spc="-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600" spc="-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otras</a:t>
            </a:r>
            <a:r>
              <a:rPr sz="16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 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car</a:t>
            </a:r>
            <a:r>
              <a:rPr sz="16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cter 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át</a:t>
            </a:r>
            <a:r>
              <a:rPr sz="1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1600" spc="-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16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leció 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600" spc="-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ng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600" spc="-4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erad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6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6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este i</a:t>
            </a:r>
            <a:r>
              <a:rPr sz="16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esto</a:t>
            </a:r>
            <a:r>
              <a:rPr sz="1600" spc="-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1600" spc="-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esti</a:t>
            </a:r>
            <a:r>
              <a:rPr sz="1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arían</a:t>
            </a:r>
            <a:r>
              <a:rPr sz="1600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00" spc="-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c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str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cci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00" spc="-7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vías</a:t>
            </a:r>
            <a:r>
              <a:rPr sz="16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1600">
              <a:latin typeface="Times New Roman"/>
              <a:cs typeface="Times New Roman"/>
            </a:endParaRPr>
          </a:p>
          <a:p>
            <a:pPr marL="12700" marR="30449">
              <a:lnSpc>
                <a:spcPts val="1730"/>
              </a:lnSpc>
            </a:pP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16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ica</a:t>
            </a:r>
            <a:r>
              <a:rPr sz="16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</a:t>
            </a:r>
            <a:r>
              <a:rPr sz="1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así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16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endParaRPr sz="1600">
              <a:latin typeface="Times New Roman"/>
              <a:cs typeface="Times New Roman"/>
            </a:endParaRPr>
          </a:p>
          <a:p>
            <a:pPr marL="12700" marR="450361">
              <a:lnSpc>
                <a:spcPts val="1730"/>
              </a:lnSpc>
            </a:pP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reparación</a:t>
            </a:r>
            <a:r>
              <a:rPr sz="16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00" spc="-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ser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aci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00" spc="-7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e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iste</a:t>
            </a:r>
            <a:r>
              <a:rPr sz="1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tes.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80203" y="2002593"/>
            <a:ext cx="134762" cy="1473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20"/>
              </a:spcBef>
            </a:pPr>
            <a:r>
              <a:rPr sz="95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endParaRPr sz="9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23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63524" y="77724"/>
            <a:ext cx="7781544" cy="8199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174748" y="687324"/>
            <a:ext cx="4832604" cy="81991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35940" y="309565"/>
            <a:ext cx="7577309" cy="17732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91680" algn="ctr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Leg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sl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ó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b="1" spc="-9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en que</a:t>
            </a:r>
            <a:r>
              <a:rPr sz="4000" b="1" spc="-4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se Ba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aba</a:t>
            </a:r>
            <a:r>
              <a:rPr sz="4000" b="1" spc="-12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los</a:t>
            </a:r>
            <a:endParaRPr sz="4000">
              <a:latin typeface="Times New Roman"/>
              <a:cs typeface="Times New Roman"/>
            </a:endParaRPr>
          </a:p>
          <a:p>
            <a:pPr marL="1902879" marR="1408934" algn="ctr">
              <a:lnSpc>
                <a:spcPct val="95825"/>
              </a:lnSpc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Impues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t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os</a:t>
            </a:r>
            <a:r>
              <a:rPr sz="4000" b="1" spc="-150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Direct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endParaRPr sz="4000">
              <a:latin typeface="Times New Roman"/>
              <a:cs typeface="Times New Roman"/>
            </a:endParaRPr>
          </a:p>
          <a:p>
            <a:pPr marL="12700" marR="38061">
              <a:lnSpc>
                <a:spcPct val="95825"/>
              </a:lnSpc>
              <a:spcBef>
                <a:spcPts val="1268"/>
              </a:spcBef>
            </a:pPr>
            <a:r>
              <a:rPr sz="19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90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1900" spc="329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Ley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co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tribu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32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territorial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9906" y="2172360"/>
            <a:ext cx="6749862" cy="15328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ley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conte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plaba t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bién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ción de un</a:t>
            </a:r>
            <a:endParaRPr sz="2800">
              <a:latin typeface="Times New Roman"/>
              <a:cs typeface="Times New Roman"/>
            </a:endParaRPr>
          </a:p>
          <a:p>
            <a:pPr marL="12700" marR="123669">
              <a:lnSpc>
                <a:spcPts val="3020"/>
              </a:lnSpc>
              <a:spcBef>
                <a:spcPts val="3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esto</a:t>
            </a:r>
            <a:r>
              <a:rPr sz="2800" spc="-9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las tier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800" spc="-4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cultas</a:t>
            </a:r>
            <a:r>
              <a:rPr sz="28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trabajadas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cult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vadas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10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sz="28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ual se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aba</a:t>
            </a:r>
            <a:r>
              <a:rPr sz="2800" spc="-8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ietarios</a:t>
            </a:r>
            <a:r>
              <a:rPr sz="2800" spc="-8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ner</a:t>
            </a:r>
            <a:r>
              <a:rPr sz="2800" spc="-6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tier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trabajar o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3140" y="2285529"/>
            <a:ext cx="216783" cy="2387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10"/>
              </a:lnSpc>
              <a:spcBef>
                <a:spcPts val="90"/>
              </a:spcBef>
            </a:pPr>
            <a:r>
              <a:rPr sz="165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79906" y="3708806"/>
            <a:ext cx="5287496" cy="11488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9687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arrendarlas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 ponerlas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ucir,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020"/>
              </a:lnSpc>
              <a:spcBef>
                <a:spcPts val="3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rtan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sector</a:t>
            </a:r>
            <a:r>
              <a:rPr sz="2800" spc="-6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3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800" spc="-11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adueñado</a:t>
            </a:r>
            <a:r>
              <a:rPr sz="2800" spc="-1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ejores</a:t>
            </a:r>
            <a:r>
              <a:rPr sz="28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tier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800" spc="-4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66078" y="3708806"/>
            <a:ext cx="1587013" cy="11488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8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había</a:t>
            </a:r>
            <a:endParaRPr sz="2800">
              <a:latin typeface="Times New Roman"/>
              <a:cs typeface="Times New Roman"/>
            </a:endParaRPr>
          </a:p>
          <a:p>
            <a:pPr marL="18108" marR="30030" indent="10652">
              <a:lnSpc>
                <a:spcPts val="3020"/>
              </a:lnSpc>
              <a:spcBef>
                <a:spcPts val="3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habían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antenían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63231" y="3708806"/>
            <a:ext cx="434106" cy="3807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37797" y="4477147"/>
            <a:ext cx="493766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79906" y="4861195"/>
            <a:ext cx="7283876" cy="11489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61335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ún</a:t>
            </a:r>
            <a:r>
              <a:rPr sz="2800" spc="-10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expl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tación,</a:t>
            </a:r>
            <a:r>
              <a:rPr sz="2800" spc="-8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simple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 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ara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025"/>
              </a:lnSpc>
              <a:spcBef>
                <a:spcPts val="3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lucrar,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steri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ente,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8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incre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ento del valor</a:t>
            </a:r>
            <a:endParaRPr sz="2800">
              <a:latin typeface="Times New Roman"/>
              <a:cs typeface="Times New Roman"/>
            </a:endParaRPr>
          </a:p>
          <a:p>
            <a:pPr marL="12700" marR="61335">
              <a:lnSpc>
                <a:spcPts val="3025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4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iedades.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24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3524" y="77724"/>
            <a:ext cx="7781544" cy="8199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174748" y="687324"/>
            <a:ext cx="4832604" cy="81991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40" y="309565"/>
            <a:ext cx="7953446" cy="51295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91680" marR="376137" algn="ctr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Leg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sl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ó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b="1" spc="-9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en que</a:t>
            </a:r>
            <a:r>
              <a:rPr sz="4000" b="1" spc="-4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se Ba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aba</a:t>
            </a:r>
            <a:r>
              <a:rPr sz="4000" b="1" spc="-12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los</a:t>
            </a:r>
            <a:endParaRPr sz="4000">
              <a:latin typeface="Times New Roman"/>
              <a:cs typeface="Times New Roman"/>
            </a:endParaRPr>
          </a:p>
          <a:p>
            <a:pPr marL="1902879" marR="1785071" algn="ctr">
              <a:lnSpc>
                <a:spcPct val="95825"/>
              </a:lnSpc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Impues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t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os</a:t>
            </a:r>
            <a:r>
              <a:rPr sz="4000" b="1" spc="-150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Direct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endParaRPr sz="4000">
              <a:latin typeface="Times New Roman"/>
              <a:cs typeface="Times New Roman"/>
            </a:endParaRPr>
          </a:p>
          <a:p>
            <a:pPr marL="12700" marR="39873">
              <a:lnSpc>
                <a:spcPct val="95825"/>
              </a:lnSpc>
              <a:spcBef>
                <a:spcPts val="1629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65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  </a:t>
            </a:r>
            <a:r>
              <a:rPr sz="1650" spc="219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esto</a:t>
            </a:r>
            <a:r>
              <a:rPr sz="28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800" spc="-6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renta</a:t>
            </a:r>
            <a:endParaRPr sz="2800">
              <a:latin typeface="Times New Roman"/>
              <a:cs typeface="Times New Roman"/>
            </a:endParaRPr>
          </a:p>
          <a:p>
            <a:pPr marL="756666" indent="-286766">
              <a:lnSpc>
                <a:spcPct val="100041"/>
              </a:lnSpc>
              <a:spcBef>
                <a:spcPts val="708"/>
              </a:spcBef>
              <a:tabLst>
                <a:tab pos="749300" algn="l"/>
              </a:tabLst>
            </a:pPr>
            <a:r>
              <a:rPr sz="140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r>
              <a:rPr sz="1400" spc="-1379" dirty="0" smtClean="0">
                <a:solidFill>
                  <a:srgbClr val="FDEB93"/>
                </a:solidFill>
                <a:latin typeface="Wingdings"/>
                <a:cs typeface="Wingdings"/>
              </a:rPr>
              <a:t></a:t>
            </a:r>
            <a:r>
              <a:rPr sz="1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	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puesto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sobre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apl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habit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ntes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sin i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 na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dad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nes tuvie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 bi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nes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e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sas de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po.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paga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 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propo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onal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prog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sus ingre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cuando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nzaran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supera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íni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fijado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la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y.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gados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pag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sonas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uvi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fuente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ing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esos por act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vid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gene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adas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aunque su res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denc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no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uvi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fijada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el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25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63524" y="77724"/>
            <a:ext cx="7781544" cy="8199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174748" y="687324"/>
            <a:ext cx="4832604" cy="81991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5940" y="309565"/>
            <a:ext cx="7577309" cy="17188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91680" algn="ctr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Leg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sl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ó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b="1" spc="-9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en que</a:t>
            </a:r>
            <a:r>
              <a:rPr sz="4000" b="1" spc="-4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se Ba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aba</a:t>
            </a:r>
            <a:r>
              <a:rPr sz="4000" b="1" spc="-12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los</a:t>
            </a:r>
            <a:endParaRPr sz="4000">
              <a:latin typeface="Times New Roman"/>
              <a:cs typeface="Times New Roman"/>
            </a:endParaRPr>
          </a:p>
          <a:p>
            <a:pPr marL="1902879" marR="1408934" algn="ctr">
              <a:lnSpc>
                <a:spcPct val="95825"/>
              </a:lnSpc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Impues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t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os</a:t>
            </a:r>
            <a:r>
              <a:rPr sz="4000" b="1" spc="-150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Direct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endParaRPr sz="4000">
              <a:latin typeface="Times New Roman"/>
              <a:cs typeface="Times New Roman"/>
            </a:endParaRPr>
          </a:p>
          <a:p>
            <a:pPr marL="12700" marR="38061">
              <a:lnSpc>
                <a:spcPct val="95825"/>
              </a:lnSpc>
              <a:spcBef>
                <a:spcPts val="1293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65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  </a:t>
            </a:r>
            <a:r>
              <a:rPr sz="1650" spc="219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esto</a:t>
            </a:r>
            <a:r>
              <a:rPr sz="28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800" spc="-6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renta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79906" y="2103101"/>
            <a:ext cx="6832443" cy="16471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7782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onto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íni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 tribut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il doscien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590"/>
              </a:lnSpc>
              <a:spcBef>
                <a:spcPts val="1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ones,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ual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esa época,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exone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gr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ayo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 pobla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(un 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ón,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plo, ganaba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 co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 so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dado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nía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 sue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cua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nco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ones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ensu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3140" y="2200488"/>
            <a:ext cx="189443" cy="208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5"/>
              </a:spcBef>
            </a:pPr>
            <a:r>
              <a:rPr sz="140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23275" y="2432530"/>
            <a:ext cx="291795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0"/>
              </a:lnSpc>
              <a:spcBef>
                <a:spcPts val="127"/>
              </a:spcBef>
            </a:pP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79906" y="3749275"/>
            <a:ext cx="7225263" cy="3305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vivían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esanos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obreros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yó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espec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9906" y="4078704"/>
            <a:ext cx="6989775" cy="19764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secto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pode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osos, que sie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pre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habí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disfru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endParaRPr sz="2400">
              <a:latin typeface="Times New Roman"/>
              <a:cs typeface="Times New Roman"/>
            </a:endParaRPr>
          </a:p>
          <a:p>
            <a:pPr marL="12700" marR="219206">
              <a:lnSpc>
                <a:spcPts val="2590"/>
              </a:lnSpc>
              <a:spcBef>
                <a:spcPts val="1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sus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gananc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se 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benefic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los bi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se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ios</a:t>
            </a:r>
            <a:r>
              <a:rPr sz="24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el Est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ndaba,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sin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gas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públ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cos.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Med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una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ey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spuso</a:t>
            </a:r>
            <a:endParaRPr sz="2400">
              <a:latin typeface="Times New Roman"/>
              <a:cs typeface="Times New Roman"/>
            </a:endParaRPr>
          </a:p>
          <a:p>
            <a:pPr marL="12700" marR="45720">
              <a:lnSpc>
                <a:spcPts val="2595"/>
              </a:lnSpc>
              <a:spcBef>
                <a:spcPts val="0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 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ins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banc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1%</a:t>
            </a:r>
            <a:endParaRPr sz="2400">
              <a:latin typeface="Times New Roman"/>
              <a:cs typeface="Times New Roman"/>
            </a:endParaRPr>
          </a:p>
          <a:p>
            <a:pPr marL="12700" marR="45720">
              <a:lnSpc>
                <a:spcPts val="2590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dade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3541" y="4078704"/>
            <a:ext cx="358851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26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3524" y="77724"/>
            <a:ext cx="7781544" cy="81991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174748" y="687324"/>
            <a:ext cx="4832604" cy="8199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92725" y="1557337"/>
            <a:ext cx="3456051" cy="467995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65682" y="309565"/>
            <a:ext cx="6365497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Leg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sl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ó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b="1" spc="-9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en que</a:t>
            </a:r>
            <a:r>
              <a:rPr sz="4000" b="1" spc="-4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se Ba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aba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57544" y="309565"/>
            <a:ext cx="693766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los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76881" y="919165"/>
            <a:ext cx="2329921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Impues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t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35703" y="919165"/>
            <a:ext cx="1906672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Direct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1616308"/>
            <a:ext cx="3913513" cy="4490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85"/>
              </a:lnSpc>
              <a:spcBef>
                <a:spcPts val="89"/>
              </a:spcBef>
            </a:pPr>
            <a:r>
              <a:rPr sz="1500" spc="0" baseline="-3003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500" spc="0" baseline="-2898" dirty="0" smtClean="0">
                <a:solidFill>
                  <a:srgbClr val="FFFFCC"/>
                </a:solidFill>
                <a:latin typeface="Times New Roman"/>
                <a:cs typeface="Times New Roman"/>
              </a:rPr>
              <a:t>      </a:t>
            </a:r>
            <a:r>
              <a:rPr sz="1500" spc="204" baseline="-2898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2550" spc="0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Ley</a:t>
            </a:r>
            <a:r>
              <a:rPr sz="2550" spc="-25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0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sob</a:t>
            </a:r>
            <a:r>
              <a:rPr sz="2550" spc="-4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550" spc="0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550" spc="-4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l</a:t>
            </a:r>
            <a:r>
              <a:rPr sz="2550" spc="0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550" spc="-4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0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Cont</a:t>
            </a:r>
            <a:r>
              <a:rPr sz="2550" spc="-4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</a:t>
            </a:r>
            <a:r>
              <a:rPr sz="2550" spc="0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buc</a:t>
            </a:r>
            <a:r>
              <a:rPr sz="2550" spc="-4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550" spc="0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550" spc="4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0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550" spc="-19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4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550" spc="0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bras</a:t>
            </a:r>
            <a:r>
              <a:rPr sz="2550" spc="-25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0" baseline="-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1700">
              <a:latin typeface="Times New Roman"/>
              <a:cs typeface="Times New Roman"/>
            </a:endParaRPr>
          </a:p>
          <a:p>
            <a:pPr marL="355600" marR="37239">
              <a:lnSpc>
                <a:spcPts val="1685"/>
              </a:lnSpc>
            </a:pPr>
            <a:r>
              <a:rPr sz="2550" spc="0" baseline="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550" spc="-9" baseline="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550" spc="0" baseline="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erés</a:t>
            </a:r>
            <a:r>
              <a:rPr sz="2550" spc="-25" baseline="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spc="0" baseline="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Púb</a:t>
            </a:r>
            <a:r>
              <a:rPr sz="2550" spc="-4" baseline="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</a:t>
            </a:r>
            <a:r>
              <a:rPr sz="2550" spc="0" baseline="17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79906" y="2082652"/>
            <a:ext cx="3148221" cy="369208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75278">
              <a:lnSpc>
                <a:spcPts val="1954"/>
              </a:lnSpc>
              <a:spcBef>
                <a:spcPts val="145"/>
              </a:spcBef>
            </a:pP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7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ey</a:t>
            </a:r>
            <a:r>
              <a:rPr sz="1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sob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Cont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buc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 </a:t>
            </a:r>
            <a:endParaRPr sz="1700">
              <a:latin typeface="Times New Roman"/>
              <a:cs typeface="Times New Roman"/>
            </a:endParaRPr>
          </a:p>
          <a:p>
            <a:pPr marL="12700" marR="75278">
              <a:lnSpc>
                <a:spcPts val="1954"/>
              </a:lnSpc>
            </a:pPr>
            <a:r>
              <a:rPr sz="1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bras</a:t>
            </a:r>
            <a:r>
              <a:rPr sz="17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erés</a:t>
            </a:r>
            <a:r>
              <a:rPr sz="17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Púb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co,</a:t>
            </a:r>
            <a:r>
              <a:rPr sz="1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aba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endParaRPr sz="1700">
              <a:latin typeface="Times New Roman"/>
              <a:cs typeface="Times New Roman"/>
            </a:endParaRPr>
          </a:p>
          <a:p>
            <a:pPr marL="12700" marR="75278">
              <a:lnSpc>
                <a:spcPts val="1954"/>
              </a:lnSpc>
            </a:pP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cobro</a:t>
            </a:r>
            <a:r>
              <a:rPr sz="17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im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pues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</a:t>
            </a:r>
            <a:endParaRPr sz="1700">
              <a:latin typeface="Times New Roman"/>
              <a:cs typeface="Times New Roman"/>
            </a:endParaRPr>
          </a:p>
          <a:p>
            <a:pPr marL="12700" marR="75278">
              <a:lnSpc>
                <a:spcPts val="1954"/>
              </a:lnSpc>
            </a:pP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prop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ndus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7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endParaRPr sz="1700">
              <a:latin typeface="Times New Roman"/>
              <a:cs typeface="Times New Roman"/>
            </a:endParaRPr>
          </a:p>
          <a:p>
            <a:pPr marL="12700" marR="75278">
              <a:lnSpc>
                <a:spcPts val="1954"/>
              </a:lnSpc>
            </a:pP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agr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as,</a:t>
            </a:r>
            <a:r>
              <a:rPr sz="17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benef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aran</a:t>
            </a:r>
            <a:r>
              <a:rPr sz="17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endParaRPr sz="1700">
              <a:latin typeface="Times New Roman"/>
              <a:cs typeface="Times New Roman"/>
            </a:endParaRPr>
          </a:p>
          <a:p>
            <a:pPr marL="12700" marR="75278">
              <a:lnSpc>
                <a:spcPts val="1954"/>
              </a:lnSpc>
            </a:pP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obras</a:t>
            </a:r>
            <a:r>
              <a:rPr sz="17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cons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ru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das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ado, al </a:t>
            </a:r>
            <a:endParaRPr sz="1700">
              <a:latin typeface="Times New Roman"/>
              <a:cs typeface="Times New Roman"/>
            </a:endParaRPr>
          </a:p>
          <a:p>
            <a:pPr marL="12700" marR="75278">
              <a:lnSpc>
                <a:spcPts val="1954"/>
              </a:lnSpc>
            </a:pP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au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17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va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rend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endParaRPr sz="1700">
              <a:latin typeface="Times New Roman"/>
              <a:cs typeface="Times New Roman"/>
            </a:endParaRPr>
          </a:p>
          <a:p>
            <a:pPr marL="12700" marR="75278">
              <a:lnSpc>
                <a:spcPts val="1954"/>
              </a:lnSpc>
            </a:pP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prop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edad,</a:t>
            </a:r>
            <a:r>
              <a:rPr sz="1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grac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prec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endParaRPr sz="1700">
              <a:latin typeface="Times New Roman"/>
              <a:cs typeface="Times New Roman"/>
            </a:endParaRPr>
          </a:p>
          <a:p>
            <a:pPr marL="12700" marR="75278">
              <a:lnSpc>
                <a:spcPts val="1954"/>
              </a:lnSpc>
            </a:pP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chas</a:t>
            </a:r>
            <a:r>
              <a:rPr sz="1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eje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endParaRPr sz="1700">
              <a:latin typeface="Times New Roman"/>
              <a:cs typeface="Times New Roman"/>
            </a:endParaRPr>
          </a:p>
          <a:p>
            <a:pPr marL="12700" marR="75278">
              <a:lnSpc>
                <a:spcPts val="1954"/>
              </a:lnSpc>
            </a:pP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cons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rucc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17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 de</a:t>
            </a:r>
            <a:r>
              <a:rPr sz="1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acce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endParaRPr sz="1700">
              <a:latin typeface="Times New Roman"/>
              <a:cs typeface="Times New Roman"/>
            </a:endParaRPr>
          </a:p>
          <a:p>
            <a:pPr marL="12700" marR="75278">
              <a:lnSpc>
                <a:spcPts val="1954"/>
              </a:lnSpc>
            </a:pP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(ca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car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).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ts val="1954"/>
              </a:lnSpc>
              <a:spcBef>
                <a:spcPts val="107"/>
              </a:spcBef>
            </a:pP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im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pues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7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rí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propo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onal</a:t>
            </a:r>
            <a:r>
              <a:rPr sz="17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ts val="1954"/>
              </a:lnSpc>
            </a:pP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ora</a:t>
            </a:r>
            <a:r>
              <a:rPr sz="17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rec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pagar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una 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ts val="1954"/>
              </a:lnSpc>
            </a:pP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vez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cuo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regu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7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ts val="1954"/>
              </a:lnSpc>
            </a:pP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pod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ser</a:t>
            </a:r>
            <a:r>
              <a:rPr sz="1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per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anen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es,</a:t>
            </a:r>
            <a:r>
              <a:rPr sz="17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acue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ts val="1954"/>
              </a:lnSpc>
            </a:pP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 de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ts val="1954"/>
              </a:lnSpc>
            </a:pP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700" spc="-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3140" y="2151870"/>
            <a:ext cx="141597" cy="1549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25"/>
              </a:spcBef>
            </a:pPr>
            <a:r>
              <a:rPr sz="100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endParaRPr sz="1000">
              <a:latin typeface="Wingdings"/>
              <a:cs typeface="Wingding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140" y="4484225"/>
            <a:ext cx="141597" cy="1549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25"/>
              </a:spcBef>
            </a:pPr>
            <a:r>
              <a:rPr sz="100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endParaRPr sz="10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27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3524" y="77724"/>
            <a:ext cx="7781544" cy="8199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174748" y="687324"/>
            <a:ext cx="4832604" cy="81991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5940" y="309565"/>
            <a:ext cx="7577309" cy="21150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91680" algn="ctr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Leg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sl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ó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b="1" spc="-9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en que</a:t>
            </a:r>
            <a:r>
              <a:rPr sz="4000" b="1" spc="-4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se Ba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aba</a:t>
            </a:r>
            <a:r>
              <a:rPr sz="4000" b="1" spc="-12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los</a:t>
            </a:r>
            <a:endParaRPr sz="4000">
              <a:latin typeface="Times New Roman"/>
              <a:cs typeface="Times New Roman"/>
            </a:endParaRPr>
          </a:p>
          <a:p>
            <a:pPr marL="1902879" marR="1408934" algn="ctr">
              <a:lnSpc>
                <a:spcPct val="95825"/>
              </a:lnSpc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Impues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t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os</a:t>
            </a:r>
            <a:r>
              <a:rPr sz="4000" b="1" spc="-150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Direct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endParaRPr sz="4000">
              <a:latin typeface="Times New Roman"/>
              <a:cs typeface="Times New Roman"/>
            </a:endParaRPr>
          </a:p>
          <a:p>
            <a:pPr marL="12700" marR="38061">
              <a:lnSpc>
                <a:spcPts val="3579"/>
              </a:lnSpc>
              <a:spcBef>
                <a:spcPts val="1063"/>
              </a:spcBef>
            </a:pPr>
            <a:r>
              <a:rPr sz="2850" spc="0" baseline="-3161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2850" spc="0" baseline="-3051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2850" spc="329" baseline="-3051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4800" spc="0" baseline="-18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Ley</a:t>
            </a:r>
            <a:r>
              <a:rPr sz="4800" spc="-25" baseline="-18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800" spc="0" baseline="-18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</a:t>
            </a:r>
            <a:r>
              <a:rPr sz="4800" spc="9" baseline="-18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4800" spc="0" baseline="-18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4800" spc="-14" baseline="-18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800" spc="0" baseline="-18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Contrib</a:t>
            </a:r>
            <a:r>
              <a:rPr sz="4800" spc="9" baseline="-18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4800" spc="0" baseline="-18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ción</a:t>
            </a:r>
            <a:r>
              <a:rPr sz="4800" spc="-44" baseline="-18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800" spc="0" baseline="-18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4800" spc="9" baseline="-18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4800" spc="0" baseline="-18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4800" spc="-14" baseline="-18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800" spc="0" baseline="-18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</a:t>
            </a:r>
            <a:r>
              <a:rPr sz="4800" spc="4" baseline="-18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4800" spc="0" baseline="-18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 de</a:t>
            </a:r>
            <a:endParaRPr sz="3200">
              <a:latin typeface="Times New Roman"/>
              <a:cs typeface="Times New Roman"/>
            </a:endParaRPr>
          </a:p>
          <a:p>
            <a:pPr marL="355600" marR="38061">
              <a:lnSpc>
                <a:spcPts val="3175"/>
              </a:lnSpc>
            </a:pP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Inter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2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Público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9906" y="2463010"/>
            <a:ext cx="7322801" cy="32568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759"/>
              </a:lnSpc>
              <a:spcBef>
                <a:spcPts val="160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Todos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proyec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efor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ación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González Flo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es, preten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cos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 so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usto,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sino ta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fici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solv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gastos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do,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todo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época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cr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sis,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injerenc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cta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Estado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pos ha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aho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os,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filosofía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es la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rup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negoc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banc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2400">
              <a:latin typeface="Times New Roman"/>
              <a:cs typeface="Times New Roman"/>
            </a:endParaRPr>
          </a:p>
          <a:p>
            <a:pPr marL="12700" marR="12204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econo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onal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base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produ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va, </a:t>
            </a:r>
            <a:endParaRPr sz="2400">
              <a:latin typeface="Times New Roman"/>
              <a:cs typeface="Times New Roman"/>
            </a:endParaRPr>
          </a:p>
          <a:p>
            <a:pPr marL="12700" marR="12204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dándole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 sen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ido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ju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faci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sos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endParaRPr sz="2400">
              <a:latin typeface="Times New Roman"/>
              <a:cs typeface="Times New Roman"/>
            </a:endParaRPr>
          </a:p>
          <a:p>
            <a:pPr marL="12700" marR="12204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ores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poblac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 tenían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acceso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 crédito, </a:t>
            </a:r>
            <a:endParaRPr sz="2400">
              <a:latin typeface="Times New Roman"/>
              <a:cs typeface="Times New Roman"/>
            </a:endParaRPr>
          </a:p>
          <a:p>
            <a:pPr marL="12700" marR="12204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aquel que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nía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usu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140" y="2560152"/>
            <a:ext cx="189443" cy="208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5"/>
              </a:spcBef>
            </a:pPr>
            <a:r>
              <a:rPr sz="140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28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3524" y="77724"/>
            <a:ext cx="7781544" cy="81991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174748" y="687324"/>
            <a:ext cx="4832604" cy="8199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92725" y="1484312"/>
            <a:ext cx="3600450" cy="45624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286375" y="1477962"/>
            <a:ext cx="3613150" cy="4575175"/>
          </a:xfrm>
          <a:custGeom>
            <a:avLst/>
            <a:gdLst/>
            <a:ahLst/>
            <a:cxnLst/>
            <a:rect l="l" t="t" r="r" b="b"/>
            <a:pathLst>
              <a:path w="3613150" h="4575175">
                <a:moveTo>
                  <a:pt x="0" y="4575175"/>
                </a:moveTo>
                <a:lnTo>
                  <a:pt x="3613150" y="4575175"/>
                </a:lnTo>
                <a:lnTo>
                  <a:pt x="3613150" y="0"/>
                </a:lnTo>
                <a:lnTo>
                  <a:pt x="0" y="0"/>
                </a:lnTo>
                <a:lnTo>
                  <a:pt x="0" y="457517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65682" y="309565"/>
            <a:ext cx="6365497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Leg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sl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ó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b="1" spc="-9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en que</a:t>
            </a:r>
            <a:r>
              <a:rPr sz="4000" b="1" spc="-4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se Ba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aba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57544" y="309565"/>
            <a:ext cx="693766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los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5940" y="919165"/>
            <a:ext cx="4270862" cy="9515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5364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Impues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t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os</a:t>
            </a:r>
            <a:endParaRPr sz="4000">
              <a:latin typeface="Times New Roman"/>
              <a:cs typeface="Times New Roman"/>
            </a:endParaRPr>
          </a:p>
          <a:p>
            <a:pPr marL="12700" marR="76123">
              <a:lnSpc>
                <a:spcPct val="95825"/>
              </a:lnSpc>
              <a:spcBef>
                <a:spcPts val="1197"/>
              </a:spcBef>
            </a:pPr>
            <a:r>
              <a:rPr sz="9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95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       </a:t>
            </a:r>
            <a:r>
              <a:rPr sz="950" spc="91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jeti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vo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600" spc="-6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6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ref</a:t>
            </a:r>
            <a:r>
              <a:rPr sz="1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6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trib</a:t>
            </a:r>
            <a:r>
              <a:rPr sz="1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taria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35703" y="919165"/>
            <a:ext cx="1906672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Direct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79906" y="1902998"/>
            <a:ext cx="3103598" cy="3594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0970">
              <a:lnSpc>
                <a:spcPts val="1609"/>
              </a:lnSpc>
            </a:pP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tr</a:t>
            </a:r>
            <a:r>
              <a:rPr sz="1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but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4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</a:t>
            </a:r>
            <a:r>
              <a:rPr sz="1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upo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onó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p</a:t>
            </a:r>
            <a:r>
              <a:rPr sz="1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osos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ní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1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1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pósi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ip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1400">
              <a:latin typeface="Times New Roman"/>
              <a:cs typeface="Times New Roman"/>
            </a:endParaRPr>
          </a:p>
          <a:p>
            <a:pPr marL="183387" marR="13586">
              <a:lnSpc>
                <a:spcPct val="95825"/>
              </a:lnSpc>
              <a:spcBef>
                <a:spcPts val="128"/>
              </a:spcBef>
            </a:pPr>
            <a:r>
              <a:rPr sz="700" spc="0" dirty="0" smtClean="0">
                <a:solidFill>
                  <a:srgbClr val="CCCC00"/>
                </a:solidFill>
                <a:latin typeface="Wingdings"/>
                <a:cs typeface="Wingdings"/>
              </a:rPr>
              <a:t></a:t>
            </a:r>
            <a:r>
              <a:rPr sz="700" spc="0" dirty="0" smtClean="0">
                <a:solidFill>
                  <a:srgbClr val="CCCC00"/>
                </a:solidFill>
                <a:latin typeface="Times New Roman"/>
                <a:cs typeface="Times New Roman"/>
              </a:rPr>
              <a:t>      </a:t>
            </a:r>
            <a:r>
              <a:rPr sz="700" spc="45" dirty="0" smtClean="0">
                <a:solidFill>
                  <a:srgbClr val="CCCC00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2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sos</a:t>
            </a:r>
            <a:r>
              <a:rPr sz="1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1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Estado.</a:t>
            </a:r>
            <a:endParaRPr sz="1200">
              <a:latin typeface="Times New Roman"/>
              <a:cs typeface="Times New Roman"/>
            </a:endParaRPr>
          </a:p>
          <a:p>
            <a:pPr marL="411988" marR="398525" indent="-228600" algn="just">
              <a:lnSpc>
                <a:spcPts val="1300"/>
              </a:lnSpc>
              <a:spcBef>
                <a:spcPts val="349"/>
              </a:spcBef>
              <a:tabLst>
                <a:tab pos="406400" algn="l"/>
              </a:tabLst>
            </a:pPr>
            <a:r>
              <a:rPr sz="700" spc="0" dirty="0" smtClean="0">
                <a:solidFill>
                  <a:srgbClr val="CCCC00"/>
                </a:solidFill>
                <a:latin typeface="Wingdings"/>
                <a:cs typeface="Wingdings"/>
              </a:rPr>
              <a:t></a:t>
            </a:r>
            <a:r>
              <a:rPr sz="700" spc="-689" dirty="0" smtClean="0">
                <a:solidFill>
                  <a:srgbClr val="CCCC00"/>
                </a:solidFill>
                <a:latin typeface="Wingdings"/>
                <a:cs typeface="Wingdings"/>
              </a:rPr>
              <a:t></a:t>
            </a:r>
            <a:r>
              <a:rPr sz="700" spc="0" dirty="0" smtClean="0">
                <a:solidFill>
                  <a:srgbClr val="CCCC00"/>
                </a:solidFill>
                <a:latin typeface="Times New Roman"/>
                <a:cs typeface="Times New Roman"/>
              </a:rPr>
              <a:t>	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Evitar</a:t>
            </a:r>
            <a:r>
              <a:rPr sz="1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nd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ia</a:t>
            </a:r>
            <a:r>
              <a:rPr sz="1200" spc="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1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sos públ</a:t>
            </a:r>
            <a:r>
              <a:rPr sz="1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a los v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iven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2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ome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rc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 in</a:t>
            </a:r>
            <a:r>
              <a:rPr sz="1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rn</a:t>
            </a:r>
            <a:r>
              <a:rPr sz="1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ional.</a:t>
            </a:r>
            <a:endParaRPr sz="1200">
              <a:latin typeface="Times New Roman"/>
              <a:cs typeface="Times New Roman"/>
            </a:endParaRPr>
          </a:p>
          <a:p>
            <a:pPr marL="411988" indent="-228600">
              <a:lnSpc>
                <a:spcPts val="1379"/>
              </a:lnSpc>
              <a:spcBef>
                <a:spcPts val="205"/>
              </a:spcBef>
              <a:tabLst>
                <a:tab pos="406400" algn="l"/>
              </a:tabLst>
            </a:pPr>
            <a:r>
              <a:rPr sz="700" spc="0" dirty="0" smtClean="0">
                <a:solidFill>
                  <a:srgbClr val="CCCC00"/>
                </a:solidFill>
                <a:latin typeface="Wingdings"/>
                <a:cs typeface="Wingdings"/>
              </a:rPr>
              <a:t></a:t>
            </a:r>
            <a:r>
              <a:rPr sz="700" spc="-689" dirty="0" smtClean="0">
                <a:solidFill>
                  <a:srgbClr val="CCCC00"/>
                </a:solidFill>
                <a:latin typeface="Wingdings"/>
                <a:cs typeface="Wingdings"/>
              </a:rPr>
              <a:t></a:t>
            </a:r>
            <a:r>
              <a:rPr sz="700" spc="0" dirty="0" smtClean="0">
                <a:solidFill>
                  <a:srgbClr val="CCCC00"/>
                </a:solidFill>
                <a:latin typeface="Times New Roman"/>
                <a:cs typeface="Times New Roman"/>
              </a:rPr>
              <a:t>	</a:t>
            </a:r>
            <a:r>
              <a:rPr sz="1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ibr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200" spc="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</a:t>
            </a:r>
            <a:r>
              <a:rPr sz="1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nd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200" spc="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ma</a:t>
            </a:r>
            <a:r>
              <a:rPr sz="12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200" spc="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 on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roso de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1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200" spc="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tribut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12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opias</a:t>
            </a:r>
            <a:r>
              <a:rPr sz="1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un</a:t>
            </a:r>
            <a:r>
              <a:rPr sz="1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1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tema</a:t>
            </a:r>
            <a:r>
              <a:rPr sz="1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ud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1200" spc="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1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 impu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stos</a:t>
            </a:r>
            <a:r>
              <a:rPr sz="1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indir</a:t>
            </a:r>
            <a:r>
              <a:rPr sz="1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tos.</a:t>
            </a:r>
            <a:endParaRPr sz="1200">
              <a:latin typeface="Times New Roman"/>
              <a:cs typeface="Times New Roman"/>
            </a:endParaRPr>
          </a:p>
          <a:p>
            <a:pPr marL="12700" marR="35591">
              <a:lnSpc>
                <a:spcPts val="1510"/>
              </a:lnSpc>
              <a:spcBef>
                <a:spcPts val="337"/>
              </a:spcBef>
            </a:pP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"</a:t>
            </a:r>
            <a:r>
              <a:rPr sz="1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dí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a"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</a:t>
            </a:r>
            <a:r>
              <a:rPr sz="1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i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nu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car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tr</a:t>
            </a:r>
            <a:r>
              <a:rPr sz="1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but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a,</a:t>
            </a:r>
            <a:r>
              <a:rPr sz="1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sz="1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</a:t>
            </a:r>
            <a:r>
              <a:rPr sz="14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l</a:t>
            </a:r>
            <a:r>
              <a:rPr sz="1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 r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4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re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sult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1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cara al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zá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ez,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qui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oblig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ndon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 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er,</a:t>
            </a:r>
            <a:r>
              <a:rPr sz="14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golp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endParaRPr sz="1400">
              <a:latin typeface="Times New Roman"/>
              <a:cs typeface="Times New Roman"/>
            </a:endParaRPr>
          </a:p>
          <a:p>
            <a:pPr marL="12700" marR="13586">
              <a:lnSpc>
                <a:spcPts val="1515"/>
              </a:lnSpc>
              <a:spcBef>
                <a:spcPts val="0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ero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1</a:t>
            </a:r>
            <a:r>
              <a:rPr sz="1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17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4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igid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endParaRPr sz="1400">
              <a:latin typeface="Times New Roman"/>
              <a:cs typeface="Times New Roman"/>
            </a:endParaRPr>
          </a:p>
          <a:p>
            <a:pPr marL="12700" marR="13586">
              <a:lnSpc>
                <a:spcPts val="1515"/>
              </a:lnSpc>
            </a:pP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4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inist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erra.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3140" y="1960073"/>
            <a:ext cx="121091" cy="1320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60"/>
              </a:spcBef>
            </a:pPr>
            <a:r>
              <a:rPr sz="80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endParaRPr sz="8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3140" y="4005916"/>
            <a:ext cx="121091" cy="1320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15"/>
              </a:spcBef>
            </a:pPr>
            <a:r>
              <a:rPr sz="85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endParaRPr sz="850">
              <a:latin typeface="Wingdings"/>
              <a:cs typeface="Wingding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29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286375" y="1477962"/>
            <a:ext cx="3613150" cy="45751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91144" y="6234684"/>
            <a:ext cx="336803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25195" y="382524"/>
            <a:ext cx="8331708" cy="8199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27049" y="614365"/>
            <a:ext cx="7764653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Tran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form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ó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b="1" spc="-22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del Est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do</a:t>
            </a:r>
            <a:r>
              <a:rPr sz="4000" b="1" spc="-107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Liber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1647968"/>
            <a:ext cx="7732660" cy="42219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8635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Prim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28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Guerra</a:t>
            </a:r>
            <a:r>
              <a:rPr sz="2800" spc="-7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800" spc="-9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5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depresi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020"/>
              </a:lnSpc>
              <a:spcBef>
                <a:spcPts val="8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años</a:t>
            </a:r>
            <a:r>
              <a:rPr sz="2800" spc="-5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einta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evidenciaron</a:t>
            </a:r>
            <a:r>
              <a:rPr sz="2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fragili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 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r>
              <a:rPr sz="2800" spc="-6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tarr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</a:t>
            </a:r>
            <a:r>
              <a:rPr sz="2800" spc="-7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depen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iente</a:t>
            </a:r>
            <a:r>
              <a:rPr sz="2800" spc="-1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elo agr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rtad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2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sten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800" spc="-8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tación</a:t>
            </a:r>
            <a:r>
              <a:rPr sz="2800" spc="-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fé y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banano</a:t>
            </a:r>
            <a:r>
              <a:rPr sz="2800" spc="-8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i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rtación</a:t>
            </a:r>
            <a:r>
              <a:rPr sz="2800" spc="-2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5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bienes.</a:t>
            </a:r>
            <a:endParaRPr sz="2800">
              <a:latin typeface="Times New Roman"/>
              <a:cs typeface="Times New Roman"/>
            </a:endParaRPr>
          </a:p>
          <a:p>
            <a:pPr marL="12700" marR="396282">
              <a:lnSpc>
                <a:spcPts val="3020"/>
              </a:lnSpc>
              <a:spcBef>
                <a:spcPts val="5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Esos</a:t>
            </a:r>
            <a:r>
              <a:rPr sz="2800" spc="-6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uctos</a:t>
            </a:r>
            <a:r>
              <a:rPr sz="2800" spc="-7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agrícolas,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habían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ilitado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part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cipación,</a:t>
            </a:r>
            <a:r>
              <a:rPr sz="2800" spc="-13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relativa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sa,</a:t>
            </a:r>
            <a:r>
              <a:rPr sz="2800" spc="-9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país</a:t>
            </a:r>
            <a:r>
              <a:rPr sz="28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r>
              <a:rPr sz="2800" spc="-6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al,</a:t>
            </a:r>
            <a:r>
              <a:rPr sz="2800" spc="-8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depen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ían</a:t>
            </a:r>
            <a:r>
              <a:rPr sz="2800" spc="-1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de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anda estado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2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eu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regio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800" spc="-1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aneta</a:t>
            </a:r>
            <a:r>
              <a:rPr sz="2800" spc="-4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2800">
              <a:latin typeface="Times New Roman"/>
              <a:cs typeface="Times New Roman"/>
            </a:endParaRPr>
          </a:p>
          <a:p>
            <a:pPr marL="12700" marR="48635">
              <a:lnSpc>
                <a:spcPts val="3030"/>
              </a:lnSpc>
              <a:spcBef>
                <a:spcPts val="0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experi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entaron una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seria 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ica</a:t>
            </a:r>
            <a:r>
              <a:rPr sz="28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2800">
              <a:latin typeface="Times New Roman"/>
              <a:cs typeface="Times New Roman"/>
            </a:endParaRPr>
          </a:p>
          <a:p>
            <a:pPr marL="12700" marR="48635">
              <a:lnSpc>
                <a:spcPts val="3025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afe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severa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ente,</a:t>
            </a:r>
            <a:r>
              <a:rPr sz="2800" spc="-7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r>
              <a:rPr sz="2800" spc="-7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nal.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60892"/>
            <a:ext cx="216783" cy="2387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10"/>
              </a:lnSpc>
              <a:spcBef>
                <a:spcPts val="90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92490" y="6311371"/>
            <a:ext cx="141300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0825" y="549338"/>
            <a:ext cx="8642350" cy="568794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30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69875" y="549211"/>
            <a:ext cx="8564626" cy="568807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31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859401" y="1557401"/>
            <a:ext cx="3744849" cy="464337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86841" y="309565"/>
            <a:ext cx="8048848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Pa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p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el</a:t>
            </a:r>
            <a:r>
              <a:rPr sz="4000" spc="-5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as or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g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iz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-8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les</a:t>
            </a:r>
            <a:r>
              <a:rPr sz="4000" spc="-20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en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8840" y="919165"/>
            <a:ext cx="3725982" cy="516158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5430">
              <a:lnSpc>
                <a:spcPts val="4180"/>
              </a:lnSpc>
              <a:spcBef>
                <a:spcPts val="209"/>
              </a:spcBef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la tr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f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rma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c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ó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endParaRPr sz="4000">
              <a:latin typeface="Times New Roman"/>
              <a:cs typeface="Times New Roman"/>
            </a:endParaRPr>
          </a:p>
          <a:p>
            <a:pPr marL="12700" marR="205654">
              <a:lnSpc>
                <a:spcPts val="2184"/>
              </a:lnSpc>
              <a:spcBef>
                <a:spcPts val="1277"/>
              </a:spcBef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9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Estado</a:t>
            </a:r>
            <a:r>
              <a:rPr sz="1900" spc="-5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iberal</a:t>
            </a:r>
            <a:r>
              <a:rPr sz="1900" spc="-4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900" spc="-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ocupó</a:t>
            </a:r>
            <a:r>
              <a:rPr sz="1900" spc="-4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endParaRPr sz="1900">
              <a:latin typeface="Times New Roman"/>
              <a:cs typeface="Times New Roman"/>
            </a:endParaRPr>
          </a:p>
          <a:p>
            <a:pPr marL="12700" marR="205654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olidar</a:t>
            </a:r>
            <a:r>
              <a:rPr sz="1900" spc="-7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odelo </a:t>
            </a:r>
            <a:endParaRPr sz="1900">
              <a:latin typeface="Times New Roman"/>
              <a:cs typeface="Times New Roman"/>
            </a:endParaRPr>
          </a:p>
          <a:p>
            <a:pPr marL="12700" marR="205654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agroex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ortador,</a:t>
            </a:r>
            <a:r>
              <a:rPr sz="1900" spc="-1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otorgando</a:t>
            </a:r>
            <a:r>
              <a:rPr sz="1900" spc="-8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todas</a:t>
            </a:r>
            <a:r>
              <a:rPr sz="19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</a:t>
            </a:r>
            <a:endParaRPr sz="1900">
              <a:latin typeface="Times New Roman"/>
              <a:cs typeface="Times New Roman"/>
            </a:endParaRPr>
          </a:p>
          <a:p>
            <a:pPr marL="12700" marR="205654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garantías</a:t>
            </a:r>
            <a:r>
              <a:rPr sz="1900" spc="-9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nece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arias</a:t>
            </a:r>
            <a:r>
              <a:rPr sz="1900" spc="-7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los</a:t>
            </a:r>
            <a:r>
              <a:rPr sz="19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grandes </a:t>
            </a:r>
            <a:endParaRPr sz="1900">
              <a:latin typeface="Times New Roman"/>
              <a:cs typeface="Times New Roman"/>
            </a:endParaRPr>
          </a:p>
          <a:p>
            <a:pPr marL="12700" marR="205654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producto</a:t>
            </a:r>
            <a:r>
              <a:rPr sz="19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900" spc="-9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exportado</a:t>
            </a:r>
            <a:r>
              <a:rPr sz="19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900" spc="-10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endParaRPr sz="1900">
              <a:latin typeface="Times New Roman"/>
              <a:cs typeface="Times New Roman"/>
            </a:endParaRPr>
          </a:p>
          <a:p>
            <a:pPr marL="12700" marR="205654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9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portado</a:t>
            </a:r>
            <a:r>
              <a:rPr sz="19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900" spc="-8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tanto</a:t>
            </a:r>
            <a:r>
              <a:rPr sz="19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nacionales</a:t>
            </a:r>
            <a:endParaRPr sz="1900">
              <a:latin typeface="Times New Roman"/>
              <a:cs typeface="Times New Roman"/>
            </a:endParaRPr>
          </a:p>
          <a:p>
            <a:pPr marL="12700" marR="194625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19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9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extran</a:t>
            </a:r>
            <a:r>
              <a:rPr sz="19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eros,</a:t>
            </a:r>
            <a:r>
              <a:rPr sz="1900" spc="-10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1900" spc="-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ollar </a:t>
            </a:r>
            <a:endParaRPr sz="1900">
              <a:latin typeface="Times New Roman"/>
              <a:cs typeface="Times New Roman"/>
            </a:endParaRPr>
          </a:p>
          <a:p>
            <a:pPr marL="12700" marR="194625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sus</a:t>
            </a:r>
            <a:r>
              <a:rPr sz="19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actividades</a:t>
            </a:r>
            <a:r>
              <a:rPr sz="1900" spc="-1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sin</a:t>
            </a:r>
            <a:r>
              <a:rPr sz="1900" spc="-2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inte</a:t>
            </a:r>
            <a:r>
              <a:rPr sz="19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fe</a:t>
            </a:r>
            <a:r>
              <a:rPr sz="19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encia</a:t>
            </a:r>
            <a:r>
              <a:rPr sz="1900" spc="-1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</a:t>
            </a:r>
            <a:endParaRPr sz="1900">
              <a:latin typeface="Times New Roman"/>
              <a:cs typeface="Times New Roman"/>
            </a:endParaRPr>
          </a:p>
          <a:p>
            <a:pPr marL="12700" marR="194625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</a:t>
            </a:r>
            <a:r>
              <a:rPr sz="19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</a:t>
            </a:r>
            <a:r>
              <a:rPr sz="19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alvo</a:t>
            </a:r>
            <a:r>
              <a:rPr sz="1900" spc="-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con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truir</a:t>
            </a:r>
            <a:r>
              <a:rPr sz="19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</a:t>
            </a:r>
            <a:r>
              <a:rPr sz="19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endParaRPr sz="1900">
              <a:latin typeface="Times New Roman"/>
              <a:cs typeface="Times New Roman"/>
            </a:endParaRPr>
          </a:p>
          <a:p>
            <a:pPr marL="12700" marR="194625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9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inf</a:t>
            </a:r>
            <a:r>
              <a:rPr sz="19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ae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tructu</a:t>
            </a:r>
            <a:r>
              <a:rPr sz="19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900" spc="-1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19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acilitaran</a:t>
            </a:r>
            <a:r>
              <a:rPr sz="19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endParaRPr sz="1900">
              <a:latin typeface="Times New Roman"/>
              <a:cs typeface="Times New Roman"/>
            </a:endParaRPr>
          </a:p>
          <a:p>
            <a:pPr marL="12700" marR="194625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19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ercio</a:t>
            </a:r>
            <a:r>
              <a:rPr sz="1900" spc="-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exterior</a:t>
            </a:r>
            <a:r>
              <a:rPr sz="1900" spc="-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educa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 </a:t>
            </a:r>
            <a:endParaRPr sz="1900">
              <a:latin typeface="Times New Roman"/>
              <a:cs typeface="Times New Roman"/>
            </a:endParaRPr>
          </a:p>
          <a:p>
            <a:pPr marL="12700" marR="194625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ele</a:t>
            </a:r>
            <a:r>
              <a:rPr sz="19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ental</a:t>
            </a:r>
            <a:r>
              <a:rPr sz="1900" spc="-8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900" spc="-1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población.</a:t>
            </a:r>
            <a:r>
              <a:rPr sz="1900" spc="-7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Según</a:t>
            </a:r>
            <a:r>
              <a:rPr sz="19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endParaRPr sz="1900">
              <a:latin typeface="Times New Roman"/>
              <a:cs typeface="Times New Roman"/>
            </a:endParaRPr>
          </a:p>
          <a:p>
            <a:pPr marL="12700" marR="194625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doctrina</a:t>
            </a:r>
            <a:r>
              <a:rPr sz="1900" spc="-7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liberal,</a:t>
            </a:r>
            <a:r>
              <a:rPr sz="1900" spc="-5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</a:t>
            </a:r>
            <a:r>
              <a:rPr sz="19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</a:t>
            </a:r>
            <a:r>
              <a:rPr sz="19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9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endParaRPr sz="1900">
              <a:latin typeface="Times New Roman"/>
              <a:cs typeface="Times New Roman"/>
            </a:endParaRPr>
          </a:p>
          <a:p>
            <a:pPr marL="12700" marR="194625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fo</a:t>
            </a:r>
            <a:r>
              <a:rPr sz="19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9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9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expandir</a:t>
            </a:r>
            <a:r>
              <a:rPr sz="1900" spc="-6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econo</a:t>
            </a:r>
            <a:r>
              <a:rPr sz="19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 </a:t>
            </a:r>
            <a:endParaRPr sz="1900">
              <a:latin typeface="Times New Roman"/>
              <a:cs typeface="Times New Roman"/>
            </a:endParaRPr>
          </a:p>
          <a:p>
            <a:pPr marL="12700" marR="194625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ional,</a:t>
            </a:r>
            <a:r>
              <a:rPr sz="19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gen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rando</a:t>
            </a:r>
            <a:r>
              <a:rPr sz="1900" spc="-5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19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ique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endParaRPr sz="1900">
              <a:latin typeface="Times New Roman"/>
              <a:cs typeface="Times New Roman"/>
            </a:endParaRPr>
          </a:p>
          <a:p>
            <a:pPr marL="12700" marR="194625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nece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aria</a:t>
            </a:r>
            <a:r>
              <a:rPr sz="1900" spc="-8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1900" spc="-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prog</a:t>
            </a:r>
            <a:r>
              <a:rPr sz="19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900" spc="-6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país, </a:t>
            </a:r>
            <a:endParaRPr sz="1900">
              <a:latin typeface="Times New Roman"/>
              <a:cs typeface="Times New Roman"/>
            </a:endParaRPr>
          </a:p>
          <a:p>
            <a:pPr marL="12700" marR="194625">
              <a:lnSpc>
                <a:spcPts val="2184"/>
              </a:lnSpc>
            </a:pP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</a:t>
            </a:r>
            <a:r>
              <a:rPr sz="19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900" spc="-6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19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9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9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900" spc="-1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"</a:t>
            </a:r>
            <a:r>
              <a:rPr sz="19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rden</a:t>
            </a:r>
            <a:r>
              <a:rPr sz="1900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9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ogreso</a:t>
            </a:r>
            <a:r>
              <a:rPr sz="19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"</a:t>
            </a:r>
            <a:r>
              <a:rPr sz="1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30172" y="919165"/>
            <a:ext cx="722694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el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78215" y="919165"/>
            <a:ext cx="1485961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ta</a:t>
            </a:r>
            <a:r>
              <a:rPr sz="40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89526" y="919165"/>
            <a:ext cx="1400703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b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er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20426"/>
            <a:ext cx="155267" cy="1701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35"/>
              </a:spcBef>
            </a:pPr>
            <a:r>
              <a:rPr sz="11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1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32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40" y="309565"/>
            <a:ext cx="8061688" cy="52368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839" algn="ctr">
              <a:lnSpc>
                <a:spcPts val="4180"/>
              </a:lnSpc>
              <a:spcBef>
                <a:spcPts val="209"/>
              </a:spcBef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Pa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p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el</a:t>
            </a:r>
            <a:r>
              <a:rPr sz="4000" spc="-5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as or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g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iz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-8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les</a:t>
            </a:r>
            <a:r>
              <a:rPr sz="4000" spc="-20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en</a:t>
            </a:r>
            <a:endParaRPr sz="4000">
              <a:latin typeface="Times New Roman"/>
              <a:cs typeface="Times New Roman"/>
            </a:endParaRPr>
          </a:p>
          <a:p>
            <a:pPr marL="357568" marR="345460" algn="ctr">
              <a:lnSpc>
                <a:spcPct val="95825"/>
              </a:lnSpc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la tr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f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rma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c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ó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-8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el</a:t>
            </a:r>
            <a:r>
              <a:rPr sz="4000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ta</a:t>
            </a:r>
            <a:r>
              <a:rPr sz="40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-5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b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er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  <a:p>
            <a:pPr marL="355600" marR="11348" indent="-342900">
              <a:lnSpc>
                <a:spcPct val="100041"/>
              </a:lnSpc>
              <a:spcBef>
                <a:spcPts val="1652"/>
              </a:spcBef>
              <a:tabLst>
                <a:tab pos="355600" algn="l"/>
              </a:tabLst>
            </a:pPr>
            <a:r>
              <a:rPr sz="19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900" spc="-1885" dirty="0" smtClean="0">
                <a:solidFill>
                  <a:srgbClr val="FFFFCC"/>
                </a:solidFill>
                <a:latin typeface="Wingdings"/>
                <a:cs typeface="Wingdings"/>
              </a:rPr>
              <a:t></a:t>
            </a:r>
            <a:r>
              <a:rPr sz="190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	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32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eso</a:t>
            </a:r>
            <a:r>
              <a:rPr sz="3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desa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rollo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ómi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</a:t>
            </a:r>
            <a:r>
              <a:rPr sz="32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fue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32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form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ndo</a:t>
            </a:r>
            <a:r>
              <a:rPr sz="32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situacio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injustas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 los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laria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sus 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amilias,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ían de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tías</a:t>
            </a:r>
            <a:r>
              <a:rPr sz="32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les 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iera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bilidad</a:t>
            </a:r>
            <a:r>
              <a:rPr sz="3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sus trab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jos</a:t>
            </a:r>
            <a:r>
              <a:rPr sz="32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les ase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ura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salario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justo, me</a:t>
            </a:r>
            <a:r>
              <a:rPr sz="3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iante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cu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die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sol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tar</a:t>
            </a:r>
            <a:r>
              <a:rPr sz="32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sus n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sid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32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 de</a:t>
            </a:r>
            <a:r>
              <a:rPr sz="3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ido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la 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3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tal, esta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sujetos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la volu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tad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patro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33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86841" y="309565"/>
            <a:ext cx="8010786" cy="1142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4180"/>
              </a:lnSpc>
              <a:spcBef>
                <a:spcPts val="209"/>
              </a:spcBef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Pa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p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el</a:t>
            </a:r>
            <a:r>
              <a:rPr sz="4000" spc="-5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as or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g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iz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-8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les</a:t>
            </a:r>
            <a:r>
              <a:rPr sz="4000" spc="-20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en</a:t>
            </a:r>
            <a:endParaRPr sz="4000">
              <a:latin typeface="Times New Roman"/>
              <a:cs typeface="Times New Roman"/>
            </a:endParaRPr>
          </a:p>
          <a:p>
            <a:pPr marL="306666" marR="345460" algn="ctr">
              <a:lnSpc>
                <a:spcPct val="95825"/>
              </a:lnSpc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la tr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f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rma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c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ó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-8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el</a:t>
            </a:r>
            <a:r>
              <a:rPr sz="4000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ta</a:t>
            </a:r>
            <a:r>
              <a:rPr sz="40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-5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b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er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1650469"/>
            <a:ext cx="7680177" cy="43834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7398">
              <a:lnSpc>
                <a:spcPts val="3370"/>
              </a:lnSpc>
              <a:spcBef>
                <a:spcPts val="168"/>
              </a:spcBef>
            </a:pP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situa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3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p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ñ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3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rios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ts val="3460"/>
              </a:lnSpc>
              <a:spcBef>
                <a:spcPts val="4"/>
              </a:spcBef>
            </a:pP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ur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2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rurales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 muy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similar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la de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as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laria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ya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dían</a:t>
            </a:r>
            <a:r>
              <a:rPr sz="3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ten</a:t>
            </a:r>
            <a:r>
              <a:rPr sz="3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sus a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tivida</a:t>
            </a:r>
            <a:r>
              <a:rPr sz="3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no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ser q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rrier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riesgo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q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ex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sas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b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ros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pri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3200">
              <a:latin typeface="Times New Roman"/>
              <a:cs typeface="Times New Roman"/>
            </a:endParaRPr>
          </a:p>
          <a:p>
            <a:pPr marL="12700" marR="111899">
              <a:lnSpc>
                <a:spcPts val="3460"/>
              </a:lnSpc>
            </a:pP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stamista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32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2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 altos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inter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ses, h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cían</a:t>
            </a:r>
            <a:r>
              <a:rPr sz="3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imp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sible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c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ntr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ída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32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nié</a:t>
            </a:r>
            <a:r>
              <a:rPr sz="3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dose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 inmine</a:t>
            </a:r>
            <a:r>
              <a:rPr sz="3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</a:t>
            </a:r>
            <a:r>
              <a:rPr sz="32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ligro</a:t>
            </a:r>
            <a:endParaRPr sz="3200">
              <a:latin typeface="Times New Roman"/>
              <a:cs typeface="Times New Roman"/>
            </a:endParaRPr>
          </a:p>
          <a:p>
            <a:pPr marL="12700" marR="57398">
              <a:lnSpc>
                <a:spcPts val="3460"/>
              </a:lnSpc>
            </a:pP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per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sus t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erra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3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talleres,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eq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ipos,</a:t>
            </a:r>
            <a:endParaRPr sz="3200">
              <a:latin typeface="Times New Roman"/>
              <a:cs typeface="Times New Roman"/>
            </a:endParaRPr>
          </a:p>
          <a:p>
            <a:pPr marL="12700" marR="57398">
              <a:lnSpc>
                <a:spcPts val="3454"/>
              </a:lnSpc>
            </a:pP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ma</a:t>
            </a:r>
            <a:r>
              <a:rPr sz="3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uin</a:t>
            </a:r>
            <a:r>
              <a:rPr sz="3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ias</a:t>
            </a:r>
            <a:r>
              <a:rPr sz="32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de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sesi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80401"/>
            <a:ext cx="244124" cy="2692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55"/>
              </a:lnSpc>
              <a:spcBef>
                <a:spcPts val="102"/>
              </a:spcBef>
            </a:pPr>
            <a:r>
              <a:rPr sz="19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34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86841" y="309565"/>
            <a:ext cx="8010786" cy="1142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4180"/>
              </a:lnSpc>
              <a:spcBef>
                <a:spcPts val="209"/>
              </a:spcBef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Pa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p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el</a:t>
            </a:r>
            <a:r>
              <a:rPr sz="4000" spc="-5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as or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g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iz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-8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les</a:t>
            </a:r>
            <a:r>
              <a:rPr sz="4000" spc="-20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en</a:t>
            </a:r>
            <a:endParaRPr sz="4000">
              <a:latin typeface="Times New Roman"/>
              <a:cs typeface="Times New Roman"/>
            </a:endParaRPr>
          </a:p>
          <a:p>
            <a:pPr marL="306666" marR="345460" algn="ctr">
              <a:lnSpc>
                <a:spcPct val="95825"/>
              </a:lnSpc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la tr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f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rma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c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ó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-8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el</a:t>
            </a:r>
            <a:r>
              <a:rPr sz="4000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ta</a:t>
            </a:r>
            <a:r>
              <a:rPr sz="40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-5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b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er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1605296"/>
            <a:ext cx="7648148" cy="41365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19"/>
              </a:lnSpc>
              <a:spcBef>
                <a:spcPts val="165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8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ló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ico</a:t>
            </a:r>
            <a:r>
              <a:rPr sz="2800" spc="-6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ner</a:t>
            </a:r>
            <a:r>
              <a:rPr sz="2800" spc="-9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den</a:t>
            </a:r>
            <a:r>
              <a:rPr sz="2800" spc="-6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cosas</a:t>
            </a:r>
            <a:r>
              <a:rPr sz="2800" spc="-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desar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18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800" spc="-4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inco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</a:t>
            </a:r>
            <a:r>
              <a:rPr sz="2800" spc="-17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entre 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sectores</a:t>
            </a:r>
            <a:r>
              <a:rPr sz="2800" spc="-10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lares</a:t>
            </a:r>
            <a:r>
              <a:rPr sz="2800" spc="-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enerand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14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8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co,</a:t>
            </a:r>
            <a:r>
              <a:rPr sz="2800" spc="-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una 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conciencia</a:t>
            </a:r>
            <a:r>
              <a:rPr sz="28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800" spc="-4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800" spc="-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ucirá</a:t>
            </a:r>
            <a:r>
              <a:rPr sz="2800" spc="-6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8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or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aniza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9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cial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8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luchar</a:t>
            </a:r>
            <a:r>
              <a:rPr sz="2800" spc="-6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alc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nzar</a:t>
            </a:r>
            <a:r>
              <a:rPr sz="2800" spc="-6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reiv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nes;</a:t>
            </a:r>
            <a:r>
              <a:rPr sz="2800" spc="-1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ello, en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segu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 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219"/>
              </a:lnSpc>
            </a:pP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itad del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XIX</a:t>
            </a:r>
            <a:r>
              <a:rPr sz="28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3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bastante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ún</a:t>
            </a:r>
            <a:r>
              <a:rPr sz="28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f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 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4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asocia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nes</a:t>
            </a:r>
            <a:r>
              <a:rPr sz="2800" spc="-6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uali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tas,</a:t>
            </a:r>
            <a:r>
              <a:rPr sz="2800" spc="-6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cuales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800" spc="-2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tie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eron</a:t>
            </a:r>
            <a:r>
              <a:rPr sz="2800" spc="-9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paso</a:t>
            </a:r>
            <a:r>
              <a:rPr sz="2800" spc="-4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800" spc="-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2800" spc="-5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800" spc="-4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reras,</a:t>
            </a:r>
            <a:r>
              <a:rPr sz="2800" spc="-8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 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edera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nes</a:t>
            </a:r>
            <a:r>
              <a:rPr sz="2800" spc="-13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trabajad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r>
              <a:rPr sz="2800" spc="-14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arti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800" spc="-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lít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cos 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eocupad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17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defen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2800" spc="-9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800" spc="-7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cial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6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 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18220"/>
            <a:ext cx="216783" cy="2387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10"/>
              </a:lnSpc>
              <a:spcBef>
                <a:spcPts val="90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35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859401" y="1557401"/>
            <a:ext cx="3744849" cy="460844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86841" y="309565"/>
            <a:ext cx="8048848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Pa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p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el</a:t>
            </a:r>
            <a:r>
              <a:rPr sz="4000" spc="-5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as or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g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iz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-8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les</a:t>
            </a:r>
            <a:r>
              <a:rPr sz="4000" spc="-20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en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8840" y="919165"/>
            <a:ext cx="3725982" cy="49354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5430">
              <a:lnSpc>
                <a:spcPts val="4180"/>
              </a:lnSpc>
              <a:spcBef>
                <a:spcPts val="209"/>
              </a:spcBef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la tr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f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rma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c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ó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endParaRPr sz="4000">
              <a:latin typeface="Times New Roman"/>
              <a:cs typeface="Times New Roman"/>
            </a:endParaRPr>
          </a:p>
          <a:p>
            <a:pPr marL="12700" marR="165941">
              <a:lnSpc>
                <a:spcPct val="100041"/>
              </a:lnSpc>
              <a:spcBef>
                <a:spcPts val="1407"/>
              </a:spcBef>
            </a:pP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3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lu</a:t>
            </a:r>
            <a:r>
              <a:rPr sz="2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</a:t>
            </a:r>
            <a:r>
              <a:rPr sz="23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obrera</a:t>
            </a:r>
            <a:r>
              <a:rPr sz="23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siglo XIX se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desarr</a:t>
            </a:r>
            <a:r>
              <a:rPr sz="2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ó, esp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3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 en</a:t>
            </a:r>
            <a:r>
              <a:rPr sz="23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cen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ros urbanos, pu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los</a:t>
            </a:r>
            <a:r>
              <a:rPr sz="23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3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pesinos,</a:t>
            </a:r>
            <a:r>
              <a:rPr sz="23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dispersos,</a:t>
            </a:r>
            <a:endParaRPr sz="2300">
              <a:latin typeface="Times New Roman"/>
              <a:cs typeface="Times New Roman"/>
            </a:endParaRPr>
          </a:p>
          <a:p>
            <a:pPr marL="12700" marR="408513">
              <a:lnSpc>
                <a:spcPct val="100041"/>
              </a:lnSpc>
            </a:pP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3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m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3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proporción</a:t>
            </a:r>
            <a:r>
              <a:rPr sz="23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ana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fabe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3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3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23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uy sensib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 a 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 e</a:t>
            </a:r>
            <a:r>
              <a:rPr sz="2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seña</a:t>
            </a:r>
            <a:r>
              <a:rPr sz="2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rel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giosas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pred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cab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3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resigna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23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la ac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pt</a:t>
            </a:r>
            <a:r>
              <a:rPr sz="2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 de</a:t>
            </a:r>
            <a:r>
              <a:rPr sz="23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3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usti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23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ní</a:t>
            </a:r>
            <a:r>
              <a:rPr sz="2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 </a:t>
            </a:r>
            <a:r>
              <a:rPr sz="23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ayores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obst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para organi</a:t>
            </a:r>
            <a:r>
              <a:rPr sz="2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arse.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30172" y="919165"/>
            <a:ext cx="722694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el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78215" y="919165"/>
            <a:ext cx="1485961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ta</a:t>
            </a:r>
            <a:r>
              <a:rPr sz="40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89526" y="919165"/>
            <a:ext cx="1400703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b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er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73463"/>
            <a:ext cx="182608" cy="2006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5"/>
              </a:spcBef>
            </a:pPr>
            <a:r>
              <a:rPr sz="13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3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36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50265" y="590958"/>
            <a:ext cx="8129213" cy="23729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95"/>
              </a:lnSpc>
              <a:spcBef>
                <a:spcPts val="229"/>
              </a:spcBef>
            </a:pP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Desarrollo</a:t>
            </a:r>
            <a:r>
              <a:rPr sz="4400" spc="-2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la</a:t>
            </a:r>
            <a:r>
              <a:rPr sz="4400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co</a:t>
            </a:r>
            <a:r>
              <a:rPr sz="44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ciencia</a:t>
            </a:r>
            <a:r>
              <a:rPr sz="4400" spc="-3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clase</a:t>
            </a:r>
            <a:endParaRPr sz="4400">
              <a:latin typeface="Times New Roman"/>
              <a:cs typeface="Times New Roman"/>
            </a:endParaRPr>
          </a:p>
          <a:p>
            <a:pPr marL="341274" marR="85190" algn="just">
              <a:lnSpc>
                <a:spcPts val="2759"/>
              </a:lnSpc>
              <a:spcBef>
                <a:spcPts val="3405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los grupos do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ban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orno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endParaRPr sz="2400">
              <a:latin typeface="Times New Roman"/>
              <a:cs typeface="Times New Roman"/>
            </a:endParaRPr>
          </a:p>
          <a:p>
            <a:pPr marL="341274" marR="85190" algn="just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au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queza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poder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base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endParaRPr sz="2400">
              <a:latin typeface="Times New Roman"/>
              <a:cs typeface="Times New Roman"/>
            </a:endParaRPr>
          </a:p>
          <a:p>
            <a:pPr marL="341274" marR="85190" algn="just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soc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favorec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400">
              <a:latin typeface="Times New Roman"/>
              <a:cs typeface="Times New Roman"/>
            </a:endParaRPr>
          </a:p>
          <a:p>
            <a:pPr marL="341274" marR="160928" algn="just">
              <a:lnSpc>
                <a:spcPts val="2625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ase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 pobla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940" y="1742907"/>
            <a:ext cx="189443" cy="208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5"/>
              </a:spcBef>
            </a:pPr>
            <a:r>
              <a:rPr sz="14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3036034"/>
            <a:ext cx="7740747" cy="26351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9873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sanos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ovi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ntos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endParaRPr sz="2400">
              <a:latin typeface="Times New Roman"/>
              <a:cs typeface="Times New Roman"/>
            </a:endParaRPr>
          </a:p>
          <a:p>
            <a:pPr marL="12700" marR="39873">
              <a:lnSpc>
                <a:spcPts val="2590"/>
              </a:lnSpc>
              <a:spcBef>
                <a:spcPts val="1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div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 organi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los</a:t>
            </a:r>
            <a:endParaRPr sz="2400">
              <a:latin typeface="Times New Roman"/>
              <a:cs typeface="Times New Roman"/>
            </a:endParaRPr>
          </a:p>
          <a:p>
            <a:pPr marL="12700" marR="327660">
              <a:lnSpc>
                <a:spcPts val="2590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albañ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les,</a:t>
            </a:r>
            <a:r>
              <a:rPr sz="2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carp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os,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pinto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panaderos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herr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ros,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ot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ben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egar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grupos urb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nos,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los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ados púb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for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uj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590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ostu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as,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ope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fábr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se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 do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o),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ron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 luchas</a:t>
            </a:r>
            <a:endParaRPr sz="2400">
              <a:latin typeface="Times New Roman"/>
              <a:cs typeface="Times New Roman"/>
            </a:endParaRPr>
          </a:p>
          <a:p>
            <a:pPr marL="12700" marR="39873">
              <a:lnSpc>
                <a:spcPts val="2595"/>
              </a:lnSpc>
              <a:spcBef>
                <a:spcPts val="0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populare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3133176"/>
            <a:ext cx="189443" cy="208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5"/>
              </a:spcBef>
            </a:pPr>
            <a:r>
              <a:rPr sz="14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37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5940" y="590958"/>
            <a:ext cx="8143539" cy="34920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025">
              <a:lnSpc>
                <a:spcPts val="4595"/>
              </a:lnSpc>
              <a:spcBef>
                <a:spcPts val="229"/>
              </a:spcBef>
            </a:pP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Desarrollo</a:t>
            </a:r>
            <a:r>
              <a:rPr sz="4400" spc="-2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la</a:t>
            </a:r>
            <a:r>
              <a:rPr sz="4400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co</a:t>
            </a:r>
            <a:r>
              <a:rPr sz="44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ciencia</a:t>
            </a:r>
            <a:r>
              <a:rPr sz="4400" spc="-3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clase</a:t>
            </a:r>
            <a:endParaRPr sz="4400">
              <a:latin typeface="Times New Roman"/>
              <a:cs typeface="Times New Roman"/>
            </a:endParaRPr>
          </a:p>
          <a:p>
            <a:pPr marL="355600" marR="18261" indent="-342900">
              <a:lnSpc>
                <a:spcPct val="100041"/>
              </a:lnSpc>
              <a:spcBef>
                <a:spcPts val="3591"/>
              </a:spcBef>
              <a:tabLst>
                <a:tab pos="355600" algn="l"/>
              </a:tabLst>
            </a:pPr>
            <a:r>
              <a:rPr sz="19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900" spc="-1885" dirty="0" smtClean="0">
                <a:solidFill>
                  <a:srgbClr val="FFFFCC"/>
                </a:solidFill>
                <a:latin typeface="Wingdings"/>
                <a:cs typeface="Wingdings"/>
              </a:rPr>
              <a:t></a:t>
            </a:r>
            <a:r>
              <a:rPr sz="190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	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forj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fom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ntar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cia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clase entre</a:t>
            </a:r>
            <a:r>
              <a:rPr sz="3200" spc="-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pobla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ez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ron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circular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me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ios impr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sos;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eje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plo,</a:t>
            </a:r>
            <a:r>
              <a:rPr sz="3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188</a:t>
            </a:r>
            <a:r>
              <a:rPr sz="3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32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fu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dó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p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rió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ico</a:t>
            </a:r>
            <a:r>
              <a:rPr sz="32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i="1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3200" i="1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i="1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Artes</a:t>
            </a:r>
            <a:r>
              <a:rPr sz="3200" i="1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i="1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i="1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i="1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3200" i="1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fort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lec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2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co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cie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cia</a:t>
            </a:r>
            <a:r>
              <a:rPr sz="32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clase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entre</a:t>
            </a:r>
            <a:r>
              <a:rPr sz="3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p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bla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32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4138272"/>
            <a:ext cx="7173552" cy="18956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0"/>
              </a:lnSpc>
              <a:spcBef>
                <a:spcPts val="168"/>
              </a:spcBef>
            </a:pP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ori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ntar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lucha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reivin</a:t>
            </a:r>
            <a:r>
              <a:rPr sz="3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ica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iones</a:t>
            </a:r>
            <a:r>
              <a:rPr sz="32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3200">
              <a:latin typeface="Times New Roman"/>
              <a:cs typeface="Times New Roman"/>
            </a:endParaRPr>
          </a:p>
          <a:p>
            <a:pPr marL="12700" marR="326551">
              <a:lnSpc>
                <a:spcPct val="100041"/>
              </a:lnSpc>
            </a:pP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aja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ores;</a:t>
            </a:r>
            <a:r>
              <a:rPr sz="32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lue</a:t>
            </a:r>
            <a:r>
              <a:rPr sz="3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sur</a:t>
            </a:r>
            <a:r>
              <a:rPr sz="3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ier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otr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 pr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pó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2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similares,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i="1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Obrer</a:t>
            </a:r>
            <a:r>
              <a:rPr sz="3200" i="1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i="1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3200" i="1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i="1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Luc</a:t>
            </a:r>
            <a:r>
              <a:rPr sz="3200" i="1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3200" i="1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i="1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3200" i="1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3200" i="1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i="1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Com</a:t>
            </a:r>
            <a:r>
              <a:rPr sz="3200" i="1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3200" i="1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ate.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68904" y="4138272"/>
            <a:ext cx="559670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0"/>
              </a:lnSpc>
              <a:spcBef>
                <a:spcPts val="168"/>
              </a:spcBef>
            </a:pP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38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50265" y="590958"/>
            <a:ext cx="8129213" cy="549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95"/>
              </a:lnSpc>
              <a:spcBef>
                <a:spcPts val="229"/>
              </a:spcBef>
            </a:pP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Desarrollo</a:t>
            </a:r>
            <a:r>
              <a:rPr sz="4400" spc="-2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la</a:t>
            </a:r>
            <a:r>
              <a:rPr sz="4400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co</a:t>
            </a:r>
            <a:r>
              <a:rPr sz="44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ciencia</a:t>
            </a:r>
            <a:r>
              <a:rPr sz="4400" spc="-3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clase</a:t>
            </a:r>
            <a:endParaRPr sz="4400">
              <a:latin typeface="Times New Roman"/>
              <a:cs typeface="Times New Roman"/>
            </a:endParaRPr>
          </a:p>
          <a:p>
            <a:pPr marL="341274" marR="294190">
              <a:lnSpc>
                <a:spcPts val="3219"/>
              </a:lnSpc>
              <a:spcBef>
                <a:spcPts val="3328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ayo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r>
              <a:rPr sz="2800" spc="-7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lí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eres</a:t>
            </a:r>
            <a:r>
              <a:rPr sz="28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 </a:t>
            </a:r>
            <a:endParaRPr sz="2800">
              <a:latin typeface="Times New Roman"/>
              <a:cs typeface="Times New Roman"/>
            </a:endParaRPr>
          </a:p>
          <a:p>
            <a:pPr marL="341274" marR="294190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reras</a:t>
            </a:r>
            <a:r>
              <a:rPr sz="2800" spc="-9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estaban</a:t>
            </a:r>
            <a:r>
              <a:rPr sz="2800" spc="-9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 t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nue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800" spc="-9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endParaRPr sz="2800">
              <a:latin typeface="Times New Roman"/>
              <a:cs typeface="Times New Roman"/>
            </a:endParaRPr>
          </a:p>
          <a:p>
            <a:pPr marL="341274" marR="294190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cialistas,</a:t>
            </a:r>
            <a:r>
              <a:rPr sz="2800" spc="-6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800" spc="-1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anar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stas</a:t>
            </a:r>
            <a:r>
              <a:rPr sz="2800" spc="-1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 </a:t>
            </a:r>
            <a:endParaRPr sz="2800">
              <a:latin typeface="Times New Roman"/>
              <a:cs typeface="Times New Roman"/>
            </a:endParaRPr>
          </a:p>
          <a:p>
            <a:pPr marL="341274" marR="294190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desar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ladas</a:t>
            </a:r>
            <a:r>
              <a:rPr sz="2800" spc="-1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Eur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pa,</a:t>
            </a:r>
            <a:r>
              <a:rPr sz="2800" spc="-8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aban</a:t>
            </a:r>
            <a:r>
              <a:rPr sz="2800" spc="-9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lucha</a:t>
            </a:r>
            <a:r>
              <a:rPr sz="2800" spc="-8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</a:t>
            </a:r>
            <a:endParaRPr sz="2800">
              <a:latin typeface="Times New Roman"/>
              <a:cs typeface="Times New Roman"/>
            </a:endParaRPr>
          </a:p>
          <a:p>
            <a:pPr marL="341274" marR="294190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clas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lares,</a:t>
            </a:r>
            <a:r>
              <a:rPr sz="2800" spc="-1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defen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derecho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10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ideas </a:t>
            </a:r>
            <a:endParaRPr sz="2800">
              <a:latin typeface="Times New Roman"/>
              <a:cs typeface="Times New Roman"/>
            </a:endParaRPr>
          </a:p>
          <a:p>
            <a:pPr marL="341274" marR="294190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eron</a:t>
            </a:r>
            <a:r>
              <a:rPr sz="2800" spc="-6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gadas</a:t>
            </a:r>
            <a:r>
              <a:rPr sz="2800" spc="-15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én</a:t>
            </a:r>
            <a:r>
              <a:rPr sz="28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alg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endParaRPr sz="2800">
              <a:latin typeface="Times New Roman"/>
              <a:cs typeface="Times New Roman"/>
            </a:endParaRPr>
          </a:p>
          <a:p>
            <a:pPr marL="341274" marR="294190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ctual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8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</a:t>
            </a:r>
            <a:r>
              <a:rPr sz="28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8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Lyra, J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sé </a:t>
            </a:r>
            <a:endParaRPr sz="2800">
              <a:latin typeface="Times New Roman"/>
              <a:cs typeface="Times New Roman"/>
            </a:endParaRPr>
          </a:p>
          <a:p>
            <a:pPr marL="341274" marR="294190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María</a:t>
            </a:r>
            <a:r>
              <a:rPr sz="2800" spc="-6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eledón</a:t>
            </a:r>
            <a:r>
              <a:rPr sz="2800" spc="-7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aqu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9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r>
              <a:rPr sz="28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</a:t>
            </a:r>
            <a:r>
              <a:rPr sz="2800" spc="-7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ienes </a:t>
            </a:r>
            <a:endParaRPr sz="2800">
              <a:latin typeface="Times New Roman"/>
              <a:cs typeface="Times New Roman"/>
            </a:endParaRPr>
          </a:p>
          <a:p>
            <a:pPr marL="341274" marR="294190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aron</a:t>
            </a:r>
            <a:r>
              <a:rPr sz="2800" spc="-9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</a:t>
            </a:r>
            <a:r>
              <a:rPr sz="2800" spc="-4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800" spc="-9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Ger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al,</a:t>
            </a:r>
            <a:r>
              <a:rPr sz="2800" spc="-7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800">
              <a:latin typeface="Times New Roman"/>
              <a:cs typeface="Times New Roman"/>
            </a:endParaRPr>
          </a:p>
          <a:p>
            <a:pPr marL="341274" marR="68689">
              <a:lnSpc>
                <a:spcPts val="2690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ientación</a:t>
            </a:r>
            <a:r>
              <a:rPr sz="2800" spc="-5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anarq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a,</a:t>
            </a:r>
            <a:r>
              <a:rPr sz="2800" spc="-10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ual se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</a:t>
            </a:r>
            <a:r>
              <a:rPr sz="2800" spc="-9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educar</a:t>
            </a:r>
            <a:r>
              <a:rPr sz="2800" spc="-7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sectores</a:t>
            </a:r>
            <a:r>
              <a:rPr sz="2800" spc="-10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lares,</a:t>
            </a:r>
            <a:r>
              <a:rPr sz="2800" spc="-1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rtalec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un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800" spc="-6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endParaRPr sz="2800">
              <a:latin typeface="Times New Roman"/>
              <a:cs typeface="Times New Roman"/>
            </a:endParaRPr>
          </a:p>
          <a:p>
            <a:pPr marL="341274" marR="348146">
              <a:lnSpc>
                <a:spcPts val="2690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depen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encia</a:t>
            </a:r>
            <a:r>
              <a:rPr sz="2800" spc="-15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or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aniza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nes</a:t>
            </a:r>
            <a:r>
              <a:rPr sz="2800" spc="-1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reras,</a:t>
            </a:r>
            <a:r>
              <a:rPr sz="2800" spc="-8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aridad</a:t>
            </a:r>
            <a:r>
              <a:rPr sz="2800" spc="-1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desarr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llo</a:t>
            </a:r>
            <a:r>
              <a:rPr sz="2800" spc="-10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ciencia</a:t>
            </a:r>
            <a:r>
              <a:rPr sz="2800" spc="-5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18220"/>
            <a:ext cx="216783" cy="2387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10"/>
              </a:lnSpc>
              <a:spcBef>
                <a:spcPts val="90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39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91144" y="6234684"/>
            <a:ext cx="336803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5195" y="382524"/>
            <a:ext cx="8331708" cy="8199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27049" y="614365"/>
            <a:ext cx="7764653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Tran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form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ó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b="1" spc="-228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del Est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do</a:t>
            </a:r>
            <a:r>
              <a:rPr sz="4000" b="1" spc="-107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Liber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8840" y="1647968"/>
            <a:ext cx="7436791" cy="23014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8635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6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secuencia</a:t>
            </a:r>
            <a:r>
              <a:rPr sz="2800" spc="-6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esos</a:t>
            </a:r>
            <a:r>
              <a:rPr sz="28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aconteci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2800" spc="-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020"/>
              </a:lnSpc>
              <a:spcBef>
                <a:spcPts val="8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 exterior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jo</a:t>
            </a:r>
            <a:r>
              <a:rPr sz="28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ástic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ente;</a:t>
            </a:r>
            <a:r>
              <a:rPr sz="2800" spc="-4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 ello, ta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én</a:t>
            </a:r>
            <a:r>
              <a:rPr sz="2800" spc="-6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eron</a:t>
            </a:r>
            <a:r>
              <a:rPr sz="2800" spc="-15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esos</a:t>
            </a:r>
            <a:r>
              <a:rPr sz="2800" spc="-10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r>
              <a:rPr sz="2800" spc="-7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generó</a:t>
            </a:r>
            <a:r>
              <a:rPr sz="2800" spc="-7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eo</a:t>
            </a:r>
            <a:r>
              <a:rPr sz="2800" spc="-1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estabil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dad</a:t>
            </a:r>
            <a:r>
              <a:rPr sz="2800" spc="-9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cial;</a:t>
            </a:r>
            <a:r>
              <a:rPr sz="28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ade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ás,</a:t>
            </a:r>
            <a:r>
              <a:rPr sz="2800" spc="-9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n,</a:t>
            </a:r>
            <a:r>
              <a:rPr sz="2800" spc="-1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</a:t>
            </a:r>
            <a:r>
              <a:rPr sz="2800" spc="-3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escolarizada,</a:t>
            </a:r>
            <a:r>
              <a:rPr sz="2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acost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ada</a:t>
            </a:r>
            <a:r>
              <a:rPr sz="2800" spc="-11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un</a:t>
            </a:r>
            <a:endParaRPr sz="2800">
              <a:latin typeface="Times New Roman"/>
              <a:cs typeface="Times New Roman"/>
            </a:endParaRPr>
          </a:p>
          <a:p>
            <a:pPr marL="12700" marR="48635">
              <a:lnSpc>
                <a:spcPts val="3030"/>
              </a:lnSpc>
              <a:spcBef>
                <a:spcPts val="0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estilo</a:t>
            </a:r>
            <a:r>
              <a:rPr sz="28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c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vida que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et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raba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1760892"/>
            <a:ext cx="216783" cy="2387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10"/>
              </a:lnSpc>
              <a:spcBef>
                <a:spcPts val="90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8840" y="3952891"/>
            <a:ext cx="3583765" cy="11485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1293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eler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ente,</a:t>
            </a:r>
            <a:r>
              <a:rPr sz="28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pezó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020"/>
              </a:lnSpc>
              <a:spcBef>
                <a:spcPts val="3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eficientes</a:t>
            </a:r>
            <a:r>
              <a:rPr sz="2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parte 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con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eron</a:t>
            </a:r>
            <a:r>
              <a:rPr sz="2800" spc="-18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deb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litar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52485" y="3952891"/>
            <a:ext cx="3977218" cy="11485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3263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recl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800" spc="-2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800" spc="-7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</a:t>
            </a:r>
            <a:endParaRPr sz="2800">
              <a:latin typeface="Times New Roman"/>
              <a:cs typeface="Times New Roman"/>
            </a:endParaRPr>
          </a:p>
          <a:p>
            <a:pPr marL="35070" marR="53263">
              <a:lnSpc>
                <a:spcPts val="3025"/>
              </a:lnSpc>
              <a:spcBef>
                <a:spcPts val="3"/>
              </a:spcBef>
            </a:pP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iern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s.</a:t>
            </a:r>
            <a:r>
              <a:rPr sz="2800" spc="-1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Estos</a:t>
            </a:r>
            <a:r>
              <a:rPr sz="2800" spc="-5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hechos</a:t>
            </a:r>
            <a:endParaRPr sz="2800">
              <a:latin typeface="Times New Roman"/>
              <a:cs typeface="Times New Roman"/>
            </a:endParaRPr>
          </a:p>
          <a:p>
            <a:pPr marL="37556">
              <a:lnSpc>
                <a:spcPts val="3025"/>
              </a:lnSpc>
            </a:pP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Estado</a:t>
            </a:r>
            <a:r>
              <a:rPr sz="2800" spc="-8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Liberal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gestar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8840" y="5105171"/>
            <a:ext cx="7041643" cy="76473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arri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Estado B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nefa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ue</a:t>
            </a:r>
            <a:r>
              <a:rPr sz="2800" spc="-2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co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idó</a:t>
            </a:r>
            <a:endParaRPr sz="2800">
              <a:latin typeface="Times New Roman"/>
              <a:cs typeface="Times New Roman"/>
            </a:endParaRPr>
          </a:p>
          <a:p>
            <a:pPr marL="12700" marR="53309">
              <a:lnSpc>
                <a:spcPts val="3025"/>
              </a:lnSpc>
              <a:spcBef>
                <a:spcPts val="3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ster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92490" y="6311371"/>
            <a:ext cx="141300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50265" y="590958"/>
            <a:ext cx="8129213" cy="52789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95"/>
              </a:lnSpc>
              <a:spcBef>
                <a:spcPts val="229"/>
              </a:spcBef>
            </a:pP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Desarrollo</a:t>
            </a:r>
            <a:r>
              <a:rPr sz="4400" spc="-2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la</a:t>
            </a:r>
            <a:r>
              <a:rPr sz="4400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co</a:t>
            </a:r>
            <a:r>
              <a:rPr sz="44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ciencia</a:t>
            </a:r>
            <a:r>
              <a:rPr sz="4400" spc="-3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clase</a:t>
            </a:r>
            <a:endParaRPr sz="4400">
              <a:latin typeface="Times New Roman"/>
              <a:cs typeface="Times New Roman"/>
            </a:endParaRPr>
          </a:p>
          <a:p>
            <a:pPr marL="341274" marR="195457">
              <a:lnSpc>
                <a:spcPts val="3219"/>
              </a:lnSpc>
              <a:spcBef>
                <a:spcPts val="3392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8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lso</a:t>
            </a:r>
            <a:r>
              <a:rPr sz="2800" spc="-6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</a:t>
            </a:r>
            <a:r>
              <a:rPr sz="28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Ger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al,</a:t>
            </a:r>
            <a:r>
              <a:rPr sz="2800" spc="-7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iento </a:t>
            </a:r>
            <a:endParaRPr sz="2800">
              <a:latin typeface="Times New Roman"/>
              <a:cs typeface="Times New Roman"/>
            </a:endParaRPr>
          </a:p>
          <a:p>
            <a:pPr marL="341274" marR="195457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rero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ró</a:t>
            </a:r>
            <a:r>
              <a:rPr sz="2800" spc="-3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ayores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aniz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ción</a:t>
            </a:r>
            <a:r>
              <a:rPr sz="2800" spc="-6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y,</a:t>
            </a:r>
            <a:r>
              <a:rPr sz="28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 </a:t>
            </a:r>
            <a:endParaRPr sz="2800">
              <a:latin typeface="Times New Roman"/>
              <a:cs typeface="Times New Roman"/>
            </a:endParaRPr>
          </a:p>
          <a:p>
            <a:pPr marL="341274" marR="195457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enero</a:t>
            </a:r>
            <a:r>
              <a:rPr sz="2800" spc="-7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6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yó</a:t>
            </a:r>
            <a:r>
              <a:rPr sz="2800" spc="-10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federación</a:t>
            </a:r>
            <a:r>
              <a:rPr sz="2800" spc="-15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General </a:t>
            </a:r>
            <a:endParaRPr sz="2800">
              <a:latin typeface="Times New Roman"/>
              <a:cs typeface="Times New Roman"/>
            </a:endParaRPr>
          </a:p>
          <a:p>
            <a:pPr marL="341274" marR="195457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4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Trabajado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es,</a:t>
            </a:r>
            <a:r>
              <a:rPr sz="2800" spc="-15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800" spc="-4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-10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la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ayor</a:t>
            </a:r>
            <a:r>
              <a:rPr sz="2800" spc="-5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parte 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endParaRPr sz="2800">
              <a:latin typeface="Times New Roman"/>
              <a:cs typeface="Times New Roman"/>
            </a:endParaRPr>
          </a:p>
          <a:p>
            <a:pPr marL="341274" marR="195457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800" spc="-9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1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ráct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 lab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ral</a:t>
            </a:r>
            <a:r>
              <a:rPr sz="2800" spc="-6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tit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</a:t>
            </a:r>
            <a:endParaRPr sz="2800">
              <a:latin typeface="Times New Roman"/>
              <a:cs typeface="Times New Roman"/>
            </a:endParaRPr>
          </a:p>
          <a:p>
            <a:pPr marL="341274" marR="195457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p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ís. Ju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800" spc="-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entro de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Estu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ios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inal,</a:t>
            </a:r>
            <a:r>
              <a:rPr sz="28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endParaRPr sz="2800">
              <a:latin typeface="Times New Roman"/>
              <a:cs typeface="Times New Roman"/>
            </a:endParaRPr>
          </a:p>
          <a:p>
            <a:pPr marL="341274" marR="195457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edera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11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Trabaj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r>
              <a:rPr sz="2800" spc="-6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ersas </a:t>
            </a:r>
            <a:endParaRPr sz="2800">
              <a:latin typeface="Times New Roman"/>
              <a:cs typeface="Times New Roman"/>
            </a:endParaRPr>
          </a:p>
          <a:p>
            <a:pPr marL="341274" marR="195457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800" spc="-18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reras,</a:t>
            </a:r>
            <a:r>
              <a:rPr sz="2800" spc="-8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10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 </a:t>
            </a:r>
            <a:endParaRPr sz="2800">
              <a:latin typeface="Times New Roman"/>
              <a:cs typeface="Times New Roman"/>
            </a:endParaRPr>
          </a:p>
          <a:p>
            <a:pPr marL="341274" marR="195457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vez,</a:t>
            </a:r>
            <a:r>
              <a:rPr sz="2800" spc="-5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ño</a:t>
            </a:r>
            <a:r>
              <a:rPr sz="2800" spc="-2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8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ara</a:t>
            </a:r>
            <a:r>
              <a:rPr sz="28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1º</a:t>
            </a:r>
            <a:r>
              <a:rPr sz="28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ayo, </a:t>
            </a:r>
            <a:endParaRPr sz="2800">
              <a:latin typeface="Times New Roman"/>
              <a:cs typeface="Times New Roman"/>
            </a:endParaRPr>
          </a:p>
          <a:p>
            <a:pPr marL="341274" marR="195457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Día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jado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aniz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ose</a:t>
            </a:r>
            <a:r>
              <a:rPr sz="2800" spc="-9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ersos</a:t>
            </a:r>
            <a:r>
              <a:rPr sz="2800" spc="-6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tos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endParaRPr sz="2800">
              <a:latin typeface="Times New Roman"/>
              <a:cs typeface="Times New Roman"/>
            </a:endParaRPr>
          </a:p>
          <a:p>
            <a:pPr marL="341274" marR="195457">
              <a:lnSpc>
                <a:spcPts val="3219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ráct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cult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ral.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60892"/>
            <a:ext cx="216783" cy="2387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10"/>
              </a:lnSpc>
              <a:spcBef>
                <a:spcPts val="90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40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78840" y="309565"/>
            <a:ext cx="7704475" cy="43005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8291" marR="1324864" algn="ctr">
              <a:lnSpc>
                <a:spcPts val="4180"/>
              </a:lnSpc>
              <a:spcBef>
                <a:spcPts val="209"/>
              </a:spcBef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Pri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m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er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-5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re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v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ic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endParaRPr sz="4000">
              <a:latin typeface="Times New Roman"/>
              <a:cs typeface="Times New Roman"/>
            </a:endParaRPr>
          </a:p>
          <a:p>
            <a:pPr marL="1314615" marR="1632097" algn="ctr">
              <a:lnSpc>
                <a:spcPct val="95825"/>
              </a:lnSpc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 mov</a:t>
            </a:r>
            <a:r>
              <a:rPr sz="40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mi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t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-12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b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rero</a:t>
            </a:r>
            <a:endParaRPr sz="40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  <a:spcBef>
                <a:spcPts val="146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ase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a,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Gener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Trab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fue un hito,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porque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una 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ovi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ntos obrero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ucha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unificar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anda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ayudar 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uir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federa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t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es,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 h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los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difer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grupo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org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ovi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ntos y puntu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zar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vindica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</a:t>
            </a:r>
            <a:r>
              <a:rPr sz="24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concre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 aplica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total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dad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adores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no esp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fica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un 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nada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ocho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 un 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unto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ya pl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el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Congreso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940" y="1742907"/>
            <a:ext cx="189443" cy="208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5"/>
              </a:spcBef>
            </a:pPr>
            <a:r>
              <a:rPr sz="14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4609056"/>
            <a:ext cx="5410911" cy="6593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Obre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Centro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ano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1911</a:t>
            </a:r>
            <a:endParaRPr sz="2400">
              <a:latin typeface="Times New Roman"/>
              <a:cs typeface="Times New Roman"/>
            </a:endParaRPr>
          </a:p>
          <a:p>
            <a:pPr marL="12700" marR="3657">
              <a:lnSpc>
                <a:spcPts val="2590"/>
              </a:lnSpc>
              <a:spcBef>
                <a:spcPts val="1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cual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g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upos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ros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env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88125" y="4609056"/>
            <a:ext cx="2241905" cy="6593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405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El 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vado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endParaRPr sz="2400">
              <a:latin typeface="Times New Roman"/>
              <a:cs typeface="Times New Roman"/>
            </a:endParaRPr>
          </a:p>
          <a:p>
            <a:pPr marL="12700" marR="45720">
              <a:lnSpc>
                <a:spcPts val="2590"/>
              </a:lnSpc>
              <a:spcBef>
                <a:spcPts val="1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41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40" y="309565"/>
            <a:ext cx="7737053" cy="47539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8291" marR="1357441" algn="ctr">
              <a:lnSpc>
                <a:spcPts val="4180"/>
              </a:lnSpc>
              <a:spcBef>
                <a:spcPts val="209"/>
              </a:spcBef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Pri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m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er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-5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re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v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ic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endParaRPr sz="4000">
              <a:latin typeface="Times New Roman"/>
              <a:cs typeface="Times New Roman"/>
            </a:endParaRPr>
          </a:p>
          <a:p>
            <a:pPr marL="1314615" marR="1664675" algn="ctr">
              <a:lnSpc>
                <a:spcPct val="95825"/>
              </a:lnSpc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 mov</a:t>
            </a:r>
            <a:r>
              <a:rPr sz="40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mi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t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-12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b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rero</a:t>
            </a:r>
            <a:endParaRPr sz="4000">
              <a:latin typeface="Times New Roman"/>
              <a:cs typeface="Times New Roman"/>
            </a:endParaRPr>
          </a:p>
          <a:p>
            <a:pPr marL="12700">
              <a:lnSpc>
                <a:spcPts val="2299"/>
              </a:lnSpc>
              <a:spcBef>
                <a:spcPts val="1436"/>
              </a:spcBef>
            </a:pP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añ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veinte,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uación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traba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biado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99"/>
              </a:lnSpc>
            </a:pP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seg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id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eza</a:t>
            </a:r>
            <a:r>
              <a:rPr sz="20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lota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0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ante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ifere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un 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99"/>
              </a:lnSpc>
            </a:pP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bierno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aba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apl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cando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ideología</a:t>
            </a:r>
            <a:r>
              <a:rPr sz="20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beral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erve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99"/>
              </a:lnSpc>
            </a:pP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lsó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os,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uelga</a:t>
            </a:r>
            <a:r>
              <a:rPr sz="20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r>
              <a:rPr sz="20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1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0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99"/>
              </a:lnSpc>
            </a:pP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ocho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ras</a:t>
            </a:r>
            <a:r>
              <a:rPr sz="20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un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za ge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zada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s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rios.</a:t>
            </a:r>
            <a:r>
              <a:rPr sz="20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99"/>
              </a:lnSpc>
            </a:pP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</a:t>
            </a:r>
            <a:r>
              <a:rPr sz="20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ser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ios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ú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blicos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n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sas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encias</a:t>
            </a:r>
            <a:r>
              <a:rPr sz="2000" spc="-5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ivadas</a:t>
            </a:r>
            <a:r>
              <a:rPr sz="20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99"/>
              </a:lnSpc>
            </a:pP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exten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</a:t>
            </a:r>
            <a:r>
              <a:rPr sz="20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incipa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ades</a:t>
            </a:r>
            <a:r>
              <a:rPr sz="20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Val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ntral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de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otras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 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99"/>
              </a:lnSpc>
            </a:pP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país,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Pu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as,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traba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ador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va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lfo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99"/>
              </a:lnSpc>
            </a:pP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Nicoya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0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inas 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ar.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secue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99"/>
              </a:lnSpc>
            </a:pP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0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est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blec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ocho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ras</a:t>
            </a:r>
            <a:r>
              <a:rPr sz="20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99"/>
              </a:lnSpc>
            </a:pP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traba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ores</a:t>
            </a:r>
            <a:r>
              <a:rPr sz="20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ner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au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ento sa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aria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20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Sin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99"/>
              </a:lnSpc>
            </a:pP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ech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0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 cu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rier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traba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0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inas 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esas 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99"/>
              </a:lnSpc>
            </a:pP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extra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ras</a:t>
            </a:r>
            <a:r>
              <a:rPr sz="20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inaban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act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vi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ad,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bier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</a:t>
            </a:r>
            <a:r>
              <a:rPr sz="20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99"/>
              </a:lnSpc>
            </a:pP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co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ceder</a:t>
            </a:r>
            <a:r>
              <a:rPr sz="20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694442"/>
            <a:ext cx="162102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5"/>
              </a:lnSpc>
              <a:spcBef>
                <a:spcPts val="66"/>
              </a:spcBef>
            </a:pPr>
            <a:r>
              <a:rPr sz="12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2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42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78840" y="309565"/>
            <a:ext cx="6797086" cy="23251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8291" marR="417474" algn="ctr">
              <a:lnSpc>
                <a:spcPts val="4180"/>
              </a:lnSpc>
              <a:spcBef>
                <a:spcPts val="209"/>
              </a:spcBef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Pri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m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er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4000" spc="-5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re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v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ic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</a:t>
            </a:r>
            <a:r>
              <a:rPr sz="40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endParaRPr sz="4000">
              <a:latin typeface="Times New Roman"/>
              <a:cs typeface="Times New Roman"/>
            </a:endParaRPr>
          </a:p>
          <a:p>
            <a:pPr marL="1314615" marR="724708" algn="ctr">
              <a:lnSpc>
                <a:spcPct val="95825"/>
              </a:lnSpc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 mov</a:t>
            </a:r>
            <a:r>
              <a:rPr sz="4000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mi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t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-12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b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rero</a:t>
            </a:r>
            <a:endParaRPr sz="40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  <a:spcBef>
                <a:spcPts val="1465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1921, la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Fede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Trab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ón,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confor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 por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ciones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banane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hue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de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anda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940" y="1742907"/>
            <a:ext cx="189443" cy="208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5"/>
              </a:spcBef>
            </a:pPr>
            <a:r>
              <a:rPr sz="14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86852" y="2304514"/>
            <a:ext cx="358851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8840" y="2633698"/>
            <a:ext cx="7687102" cy="3293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9873">
              <a:lnSpc>
                <a:spcPts val="2550"/>
              </a:lnSpc>
              <a:spcBef>
                <a:spcPts val="127"/>
              </a:spcBef>
            </a:pP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la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los obr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ros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hab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endParaRPr sz="2400">
              <a:latin typeface="Times New Roman"/>
              <a:cs typeface="Times New Roman"/>
            </a:endParaRPr>
          </a:p>
          <a:p>
            <a:pPr marL="12700" marR="103022">
              <a:lnSpc>
                <a:spcPts val="2590"/>
              </a:lnSpc>
              <a:spcBef>
                <a:spcPts val="1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sido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didos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pañía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Banane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a.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ovi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nto 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nía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t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iunfar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la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nsig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ncia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ansnacional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que, apoyada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obierno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envió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590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ntes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pol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as,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efectuó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vos. La hue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 se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uvo dur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nte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es, 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apoyo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y econó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Gener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el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confli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 Pana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Guer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Coto), por asun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endParaRPr sz="2400">
              <a:latin typeface="Times New Roman"/>
              <a:cs typeface="Times New Roman"/>
            </a:endParaRPr>
          </a:p>
          <a:p>
            <a:pPr marL="12700" marR="39873">
              <a:lnSpc>
                <a:spcPts val="2595"/>
              </a:lnSpc>
              <a:spcBef>
                <a:spcPts val="0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rofes,</a:t>
            </a:r>
            <a:r>
              <a:rPr sz="24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provocó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suspensión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ovi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la</a:t>
            </a:r>
            <a:endParaRPr sz="2400">
              <a:latin typeface="Times New Roman"/>
              <a:cs typeface="Times New Roman"/>
            </a:endParaRPr>
          </a:p>
          <a:p>
            <a:pPr marL="12700" marR="39873">
              <a:lnSpc>
                <a:spcPts val="2590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defender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43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8840" y="614365"/>
            <a:ext cx="7740442" cy="54956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60117" marR="39873">
              <a:lnSpc>
                <a:spcPts val="4180"/>
              </a:lnSpc>
              <a:spcBef>
                <a:spcPts val="209"/>
              </a:spcBef>
            </a:pP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La</a:t>
            </a:r>
            <a:r>
              <a:rPr sz="4000" spc="-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Luc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h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spc="-8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Obr</a:t>
            </a:r>
            <a:r>
              <a:rPr sz="4000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e</a:t>
            </a:r>
            <a:r>
              <a:rPr sz="40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ra</a:t>
            </a:r>
            <a:endParaRPr sz="40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  <a:spcBef>
                <a:spcPts val="3603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 décadas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sig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4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zona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donde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festa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desconten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el 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roceso 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acapa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400">
              <a:latin typeface="Times New Roman"/>
              <a:cs typeface="Times New Roman"/>
            </a:endParaRPr>
          </a:p>
          <a:p>
            <a:pPr marL="12700" marR="110642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iza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v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nía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dando desde final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</a:t>
            </a:r>
            <a:endParaRPr sz="2400">
              <a:latin typeface="Times New Roman"/>
              <a:cs typeface="Times New Roman"/>
            </a:endParaRPr>
          </a:p>
          <a:p>
            <a:pPr marL="12700" marR="110642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sig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XIX, esp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Guanaca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donde el confli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endParaRPr sz="2400">
              <a:latin typeface="Times New Roman"/>
              <a:cs typeface="Times New Roman"/>
            </a:endParaRPr>
          </a:p>
          <a:p>
            <a:pPr marL="12700" marR="110642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fríe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</a:t>
            </a:r>
            <a:r>
              <a:rPr sz="24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agudo. Sorp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gunos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os,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endParaRPr sz="2400">
              <a:latin typeface="Times New Roman"/>
              <a:cs typeface="Times New Roman"/>
            </a:endParaRPr>
          </a:p>
          <a:p>
            <a:pPr marL="12700" marR="110642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dó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pequeños propi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os,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ual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pulsó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ayo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 </a:t>
            </a:r>
            <a:endParaRPr sz="2400">
              <a:latin typeface="Times New Roman"/>
              <a:cs typeface="Times New Roman"/>
            </a:endParaRPr>
          </a:p>
          <a:p>
            <a:pPr marL="12700" marR="110642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andas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la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posesión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las tie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ras,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 sie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pre se </a:t>
            </a:r>
            <a:endParaRPr sz="2400">
              <a:latin typeface="Times New Roman"/>
              <a:cs typeface="Times New Roman"/>
            </a:endParaRPr>
          </a:p>
          <a:p>
            <a:pPr marL="12700" marR="110642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solv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favor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nado.</a:t>
            </a:r>
            <a:endParaRPr sz="2400">
              <a:latin typeface="Times New Roman"/>
              <a:cs typeface="Times New Roman"/>
            </a:endParaRPr>
          </a:p>
          <a:p>
            <a:pPr marL="12700" marR="35052">
              <a:lnSpc>
                <a:spcPts val="2759"/>
              </a:lnSpc>
              <a:spcBef>
                <a:spcPts val="120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produ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café 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h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endParaRPr sz="2400">
              <a:latin typeface="Times New Roman"/>
              <a:cs typeface="Times New Roman"/>
            </a:endParaRPr>
          </a:p>
          <a:p>
            <a:pPr marL="12700" marR="35052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andar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echos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frente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bene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fijab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 </a:t>
            </a:r>
            <a:endParaRPr sz="2400">
              <a:latin typeface="Times New Roman"/>
              <a:cs typeface="Times New Roman"/>
            </a:endParaRPr>
          </a:p>
          <a:p>
            <a:pPr marL="12700" marR="35052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prec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bí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café, </a:t>
            </a:r>
            <a:endParaRPr sz="2400">
              <a:latin typeface="Times New Roman"/>
              <a:cs typeface="Times New Roman"/>
            </a:endParaRPr>
          </a:p>
          <a:p>
            <a:pPr marL="12700" marR="35052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genera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ente,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det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ento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'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produc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ores,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"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cuáles </a:t>
            </a:r>
            <a:endParaRPr sz="2400">
              <a:latin typeface="Times New Roman"/>
              <a:cs typeface="Times New Roman"/>
            </a:endParaRPr>
          </a:p>
          <a:p>
            <a:pPr marL="12700" marR="35052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pedí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fuera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fija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prec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 </a:t>
            </a:r>
            <a:endParaRPr sz="2400">
              <a:latin typeface="Times New Roman"/>
              <a:cs typeface="Times New Roman"/>
            </a:endParaRPr>
          </a:p>
          <a:p>
            <a:pPr marL="12700" marR="35052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 se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sino hasta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1933.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1706331"/>
            <a:ext cx="189443" cy="208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5"/>
              </a:spcBef>
            </a:pPr>
            <a:r>
              <a:rPr sz="14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4413590"/>
            <a:ext cx="189443" cy="2082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70"/>
              </a:lnSpc>
              <a:spcBef>
                <a:spcPts val="78"/>
              </a:spcBef>
            </a:pPr>
            <a:r>
              <a:rPr sz="14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4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44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15312" y="336803"/>
            <a:ext cx="4954524" cy="8991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40" y="590958"/>
            <a:ext cx="7944474" cy="51482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24685" marR="35492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La</a:t>
            </a:r>
            <a:r>
              <a:rPr sz="4400" b="1" spc="-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Lucha Obrera</a:t>
            </a:r>
            <a:endParaRPr sz="4400">
              <a:latin typeface="Times New Roman"/>
              <a:cs typeface="Times New Roman"/>
            </a:endParaRPr>
          </a:p>
          <a:p>
            <a:pPr marL="355600" marR="114624" indent="-342900">
              <a:lnSpc>
                <a:spcPts val="2529"/>
              </a:lnSpc>
              <a:spcBef>
                <a:spcPts val="3364"/>
              </a:spcBef>
              <a:tabLst>
                <a:tab pos="355600" algn="l"/>
              </a:tabLst>
            </a:pPr>
            <a:r>
              <a:rPr sz="13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300" spc="-1290" dirty="0" smtClean="0">
                <a:solidFill>
                  <a:srgbClr val="FFFFCC"/>
                </a:solidFill>
                <a:latin typeface="Wingdings"/>
                <a:cs typeface="Wingdings"/>
              </a:rPr>
              <a:t></a:t>
            </a:r>
            <a:r>
              <a:rPr sz="130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	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Gra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ias</a:t>
            </a:r>
            <a:r>
              <a:rPr sz="2200" spc="-6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la l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cha</a:t>
            </a:r>
            <a:r>
              <a:rPr sz="22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ce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ante</a:t>
            </a:r>
            <a:r>
              <a:rPr sz="2200" spc="-8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tenaz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trabaja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200" spc="-10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endParaRPr sz="2200">
              <a:latin typeface="Times New Roman"/>
              <a:cs typeface="Times New Roman"/>
            </a:endParaRPr>
          </a:p>
          <a:p>
            <a:pPr marL="355600" marR="114624">
              <a:lnSpc>
                <a:spcPts val="2529"/>
              </a:lnSpc>
              <a:tabLst>
                <a:tab pos="355600" algn="l"/>
              </a:tabLst>
            </a:pP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sig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-5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XIX,</a:t>
            </a:r>
            <a:r>
              <a:rPr sz="2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Estado</a:t>
            </a:r>
            <a:r>
              <a:rPr sz="2200" spc="-4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terv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-11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ez</a:t>
            </a:r>
            <a:r>
              <a:rPr sz="22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</a:t>
            </a:r>
            <a:r>
              <a:rPr sz="22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cuesti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 </a:t>
            </a:r>
            <a:endParaRPr sz="2200">
              <a:latin typeface="Times New Roman"/>
              <a:cs typeface="Times New Roman"/>
            </a:endParaRPr>
          </a:p>
          <a:p>
            <a:pPr marL="355600" marR="114624">
              <a:lnSpc>
                <a:spcPts val="2529"/>
              </a:lnSpc>
              <a:tabLst>
                <a:tab pos="355600" algn="l"/>
              </a:tabLst>
            </a:pP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social,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lidad evi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enci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 en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2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sig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ientes</a:t>
            </a:r>
            <a:r>
              <a:rPr sz="2200" spc="-5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hechos</a:t>
            </a:r>
            <a:r>
              <a:rPr sz="2200" spc="-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históricos:</a:t>
            </a:r>
            <a:endParaRPr sz="2200">
              <a:latin typeface="Times New Roman"/>
              <a:cs typeface="Times New Roman"/>
            </a:endParaRPr>
          </a:p>
          <a:p>
            <a:pPr marL="756666" marR="212496" indent="-286766">
              <a:lnSpc>
                <a:spcPts val="2110"/>
              </a:lnSpc>
              <a:spcBef>
                <a:spcPts val="242"/>
              </a:spcBef>
              <a:tabLst>
                <a:tab pos="749300" algn="l"/>
              </a:tabLst>
            </a:pPr>
            <a:r>
              <a:rPr sz="130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r>
              <a:rPr sz="1300" spc="-1290" dirty="0" smtClean="0">
                <a:solidFill>
                  <a:srgbClr val="FDEB93"/>
                </a:solidFill>
                <a:latin typeface="Wingdings"/>
                <a:cs typeface="Wingdings"/>
              </a:rPr>
              <a:t></a:t>
            </a:r>
            <a:r>
              <a:rPr sz="13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	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Apr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baci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-1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22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serie</a:t>
            </a:r>
            <a:r>
              <a:rPr sz="2200" spc="-4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2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200" spc="-6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eficiaron</a:t>
            </a:r>
            <a:r>
              <a:rPr sz="2200" spc="-9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las</a:t>
            </a:r>
            <a:r>
              <a:rPr sz="2200" spc="-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trabaja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es,</a:t>
            </a:r>
            <a:r>
              <a:rPr sz="2200" spc="-12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tro</a:t>
            </a:r>
            <a:r>
              <a:rPr sz="2200" spc="-5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2200" spc="-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2200" spc="-6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Ley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entes del</a:t>
            </a:r>
            <a:r>
              <a:rPr sz="22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Trabajo</a:t>
            </a:r>
            <a:r>
              <a:rPr sz="2200" spc="-6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2.</a:t>
            </a:r>
            <a:endParaRPr sz="2200">
              <a:latin typeface="Times New Roman"/>
              <a:cs typeface="Times New Roman"/>
            </a:endParaRPr>
          </a:p>
          <a:p>
            <a:pPr marL="469900" marR="35492">
              <a:lnSpc>
                <a:spcPct val="95825"/>
              </a:lnSpc>
              <a:spcBef>
                <a:spcPts val="59"/>
              </a:spcBef>
            </a:pPr>
            <a:r>
              <a:rPr sz="130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r>
              <a:rPr sz="13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  </a:t>
            </a:r>
            <a:r>
              <a:rPr sz="1300" spc="30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nalización</a:t>
            </a:r>
            <a:r>
              <a:rPr sz="2200" spc="-1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seg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7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4.</a:t>
            </a:r>
            <a:endParaRPr sz="2200">
              <a:latin typeface="Times New Roman"/>
              <a:cs typeface="Times New Roman"/>
            </a:endParaRPr>
          </a:p>
          <a:p>
            <a:pPr marL="469900" marR="35492">
              <a:lnSpc>
                <a:spcPct val="95825"/>
              </a:lnSpc>
              <a:spcBef>
                <a:spcPts val="110"/>
              </a:spcBef>
            </a:pPr>
            <a:r>
              <a:rPr sz="130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r>
              <a:rPr sz="13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  </a:t>
            </a:r>
            <a:r>
              <a:rPr sz="1300" spc="30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Cre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ción del Mi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isterio</a:t>
            </a:r>
            <a:r>
              <a:rPr sz="2200" spc="-4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Salu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ridad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Pú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lica</a:t>
            </a:r>
            <a:r>
              <a:rPr sz="2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7.</a:t>
            </a:r>
            <a:endParaRPr sz="2200">
              <a:latin typeface="Times New Roman"/>
              <a:cs typeface="Times New Roman"/>
            </a:endParaRPr>
          </a:p>
          <a:p>
            <a:pPr marL="469900" marR="35492">
              <a:lnSpc>
                <a:spcPct val="95825"/>
              </a:lnSpc>
              <a:spcBef>
                <a:spcPts val="110"/>
              </a:spcBef>
            </a:pPr>
            <a:r>
              <a:rPr sz="130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r>
              <a:rPr sz="1300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  </a:t>
            </a:r>
            <a:r>
              <a:rPr sz="1300" spc="30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Crea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-7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2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isterio</a:t>
            </a:r>
            <a:r>
              <a:rPr sz="2200" spc="-9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ajo</a:t>
            </a:r>
            <a:r>
              <a:rPr sz="2200" spc="-5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8.</a:t>
            </a:r>
            <a:endParaRPr sz="2200">
              <a:latin typeface="Times New Roman"/>
              <a:cs typeface="Times New Roman"/>
            </a:endParaRPr>
          </a:p>
          <a:p>
            <a:pPr marL="355600" indent="-342900">
              <a:lnSpc>
                <a:spcPts val="2529"/>
              </a:lnSpc>
              <a:spcBef>
                <a:spcPts val="450"/>
              </a:spcBef>
              <a:tabLst>
                <a:tab pos="355600" algn="l"/>
              </a:tabLst>
            </a:pPr>
            <a:r>
              <a:rPr sz="13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300" spc="-1290" dirty="0" smtClean="0">
                <a:solidFill>
                  <a:srgbClr val="FFFFCC"/>
                </a:solidFill>
                <a:latin typeface="Wingdings"/>
                <a:cs typeface="Wingdings"/>
              </a:rPr>
              <a:t></a:t>
            </a:r>
            <a:r>
              <a:rPr sz="130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	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200" spc="-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-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la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erda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200" spc="-6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ectos</a:t>
            </a:r>
            <a:r>
              <a:rPr sz="2200" spc="-9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2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200" spc="-6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eron</a:t>
            </a:r>
            <a:r>
              <a:rPr sz="22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 </a:t>
            </a:r>
            <a:endParaRPr sz="2200">
              <a:latin typeface="Times New Roman"/>
              <a:cs typeface="Times New Roman"/>
            </a:endParaRPr>
          </a:p>
          <a:p>
            <a:pPr marL="355600">
              <a:lnSpc>
                <a:spcPts val="2529"/>
              </a:lnSpc>
              <a:tabLst>
                <a:tab pos="355600" algn="l"/>
              </a:tabLst>
            </a:pP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trasc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encia</a:t>
            </a:r>
            <a:r>
              <a:rPr sz="22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ép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ca,</a:t>
            </a:r>
            <a:r>
              <a:rPr sz="2200" spc="-6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200" spc="-4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avía,</a:t>
            </a:r>
            <a:r>
              <a:rPr sz="2200" spc="-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ber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antes, </a:t>
            </a:r>
            <a:endParaRPr sz="2200">
              <a:latin typeface="Times New Roman"/>
              <a:cs typeface="Times New Roman"/>
            </a:endParaRPr>
          </a:p>
          <a:p>
            <a:pPr marL="355600">
              <a:lnSpc>
                <a:spcPts val="2529"/>
              </a:lnSpc>
              <a:tabLst>
                <a:tab pos="355600" algn="l"/>
              </a:tabLst>
            </a:pP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evalecían</a:t>
            </a:r>
            <a:r>
              <a:rPr sz="2200" spc="-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2200" spc="-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ccio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200" spc="-1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ue</a:t>
            </a:r>
            <a:r>
              <a:rPr sz="22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itaban</a:t>
            </a:r>
            <a:r>
              <a:rPr sz="2200" spc="-3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terve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ción </a:t>
            </a:r>
            <a:endParaRPr sz="2200">
              <a:latin typeface="Times New Roman"/>
              <a:cs typeface="Times New Roman"/>
            </a:endParaRPr>
          </a:p>
          <a:p>
            <a:pPr marL="355600">
              <a:lnSpc>
                <a:spcPts val="2529"/>
              </a:lnSpc>
              <a:tabLst>
                <a:tab pos="355600" algn="l"/>
              </a:tabLst>
            </a:pP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Estado en los asu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tos</a:t>
            </a:r>
            <a:r>
              <a:rPr sz="22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icos</a:t>
            </a:r>
            <a:r>
              <a:rPr sz="22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laborales; pero</a:t>
            </a:r>
            <a:r>
              <a:rPr sz="22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aron el </a:t>
            </a:r>
            <a:endParaRPr sz="2200">
              <a:latin typeface="Times New Roman"/>
              <a:cs typeface="Times New Roman"/>
            </a:endParaRPr>
          </a:p>
          <a:p>
            <a:pPr marL="355600">
              <a:lnSpc>
                <a:spcPts val="2529"/>
              </a:lnSpc>
              <a:tabLst>
                <a:tab pos="355600" algn="l"/>
              </a:tabLst>
            </a:pP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derr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tero</a:t>
            </a:r>
            <a:r>
              <a:rPr sz="2200" spc="-7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refor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2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sociales</a:t>
            </a:r>
            <a:r>
              <a:rPr sz="2200" spc="-6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éc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2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45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50825" y="549275"/>
            <a:ext cx="8642350" cy="569912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4475" y="542925"/>
            <a:ext cx="8655050" cy="5711825"/>
          </a:xfrm>
          <a:custGeom>
            <a:avLst/>
            <a:gdLst/>
            <a:ahLst/>
            <a:cxnLst/>
            <a:rect l="l" t="t" r="r" b="b"/>
            <a:pathLst>
              <a:path w="8655050" h="5711825">
                <a:moveTo>
                  <a:pt x="0" y="5711825"/>
                </a:moveTo>
                <a:lnTo>
                  <a:pt x="8655050" y="5711825"/>
                </a:lnTo>
                <a:lnTo>
                  <a:pt x="8655050" y="0"/>
                </a:lnTo>
                <a:lnTo>
                  <a:pt x="0" y="0"/>
                </a:lnTo>
                <a:lnTo>
                  <a:pt x="0" y="571182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46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44475" y="542925"/>
            <a:ext cx="8655050" cy="57118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46062" y="549275"/>
            <a:ext cx="8647049" cy="561657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47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43840" y="336803"/>
            <a:ext cx="8695944" cy="8991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14528" y="1737360"/>
            <a:ext cx="464820" cy="39776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55320" y="1522476"/>
            <a:ext cx="5177028" cy="62179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26380" y="1522476"/>
            <a:ext cx="2156460" cy="62179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55320" y="1979676"/>
            <a:ext cx="3480816" cy="62179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630167" y="1979676"/>
            <a:ext cx="3622547" cy="6217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55320" y="2436876"/>
            <a:ext cx="7097268" cy="62179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55320" y="2894076"/>
            <a:ext cx="7917180" cy="62179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5320" y="3351276"/>
            <a:ext cx="7043928" cy="62179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5320" y="3808476"/>
            <a:ext cx="4386072" cy="62179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535424" y="3808476"/>
            <a:ext cx="4285487" cy="62179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55320" y="4265676"/>
            <a:ext cx="876300" cy="62179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25652" y="4265676"/>
            <a:ext cx="5449824" cy="62179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969508" y="4265676"/>
            <a:ext cx="2074164" cy="62179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55320" y="4722876"/>
            <a:ext cx="3247644" cy="62179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396996" y="4722876"/>
            <a:ext cx="4456176" cy="62179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55320" y="5180076"/>
            <a:ext cx="5586984" cy="62179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736336" y="5180076"/>
            <a:ext cx="1703832" cy="62179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55320" y="5637276"/>
            <a:ext cx="3194304" cy="62179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76173" y="590958"/>
            <a:ext cx="8076638" cy="24243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Surgi</a:t>
            </a:r>
            <a:r>
              <a:rPr sz="44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m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iento</a:t>
            </a:r>
            <a:r>
              <a:rPr sz="4400" b="1" spc="-3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Partidos Políticos</a:t>
            </a:r>
            <a:endParaRPr sz="4400">
              <a:latin typeface="Times New Roman"/>
              <a:cs typeface="Times New Roman"/>
            </a:endParaRPr>
          </a:p>
          <a:p>
            <a:pPr marL="315366" marR="1202172">
              <a:lnSpc>
                <a:spcPct val="100041"/>
              </a:lnSpc>
              <a:spcBef>
                <a:spcPts val="3574"/>
              </a:spcBef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3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ncip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</a:t>
            </a:r>
            <a:r>
              <a:rPr sz="3000" spc="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movi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3000" spc="5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obreros se or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ron</a:t>
            </a:r>
            <a:r>
              <a:rPr sz="30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re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vi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dic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iones económ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cas,</a:t>
            </a:r>
            <a:r>
              <a:rPr sz="30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por la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acción</a:t>
            </a:r>
            <a:r>
              <a:rPr sz="30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pol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ca;</a:t>
            </a:r>
            <a:r>
              <a:rPr sz="3000" spc="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1815605"/>
            <a:ext cx="230454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sz="18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8840" y="3066158"/>
            <a:ext cx="6655181" cy="863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65"/>
              </a:lnSpc>
              <a:spcBef>
                <a:spcPts val="158"/>
              </a:spcBef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embargo, desde los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me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30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años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glo</a:t>
            </a:r>
            <a:endParaRPr sz="3000">
              <a:latin typeface="Times New Roman"/>
              <a:cs typeface="Times New Roman"/>
            </a:endParaRPr>
          </a:p>
          <a:p>
            <a:pPr marL="12700" marR="57150">
              <a:lnSpc>
                <a:spcPct val="95825"/>
              </a:lnSpc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empezaron a estab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rse</a:t>
            </a:r>
            <a:r>
              <a:rPr sz="3000" spc="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agrupacion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000" spc="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47864" y="3066158"/>
            <a:ext cx="729107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65"/>
              </a:lnSpc>
              <a:spcBef>
                <a:spcPts val="158"/>
              </a:spcBef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8840" y="3980812"/>
            <a:ext cx="7646034" cy="22355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65"/>
              </a:lnSpc>
              <a:spcBef>
                <a:spcPts val="158"/>
              </a:spcBef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carác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30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pol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3000" spc="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30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Liga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breros</a:t>
            </a:r>
            <a:r>
              <a:rPr sz="3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(1900),</a:t>
            </a:r>
            <a:endParaRPr sz="3000">
              <a:latin typeface="Times New Roman"/>
              <a:cs typeface="Times New Roman"/>
            </a:endParaRPr>
          </a:p>
          <a:p>
            <a:pPr marL="12700" marR="782643">
              <a:lnSpc>
                <a:spcPct val="100041"/>
              </a:lnSpc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Part</a:t>
            </a:r>
            <a:r>
              <a:rPr sz="3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30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Obrero Josef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r>
              <a:rPr sz="30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(1913),</a:t>
            </a:r>
            <a:r>
              <a:rPr sz="30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Par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ido Obrero de Grecia</a:t>
            </a:r>
            <a:r>
              <a:rPr sz="30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(1914), el Part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30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Obrero Conqu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y 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erecho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(1919) y el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ido Socia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3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0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(1919).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48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43840" y="336803"/>
            <a:ext cx="8695944" cy="8991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3672" y="1731264"/>
            <a:ext cx="432816" cy="37185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0560" y="1530096"/>
            <a:ext cx="4410456" cy="58369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05528" y="1530096"/>
            <a:ext cx="4044696" cy="58369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70560" y="1956816"/>
            <a:ext cx="4335780" cy="58369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30852" y="1956816"/>
            <a:ext cx="4008120" cy="5836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70560" y="2383536"/>
            <a:ext cx="6391655" cy="58369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586728" y="2383536"/>
            <a:ext cx="1937003" cy="58369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70560" y="2810256"/>
            <a:ext cx="3404616" cy="58369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99688" y="2810256"/>
            <a:ext cx="4995671" cy="58369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0560" y="3236976"/>
            <a:ext cx="7900416" cy="58369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70560" y="3663696"/>
            <a:ext cx="5215128" cy="58369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410200" y="3663696"/>
            <a:ext cx="2459736" cy="58369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70560" y="4090416"/>
            <a:ext cx="6775704" cy="58369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70560" y="4517135"/>
            <a:ext cx="3944112" cy="58369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139184" y="4517135"/>
            <a:ext cx="4619244" cy="58369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70560" y="4943856"/>
            <a:ext cx="897636" cy="58369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92708" y="4943856"/>
            <a:ext cx="4834128" cy="58369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51348" y="4943856"/>
            <a:ext cx="2209800" cy="58369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70560" y="5370576"/>
            <a:ext cx="3511296" cy="58369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706367" y="5370576"/>
            <a:ext cx="4381499" cy="58369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6173" y="590958"/>
            <a:ext cx="8076638" cy="5321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Surgi</a:t>
            </a:r>
            <a:r>
              <a:rPr sz="44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m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iento</a:t>
            </a:r>
            <a:r>
              <a:rPr sz="4400" b="1" spc="-3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Partidos Políticos</a:t>
            </a:r>
            <a:endParaRPr sz="4400">
              <a:latin typeface="Times New Roman"/>
              <a:cs typeface="Times New Roman"/>
            </a:endParaRPr>
          </a:p>
          <a:p>
            <a:pPr marL="315366" marR="174816">
              <a:lnSpc>
                <a:spcPct val="100041"/>
              </a:lnSpc>
              <a:spcBef>
                <a:spcPts val="3569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8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oceso</a:t>
            </a:r>
            <a:r>
              <a:rPr sz="2800" spc="-9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eron</a:t>
            </a:r>
            <a:r>
              <a:rPr sz="2800" spc="-9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2800" spc="-1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papel</a:t>
            </a:r>
            <a:r>
              <a:rPr sz="2800" spc="-6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uy</a:t>
            </a:r>
            <a:r>
              <a:rPr sz="28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destac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8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in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ctual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entro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Estu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ios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inal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</a:t>
            </a:r>
            <a:r>
              <a:rPr sz="28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cialista</a:t>
            </a:r>
            <a:r>
              <a:rPr sz="2800" spc="-5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ue</a:t>
            </a:r>
            <a:r>
              <a:rPr sz="2800" spc="-4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luego</a:t>
            </a:r>
            <a:r>
              <a:rPr sz="2800" spc="-6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daría 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800" spc="-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 Parti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cialista),</a:t>
            </a:r>
            <a:r>
              <a:rPr sz="28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800" spc="-9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doct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8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Aniceto</a:t>
            </a:r>
            <a:r>
              <a:rPr sz="2800" spc="-8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tero. 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bas</a:t>
            </a:r>
            <a:r>
              <a:rPr sz="2800" spc="-6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pacio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800" spc="-17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peñar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1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2800" spc="-4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rtan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labor</a:t>
            </a:r>
            <a:r>
              <a:rPr sz="2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educ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4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rera.</a:t>
            </a:r>
            <a:r>
              <a:rPr sz="2800" spc="-2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Asi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</a:t>
            </a:r>
            <a:r>
              <a:rPr sz="2800" spc="-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Con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edera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11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General</a:t>
            </a:r>
            <a:r>
              <a:rPr sz="2800" spc="-8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Trabajado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800" spc="-1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fue desar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18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idea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tit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ir</a:t>
            </a:r>
            <a:r>
              <a:rPr sz="2800" spc="-7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28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8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lít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 de</a:t>
            </a:r>
            <a:r>
              <a:rPr sz="2800" spc="-4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vel</a:t>
            </a:r>
            <a:r>
              <a:rPr sz="28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nacio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al,</a:t>
            </a:r>
            <a:r>
              <a:rPr sz="2800" spc="-9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800" spc="-9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sectores 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lares</a:t>
            </a:r>
            <a:r>
              <a:rPr sz="2800" spc="-8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evara</a:t>
            </a:r>
            <a:r>
              <a:rPr sz="2800" spc="-8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esentantes</a:t>
            </a:r>
            <a:r>
              <a:rPr sz="28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 po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803564"/>
            <a:ext cx="216783" cy="2387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10"/>
              </a:lnSpc>
              <a:spcBef>
                <a:spcPts val="90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49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91144" y="6234684"/>
            <a:ext cx="336803" cy="3002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47650" y="549275"/>
            <a:ext cx="8645525" cy="561657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92490" y="6311371"/>
            <a:ext cx="141300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20239" y="336803"/>
            <a:ext cx="5343144" cy="8991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9768" y="1729739"/>
            <a:ext cx="417575" cy="35813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8180" y="1536191"/>
            <a:ext cx="6800088" cy="55930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8180" y="1947671"/>
            <a:ext cx="7732776" cy="55930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78180" y="2359152"/>
            <a:ext cx="7866888" cy="55930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78180" y="2770631"/>
            <a:ext cx="3113532" cy="55930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34512" y="2770631"/>
            <a:ext cx="1240536" cy="55930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201668" y="2770631"/>
            <a:ext cx="4637532" cy="55930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78180" y="3182112"/>
            <a:ext cx="6914388" cy="55930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8180" y="3593591"/>
            <a:ext cx="7123176" cy="55930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8180" y="4005072"/>
            <a:ext cx="8228076" cy="55930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78180" y="4416552"/>
            <a:ext cx="6952488" cy="55930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78180" y="4828032"/>
            <a:ext cx="4628388" cy="55930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849368" y="4828032"/>
            <a:ext cx="1815084" cy="55930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207252" y="4828032"/>
            <a:ext cx="2470404" cy="55930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78180" y="5239512"/>
            <a:ext cx="7351776" cy="55930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78180" y="5650992"/>
            <a:ext cx="5192268" cy="55930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40" y="590958"/>
            <a:ext cx="7753833" cy="55813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386712" marR="46445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Partido</a:t>
            </a:r>
            <a:r>
              <a:rPr sz="4400" b="1" spc="-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Refor</a:t>
            </a:r>
            <a:r>
              <a:rPr sz="44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m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ista</a:t>
            </a:r>
            <a:endParaRPr sz="4400">
              <a:latin typeface="Times New Roman"/>
              <a:cs typeface="Times New Roman"/>
            </a:endParaRPr>
          </a:p>
          <a:p>
            <a:pPr marL="12700" marR="61582">
              <a:lnSpc>
                <a:spcPct val="100041"/>
              </a:lnSpc>
              <a:spcBef>
                <a:spcPts val="3566"/>
              </a:spcBef>
            </a:pP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7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ase</a:t>
            </a:r>
            <a:r>
              <a:rPr sz="2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Co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rac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General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Trabajad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res,</a:t>
            </a:r>
            <a:r>
              <a:rPr sz="27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rg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Parti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ta, q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7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las e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ecc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7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4.</a:t>
            </a:r>
            <a:r>
              <a:rPr sz="2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</a:t>
            </a:r>
            <a:r>
              <a:rPr sz="2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pr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cia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7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rge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Vol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J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én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z, de</a:t>
            </a:r>
            <a:r>
              <a:rPr sz="2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r>
              <a:rPr sz="2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Doc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Soc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 Ig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Cat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ca,</a:t>
            </a:r>
            <a:r>
              <a:rPr sz="27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ín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2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eas pr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gre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tas</a:t>
            </a:r>
            <a:r>
              <a:rPr sz="27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ani</a:t>
            </a:r>
            <a:r>
              <a:rPr sz="2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aban</a:t>
            </a:r>
            <a:r>
              <a:rPr sz="2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2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chas</a:t>
            </a:r>
            <a:r>
              <a:rPr sz="2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lare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41"/>
              </a:lnSpc>
            </a:pP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ás,</a:t>
            </a:r>
            <a:r>
              <a:rPr sz="2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rec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7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7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cha</a:t>
            </a:r>
            <a:r>
              <a:rPr sz="2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 la</a:t>
            </a:r>
            <a:r>
              <a:rPr sz="2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ter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7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jera</a:t>
            </a:r>
            <a:r>
              <a:rPr sz="2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Nicar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en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de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7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d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cta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ura 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tinoquis</a:t>
            </a:r>
            <a:r>
              <a:rPr sz="2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a,</a:t>
            </a:r>
            <a:r>
              <a:rPr sz="27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acc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2700">
              <a:latin typeface="Times New Roman"/>
              <a:cs typeface="Times New Roman"/>
            </a:endParaRPr>
          </a:p>
          <a:p>
            <a:pPr marL="12700" marR="46445">
              <a:lnSpc>
                <a:spcPct val="95825"/>
              </a:lnSpc>
              <a:spcBef>
                <a:spcPts val="5"/>
              </a:spcBef>
            </a:pP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sz="2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evar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aban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7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sacer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oc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ir</a:t>
            </a:r>
            <a:endParaRPr sz="2700">
              <a:latin typeface="Times New Roman"/>
              <a:cs typeface="Times New Roman"/>
            </a:endParaRPr>
          </a:p>
          <a:p>
            <a:pPr marL="12700" marR="46445">
              <a:lnSpc>
                <a:spcPct val="95825"/>
              </a:lnSpc>
              <a:spcBef>
                <a:spcPts val="135"/>
              </a:spcBef>
            </a:pP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sas</a:t>
            </a:r>
            <a:r>
              <a:rPr sz="2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av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 de la j</a:t>
            </a:r>
            <a:r>
              <a:rPr sz="2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7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cia</a:t>
            </a:r>
            <a:r>
              <a:rPr sz="2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97544"/>
            <a:ext cx="209948" cy="2311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50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20239" y="336803"/>
            <a:ext cx="5343144" cy="8991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5384" y="1744979"/>
            <a:ext cx="493776" cy="42062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38556" y="1516380"/>
            <a:ext cx="8168640" cy="65989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38556" y="2004060"/>
            <a:ext cx="8080248" cy="65989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38556" y="2491740"/>
            <a:ext cx="7144511" cy="65989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38556" y="2979420"/>
            <a:ext cx="7866888" cy="6598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38556" y="3467100"/>
            <a:ext cx="7674864" cy="6598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38556" y="3954779"/>
            <a:ext cx="4536948" cy="65989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5940" y="590958"/>
            <a:ext cx="7954309" cy="30040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29613" marR="57398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Partido</a:t>
            </a:r>
            <a:r>
              <a:rPr sz="4400" b="1" spc="-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Refor</a:t>
            </a:r>
            <a:r>
              <a:rPr sz="44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m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ista</a:t>
            </a:r>
            <a:endParaRPr sz="4400">
              <a:latin typeface="Times New Roman"/>
              <a:cs typeface="Times New Roman"/>
            </a:endParaRPr>
          </a:p>
          <a:p>
            <a:pPr marL="355600" indent="-342900">
              <a:lnSpc>
                <a:spcPct val="100041"/>
              </a:lnSpc>
              <a:spcBef>
                <a:spcPts val="3591"/>
              </a:spcBef>
              <a:tabLst>
                <a:tab pos="355600" algn="l"/>
              </a:tabLst>
            </a:pPr>
            <a:r>
              <a:rPr sz="19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900" spc="-1885" dirty="0" smtClean="0">
                <a:solidFill>
                  <a:srgbClr val="FFFFCC"/>
                </a:solidFill>
                <a:latin typeface="Wingdings"/>
                <a:cs typeface="Wingdings"/>
              </a:rPr>
              <a:t></a:t>
            </a:r>
            <a:r>
              <a:rPr sz="190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	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32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 estr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ctu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inter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a,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Partido</a:t>
            </a:r>
            <a:r>
              <a:rPr sz="3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Ref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rmista inc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rp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32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las mujer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les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otor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lidera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 d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ntro</a:t>
            </a:r>
            <a:r>
              <a:rPr sz="3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ca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ña</a:t>
            </a:r>
            <a:r>
              <a:rPr sz="3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lít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32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cu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e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ten</a:t>
            </a:r>
            <a:r>
              <a:rPr sz="3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</a:t>
            </a:r>
            <a:r>
              <a:rPr sz="32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aís,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llev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me</a:t>
            </a:r>
            <a:r>
              <a:rPr sz="3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saje</a:t>
            </a:r>
            <a:r>
              <a:rPr sz="3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8840" y="3650347"/>
            <a:ext cx="4172862" cy="432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0"/>
              </a:lnSpc>
              <a:spcBef>
                <a:spcPts val="168"/>
              </a:spcBef>
            </a:pP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aliento</a:t>
            </a:r>
            <a:r>
              <a:rPr sz="3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positivismo</a:t>
            </a:r>
            <a:r>
              <a:rPr sz="32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la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67023" y="3650347"/>
            <a:ext cx="900500" cy="432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0"/>
              </a:lnSpc>
              <a:spcBef>
                <a:spcPts val="168"/>
              </a:spcBef>
            </a:pP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clase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82845" y="3650347"/>
            <a:ext cx="2021557" cy="432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0"/>
              </a:lnSpc>
              <a:spcBef>
                <a:spcPts val="168"/>
              </a:spcBef>
            </a:pP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trabaj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a,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8840" y="4138272"/>
            <a:ext cx="900252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0"/>
              </a:lnSpc>
              <a:spcBef>
                <a:spcPts val="168"/>
              </a:spcBef>
            </a:pP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tanto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91534" y="4138272"/>
            <a:ext cx="1196074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0"/>
              </a:lnSpc>
              <a:spcBef>
                <a:spcPts val="168"/>
              </a:spcBef>
            </a:pP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ur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99237" y="4138272"/>
            <a:ext cx="1961875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0"/>
              </a:lnSpc>
              <a:spcBef>
                <a:spcPts val="168"/>
              </a:spcBef>
            </a:pP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mo</a:t>
            </a:r>
            <a:r>
              <a:rPr sz="3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rur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51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20239" y="336803"/>
            <a:ext cx="5343144" cy="8991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54152" y="1709927"/>
            <a:ext cx="329184" cy="28346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23900" y="1559052"/>
            <a:ext cx="7997952" cy="4389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23900" y="1879091"/>
            <a:ext cx="7984235" cy="43891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3900" y="2199132"/>
            <a:ext cx="6483096" cy="4389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47332" y="2199132"/>
            <a:ext cx="448055" cy="43891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935724" y="2199132"/>
            <a:ext cx="1725168" cy="43891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23900" y="2519172"/>
            <a:ext cx="7792211" cy="43891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23900" y="2839212"/>
            <a:ext cx="7121652" cy="43891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23900" y="3159252"/>
            <a:ext cx="6938772" cy="43891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23900" y="3479292"/>
            <a:ext cx="7312152" cy="43891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23900" y="3799331"/>
            <a:ext cx="7923276" cy="43891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23900" y="4119372"/>
            <a:ext cx="7248144" cy="43891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3900" y="4439412"/>
            <a:ext cx="7440168" cy="43891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23900" y="4759452"/>
            <a:ext cx="8011668" cy="43891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23900" y="5079492"/>
            <a:ext cx="6469380" cy="43891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23900" y="5399532"/>
            <a:ext cx="4005072" cy="43891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40" y="590958"/>
            <a:ext cx="7638849" cy="52190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386712" marR="33301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Partido</a:t>
            </a:r>
            <a:r>
              <a:rPr sz="4400" b="1" spc="-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Refor</a:t>
            </a:r>
            <a:r>
              <a:rPr sz="44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m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ista</a:t>
            </a:r>
            <a:endParaRPr sz="4400">
              <a:latin typeface="Times New Roman"/>
              <a:cs typeface="Times New Roman"/>
            </a:endParaRPr>
          </a:p>
          <a:p>
            <a:pPr marL="12700">
              <a:lnSpc>
                <a:spcPct val="100041"/>
              </a:lnSpc>
              <a:spcBef>
                <a:spcPts val="3550"/>
              </a:spcBef>
            </a:pP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21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ef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1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1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resp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 la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rac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ral, p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 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eó</a:t>
            </a:r>
            <a:r>
              <a:rPr sz="21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1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t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1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1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ór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1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v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1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: un Est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 de d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rec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 b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la j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1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l, q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in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21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l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1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nf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1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rer</a:t>
            </a:r>
            <a:r>
              <a:rPr sz="2100" spc="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1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resg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ara</a:t>
            </a:r>
            <a:r>
              <a:rPr sz="21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1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rec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de l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1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br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1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d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s; la</a:t>
            </a:r>
            <a:r>
              <a:rPr sz="21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 d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o;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1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l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1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1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v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 de la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p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 (v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1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</a:t>
            </a:r>
            <a:r>
              <a:rPr sz="21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tri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n); la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c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 de c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as,</a:t>
            </a:r>
            <a:r>
              <a:rPr sz="21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u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ersi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1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1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c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v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es; refor</a:t>
            </a:r>
            <a:r>
              <a:rPr sz="21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1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raria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tri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ari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; el c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rol de l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c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ñ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1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ras</a:t>
            </a:r>
            <a:r>
              <a:rPr sz="21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la n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sue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y</a:t>
            </a:r>
            <a:r>
              <a:rPr sz="21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su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r>
              <a:rPr sz="21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én</a:t>
            </a:r>
            <a:r>
              <a:rPr sz="2100" spc="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fe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1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pr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</a:t>
            </a:r>
            <a:r>
              <a:rPr sz="21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1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 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1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b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 c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ú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1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 </a:t>
            </a:r>
            <a:r>
              <a:rPr sz="21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la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d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rat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va</a:t>
            </a:r>
            <a:r>
              <a:rPr sz="21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</a:t>
            </a:r>
            <a:r>
              <a:rPr sz="21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 es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af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 p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21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a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rac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ú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 (i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ea ret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c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rearse, p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1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</a:t>
            </a:r>
            <a:r>
              <a:rPr sz="21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1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1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).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61422"/>
            <a:ext cx="168937" cy="1854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85"/>
              </a:lnSpc>
              <a:spcBef>
                <a:spcPts val="69"/>
              </a:spcBef>
            </a:pPr>
            <a:r>
              <a:rPr sz="12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2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52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20239" y="336803"/>
            <a:ext cx="5343144" cy="8991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3672" y="1731264"/>
            <a:ext cx="432816" cy="37185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0560" y="1530096"/>
            <a:ext cx="8106156" cy="58369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0560" y="1956816"/>
            <a:ext cx="7773924" cy="58369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70560" y="2383536"/>
            <a:ext cx="7642859" cy="58369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70560" y="2810256"/>
            <a:ext cx="7333488" cy="5836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70560" y="3236976"/>
            <a:ext cx="6914388" cy="5836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0560" y="3663696"/>
            <a:ext cx="7174992" cy="58369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70560" y="4090416"/>
            <a:ext cx="7295388" cy="58369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0560" y="4517135"/>
            <a:ext cx="7889748" cy="58369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0560" y="4943856"/>
            <a:ext cx="8017764" cy="58369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70560" y="5370576"/>
            <a:ext cx="4610100" cy="58369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40" y="590958"/>
            <a:ext cx="7614059" cy="5321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386712" marR="48635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Partido</a:t>
            </a:r>
            <a:r>
              <a:rPr sz="4400" b="1" spc="-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Refor</a:t>
            </a:r>
            <a:r>
              <a:rPr sz="44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m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ista</a:t>
            </a:r>
            <a:endParaRPr sz="4400">
              <a:latin typeface="Times New Roman"/>
              <a:cs typeface="Times New Roman"/>
            </a:endParaRPr>
          </a:p>
          <a:p>
            <a:pPr marL="12700">
              <a:lnSpc>
                <a:spcPct val="100041"/>
              </a:lnSpc>
              <a:spcBef>
                <a:spcPts val="3569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8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800" spc="-9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8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11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800" spc="-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atos 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7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tos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nec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sarios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anar;</a:t>
            </a:r>
            <a:r>
              <a:rPr sz="2800" spc="-2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ello,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Part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8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tó</a:t>
            </a:r>
            <a:r>
              <a:rPr sz="2800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8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epu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licano</a:t>
            </a:r>
            <a:r>
              <a:rPr sz="2800" spc="-6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 llevar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presi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encia</a:t>
            </a:r>
            <a:r>
              <a:rPr sz="2800" spc="-9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4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Jim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nez,</a:t>
            </a:r>
            <a:r>
              <a:rPr sz="2800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5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yo</a:t>
            </a:r>
            <a:r>
              <a:rPr sz="2800" spc="-5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8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800" spc="-6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erno 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uesto</a:t>
            </a:r>
            <a:r>
              <a:rPr sz="2800" spc="-8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refo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istas.</a:t>
            </a:r>
            <a:r>
              <a:rPr sz="28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p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cto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8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li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astó</a:t>
            </a:r>
            <a:r>
              <a:rPr sz="2800" spc="-11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 parti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8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a,</a:t>
            </a:r>
            <a:r>
              <a:rPr sz="28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ual alc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nzó</a:t>
            </a:r>
            <a:r>
              <a:rPr sz="28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cos</a:t>
            </a:r>
            <a:r>
              <a:rPr sz="2800" spc="-7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800" spc="-6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8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800" spc="-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sectores</a:t>
            </a:r>
            <a:r>
              <a:rPr sz="2800" spc="-1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lares:</a:t>
            </a:r>
            <a:r>
              <a:rPr sz="2800" spc="-6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gación</a:t>
            </a:r>
            <a:r>
              <a:rPr sz="2800" spc="-17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ey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cidentes</a:t>
            </a:r>
            <a:r>
              <a:rPr sz="2800" spc="-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rabajo</a:t>
            </a:r>
            <a:r>
              <a:rPr sz="2800" spc="-6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el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</a:t>
            </a:r>
            <a:r>
              <a:rPr sz="2800" spc="-1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800" spc="-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803564"/>
            <a:ext cx="216783" cy="2387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10"/>
              </a:lnSpc>
              <a:spcBef>
                <a:spcPts val="90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53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50720" y="336803"/>
            <a:ext cx="5282183" cy="8991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0916" y="1697736"/>
            <a:ext cx="271272" cy="23164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55904" y="1575815"/>
            <a:ext cx="3073908" cy="35966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5904" y="1834896"/>
            <a:ext cx="3299460" cy="35966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55904" y="2093976"/>
            <a:ext cx="1028700" cy="35966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88948" y="2093976"/>
            <a:ext cx="787908" cy="35966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81200" y="2093976"/>
            <a:ext cx="2193036" cy="35966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5904" y="2353056"/>
            <a:ext cx="3695700" cy="35966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55904" y="2612136"/>
            <a:ext cx="3557016" cy="35966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5904" y="2871216"/>
            <a:ext cx="3686555" cy="35966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55904" y="3130296"/>
            <a:ext cx="3480816" cy="35966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5904" y="3389376"/>
            <a:ext cx="3241547" cy="35966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55904" y="3648455"/>
            <a:ext cx="3307079" cy="35966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55904" y="3907536"/>
            <a:ext cx="3593591" cy="35966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55904" y="4166616"/>
            <a:ext cx="3389376" cy="35966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5904" y="4425696"/>
            <a:ext cx="3441191" cy="35966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55904" y="4684776"/>
            <a:ext cx="3575304" cy="35966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55904" y="4943856"/>
            <a:ext cx="3049523" cy="35966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55904" y="5202936"/>
            <a:ext cx="3826764" cy="35966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55904" y="5462016"/>
            <a:ext cx="1261871" cy="35966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722120" y="5462016"/>
            <a:ext cx="1121664" cy="35966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602992" y="5462016"/>
            <a:ext cx="1726692" cy="35966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5904" y="5721096"/>
            <a:ext cx="1339595" cy="35966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799844" y="5721096"/>
            <a:ext cx="350519" cy="35966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859401" y="1489075"/>
            <a:ext cx="3744849" cy="467677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40" y="590958"/>
            <a:ext cx="6065997" cy="54652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17192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Parti</a:t>
            </a:r>
            <a:r>
              <a:rPr sz="4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400" b="1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Co</a:t>
            </a:r>
            <a:r>
              <a:rPr sz="44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m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unista</a:t>
            </a:r>
            <a:endParaRPr sz="4400">
              <a:latin typeface="Times New Roman"/>
              <a:cs typeface="Times New Roman"/>
            </a:endParaRPr>
          </a:p>
          <a:p>
            <a:pPr marL="12700" marR="2538250">
              <a:lnSpc>
                <a:spcPct val="100041"/>
              </a:lnSpc>
              <a:spcBef>
                <a:spcPts val="3540"/>
              </a:spcBef>
            </a:pP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desga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1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pro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ongada</a:t>
            </a:r>
            <a:r>
              <a:rPr sz="17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ausenc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del Gener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Vol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 f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ava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Par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que,</a:t>
            </a:r>
            <a:r>
              <a:rPr sz="1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en1934,</a:t>
            </a:r>
            <a:r>
              <a:rPr sz="17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 en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líti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ca;</a:t>
            </a:r>
            <a:r>
              <a:rPr sz="17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pero,</a:t>
            </a:r>
            <a:r>
              <a:rPr sz="1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mov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popu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ares</a:t>
            </a:r>
            <a:r>
              <a:rPr sz="17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acentu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ron;</a:t>
            </a:r>
            <a:r>
              <a:rPr sz="17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espec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f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años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 cuando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funda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7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Liga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tiim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per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(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927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7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Cí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928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la secc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onal</a:t>
            </a:r>
            <a:r>
              <a:rPr sz="17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Cos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Rica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anza Popu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Revoluc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onar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cana (AP</a:t>
            </a:r>
            <a:r>
              <a:rPr sz="1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),</a:t>
            </a:r>
            <a:r>
              <a:rPr sz="17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defend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7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sobe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nac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onal</a:t>
            </a:r>
            <a:r>
              <a:rPr sz="17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uchar</a:t>
            </a:r>
            <a:r>
              <a:rPr sz="17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cont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banane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17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onopo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7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e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dad,</a:t>
            </a:r>
            <a:r>
              <a:rPr sz="17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end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pañ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ex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ranjera,</a:t>
            </a:r>
            <a:r>
              <a:rPr sz="17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Elec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cal Bond</a:t>
            </a:r>
            <a:r>
              <a:rPr sz="17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Share Corpora</a:t>
            </a:r>
            <a:r>
              <a:rPr sz="17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37342"/>
            <a:ext cx="141597" cy="1549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25"/>
              </a:spcBef>
            </a:pPr>
            <a:r>
              <a:rPr sz="10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0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54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50720" y="336803"/>
            <a:ext cx="5282183" cy="8991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4528" y="1737360"/>
            <a:ext cx="464820" cy="39776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55320" y="1522476"/>
            <a:ext cx="8183880" cy="62179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55320" y="1979676"/>
            <a:ext cx="7101840" cy="62179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55320" y="2436876"/>
            <a:ext cx="7655052" cy="62179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55320" y="2894076"/>
            <a:ext cx="7264908" cy="6217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55320" y="3351276"/>
            <a:ext cx="8167116" cy="6217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55320" y="3808476"/>
            <a:ext cx="7781544" cy="62179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55320" y="4265676"/>
            <a:ext cx="8206740" cy="62179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55320" y="4722876"/>
            <a:ext cx="7621524" cy="62179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5320" y="5180076"/>
            <a:ext cx="3735324" cy="62179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5940" y="590958"/>
            <a:ext cx="8000930" cy="37962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60092" marR="53016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Parti</a:t>
            </a:r>
            <a:r>
              <a:rPr sz="4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400" b="1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Co</a:t>
            </a:r>
            <a:r>
              <a:rPr sz="44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m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unista</a:t>
            </a:r>
            <a:endParaRPr sz="4400">
              <a:latin typeface="Times New Roman"/>
              <a:cs typeface="Times New Roman"/>
            </a:endParaRPr>
          </a:p>
          <a:p>
            <a:pPr marL="355600" indent="-342900">
              <a:lnSpc>
                <a:spcPct val="100041"/>
              </a:lnSpc>
              <a:spcBef>
                <a:spcPts val="3574"/>
              </a:spcBef>
              <a:tabLst>
                <a:tab pos="355600" algn="l"/>
              </a:tabLst>
            </a:pPr>
            <a:r>
              <a:rPr sz="18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80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	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feb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ero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1929,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fundó la Asociac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30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la Unive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dad Popu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ar,</a:t>
            </a:r>
            <a:r>
              <a:rPr sz="30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pos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30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Asoci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ción Revoluc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onaria</a:t>
            </a:r>
            <a:r>
              <a:rPr sz="3000" spc="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 </a:t>
            </a:r>
            <a:r>
              <a:rPr sz="3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ul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ura</a:t>
            </a:r>
            <a:r>
              <a:rPr sz="30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Obrera (</a:t>
            </a:r>
            <a:r>
              <a:rPr sz="3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RC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), cuyo p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opósi</a:t>
            </a:r>
            <a:r>
              <a:rPr sz="3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0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fue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elevar</a:t>
            </a:r>
            <a:r>
              <a:rPr sz="30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nivel</a:t>
            </a:r>
            <a:r>
              <a:rPr sz="30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pol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3000" spc="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cul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ural</a:t>
            </a:r>
            <a:r>
              <a:rPr sz="30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</a:t>
            </a:r>
            <a:r>
              <a:rPr sz="30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cla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0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obrera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a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cual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incorpo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 un</a:t>
            </a:r>
            <a:r>
              <a:rPr sz="3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grupo de es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udian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3000" spc="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derecho</a:t>
            </a:r>
            <a:r>
              <a:rPr sz="30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quiene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30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4438012"/>
            <a:ext cx="5912993" cy="13211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65"/>
              </a:lnSpc>
              <a:spcBef>
                <a:spcPts val="158"/>
              </a:spcBef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1934,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fundar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30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Part</a:t>
            </a:r>
            <a:r>
              <a:rPr sz="3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30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Comun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a;</a:t>
            </a:r>
            <a:endParaRPr sz="3000">
              <a:latin typeface="Times New Roman"/>
              <a:cs typeface="Times New Roman"/>
            </a:endParaRPr>
          </a:p>
          <a:p>
            <a:pPr marL="12700" marR="10102">
              <a:lnSpc>
                <a:spcPct val="95825"/>
              </a:lnSpc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Manuel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Mora 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alve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de,</a:t>
            </a:r>
            <a:r>
              <a:rPr sz="30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Ja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me</a:t>
            </a:r>
            <a:r>
              <a:rPr sz="30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Cerdas</a:t>
            </a:r>
            <a:endParaRPr sz="3000">
              <a:latin typeface="Times New Roman"/>
              <a:cs typeface="Times New Roman"/>
            </a:endParaRPr>
          </a:p>
          <a:p>
            <a:pPr marL="12700" marR="57150">
              <a:lnSpc>
                <a:spcPct val="95825"/>
              </a:lnSpc>
              <a:spcBef>
                <a:spcPts val="150"/>
              </a:spcBef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Rica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 Coto Conde.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85864" y="4438012"/>
            <a:ext cx="1776475" cy="863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5559">
              <a:lnSpc>
                <a:spcPts val="3165"/>
              </a:lnSpc>
              <a:spcBef>
                <a:spcPts val="158"/>
              </a:spcBef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0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os,</a:t>
            </a:r>
            <a:endParaRPr sz="3000">
              <a:latin typeface="Times New Roman"/>
              <a:cs typeface="Times New Roman"/>
            </a:endParaRPr>
          </a:p>
          <a:p>
            <a:pPr marL="12700" marR="57150">
              <a:lnSpc>
                <a:spcPct val="95825"/>
              </a:lnSpc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Mora y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55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50720" y="336803"/>
            <a:ext cx="5282183" cy="8991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3672" y="1731264"/>
            <a:ext cx="432816" cy="37185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0560" y="1530096"/>
            <a:ext cx="7667244" cy="58369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70560" y="1956816"/>
            <a:ext cx="8238744" cy="58369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0560" y="2383536"/>
            <a:ext cx="6638544" cy="58369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0560" y="2810256"/>
            <a:ext cx="7338059" cy="5836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70560" y="3236976"/>
            <a:ext cx="7627620" cy="5836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70560" y="3663696"/>
            <a:ext cx="5318760" cy="58369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5940" y="590958"/>
            <a:ext cx="8103008" cy="27607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60092" marR="61335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Parti</a:t>
            </a:r>
            <a:r>
              <a:rPr sz="4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400" b="1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Co</a:t>
            </a:r>
            <a:r>
              <a:rPr sz="44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m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unista</a:t>
            </a:r>
            <a:endParaRPr sz="4400">
              <a:latin typeface="Times New Roman"/>
              <a:cs typeface="Times New Roman"/>
            </a:endParaRPr>
          </a:p>
          <a:p>
            <a:pPr marR="607656" algn="ctr">
              <a:lnSpc>
                <a:spcPct val="95825"/>
              </a:lnSpc>
              <a:spcBef>
                <a:spcPts val="3569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65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  </a:t>
            </a:r>
            <a:r>
              <a:rPr sz="1650" spc="219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800" spc="-5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lí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eres</a:t>
            </a:r>
            <a:r>
              <a:rPr sz="28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1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endParaRPr sz="2800">
              <a:latin typeface="Times New Roman"/>
              <a:cs typeface="Times New Roman"/>
            </a:endParaRPr>
          </a:p>
          <a:p>
            <a:pPr marL="355600">
              <a:lnSpc>
                <a:spcPct val="95825"/>
              </a:lnSpc>
              <a:spcBef>
                <a:spcPts val="140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ú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800" spc="-5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eros</a:t>
            </a:r>
            <a:r>
              <a:rPr sz="28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artes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desarr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llaron</a:t>
            </a:r>
            <a:endParaRPr sz="2800">
              <a:latin typeface="Times New Roman"/>
              <a:cs typeface="Times New Roman"/>
            </a:endParaRPr>
          </a:p>
          <a:p>
            <a:pPr marL="355600" marR="61335">
              <a:lnSpc>
                <a:spcPct val="95825"/>
              </a:lnSpc>
              <a:spcBef>
                <a:spcPts val="140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erza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base</a:t>
            </a:r>
            <a:r>
              <a:rPr sz="2800" spc="-4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social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</a:t>
            </a:r>
            <a:r>
              <a:rPr sz="2800" spc="-6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Parti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endParaRPr sz="2800">
              <a:latin typeface="Times New Roman"/>
              <a:cs typeface="Times New Roman"/>
            </a:endParaRPr>
          </a:p>
          <a:p>
            <a:pPr marL="355600" marR="61335">
              <a:lnSpc>
                <a:spcPct val="95825"/>
              </a:lnSpc>
              <a:spcBef>
                <a:spcPts val="140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a,</a:t>
            </a:r>
            <a:r>
              <a:rPr sz="2800" spc="-10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cre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800" spc="-2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6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6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8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-4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8840" y="3397901"/>
            <a:ext cx="6538852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8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Bloq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8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Obrer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8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pesi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7801" y="3397901"/>
            <a:ext cx="591416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8840" y="3824630"/>
            <a:ext cx="1225219" cy="3807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uso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10645" y="3824630"/>
            <a:ext cx="493457" cy="3807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15308" y="3824630"/>
            <a:ext cx="1501362" cy="3807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ientes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1835" y="3824630"/>
            <a:ext cx="1676573" cy="3807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as: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56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50720" y="336803"/>
            <a:ext cx="5282183" cy="8991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06780" y="1712976"/>
            <a:ext cx="344424" cy="29565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17092" y="1554479"/>
            <a:ext cx="7478268" cy="46177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17092" y="1889760"/>
            <a:ext cx="7655052" cy="46177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17092" y="2225040"/>
            <a:ext cx="7278624" cy="46177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17092" y="2560319"/>
            <a:ext cx="7455408" cy="46177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17092" y="2895600"/>
            <a:ext cx="7110983" cy="46177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17092" y="3230879"/>
            <a:ext cx="7520940" cy="46177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17092" y="3566160"/>
            <a:ext cx="6952488" cy="4617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17092" y="3901440"/>
            <a:ext cx="7636764" cy="46177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17092" y="4236720"/>
            <a:ext cx="7193280" cy="4617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17092" y="4572000"/>
            <a:ext cx="7459980" cy="4617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17092" y="4907280"/>
            <a:ext cx="5792724" cy="46177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531864" y="4907280"/>
            <a:ext cx="1709927" cy="46177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935468" y="4907280"/>
            <a:ext cx="711707" cy="4617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17092" y="5242560"/>
            <a:ext cx="1400556" cy="46177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139696" y="5242560"/>
            <a:ext cx="1789176" cy="46177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550920" y="5242560"/>
            <a:ext cx="541020" cy="46177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79906" y="590958"/>
            <a:ext cx="7265788" cy="50812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16126" marR="35492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Parti</a:t>
            </a:r>
            <a:r>
              <a:rPr sz="4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400" b="1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Co</a:t>
            </a:r>
            <a:r>
              <a:rPr sz="44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m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unista</a:t>
            </a:r>
            <a:endParaRPr sz="4400">
              <a:latin typeface="Times New Roman"/>
              <a:cs typeface="Times New Roman"/>
            </a:endParaRPr>
          </a:p>
          <a:p>
            <a:pPr marL="12700">
              <a:lnSpc>
                <a:spcPct val="100041"/>
              </a:lnSpc>
              <a:spcBef>
                <a:spcPts val="3553"/>
              </a:spcBef>
            </a:pP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-6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</a:t>
            </a:r>
            <a:r>
              <a:rPr sz="22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2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rr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llar</a:t>
            </a:r>
            <a:r>
              <a:rPr sz="22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corto</a:t>
            </a:r>
            <a:r>
              <a:rPr sz="2200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lazo,</a:t>
            </a:r>
            <a:r>
              <a:rPr sz="2200" spc="-5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-7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serie</a:t>
            </a:r>
            <a:r>
              <a:rPr sz="2200" spc="-4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3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ejoras</a:t>
            </a:r>
            <a:r>
              <a:rPr sz="22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200" spc="-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cio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200" spc="-1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sociales</a:t>
            </a:r>
            <a:r>
              <a:rPr sz="2200" spc="-6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econ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icas</a:t>
            </a:r>
            <a:r>
              <a:rPr sz="2200" spc="-6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se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r>
              <a:rPr sz="2200" spc="-8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lares:</a:t>
            </a:r>
            <a:r>
              <a:rPr sz="2200" spc="-4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apr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baci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-9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ley</a:t>
            </a:r>
            <a:r>
              <a:rPr sz="2200" spc="-1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salari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6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os, a</a:t>
            </a:r>
            <a:r>
              <a:rPr sz="2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-7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tal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2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esocu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2200" spc="-1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eci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iento</a:t>
            </a:r>
            <a:r>
              <a:rPr sz="2200" spc="-3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2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eg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 social</a:t>
            </a:r>
            <a:r>
              <a:rPr sz="2200" spc="-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2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trabaja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es,</a:t>
            </a:r>
            <a:r>
              <a:rPr sz="2200" spc="-1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ción</a:t>
            </a:r>
            <a:r>
              <a:rPr sz="2200" spc="-10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2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trabajo</a:t>
            </a:r>
            <a:r>
              <a:rPr sz="2200" spc="-5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ara</a:t>
            </a:r>
            <a:r>
              <a:rPr sz="22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r>
              <a:rPr sz="2200" spc="-6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15</a:t>
            </a:r>
            <a:r>
              <a:rPr sz="2200" spc="-1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añ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2200" spc="-5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regla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entación</a:t>
            </a:r>
            <a:r>
              <a:rPr sz="2200" spc="-10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2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trabajo</a:t>
            </a:r>
            <a:r>
              <a:rPr sz="2200" spc="-5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 de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15</a:t>
            </a:r>
            <a:r>
              <a:rPr sz="22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años</a:t>
            </a:r>
            <a:r>
              <a:rPr sz="22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ujeres,</a:t>
            </a:r>
            <a:r>
              <a:rPr sz="22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dere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ho</a:t>
            </a:r>
            <a:r>
              <a:rPr sz="2200" spc="-1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sin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lizar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ir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h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elga,</a:t>
            </a:r>
            <a:r>
              <a:rPr sz="2200" spc="-8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revisi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-6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trat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8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entre</a:t>
            </a:r>
            <a:r>
              <a:rPr sz="2200" spc="-4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Estado</a:t>
            </a:r>
            <a:r>
              <a:rPr sz="2200" spc="-4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2200" spc="-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ñ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ías extra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jeras,</a:t>
            </a:r>
            <a:r>
              <a:rPr sz="2200" spc="-10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naci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nalizar</a:t>
            </a:r>
            <a:r>
              <a:rPr sz="22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22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200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sp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rte</a:t>
            </a:r>
            <a:r>
              <a:rPr sz="2200" spc="-6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el su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suel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revisi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-8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2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siste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-3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ario,</a:t>
            </a:r>
            <a:r>
              <a:rPr sz="2200" spc="-8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ley</a:t>
            </a:r>
            <a:r>
              <a:rPr sz="2200" spc="-1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2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servicio</a:t>
            </a:r>
            <a:r>
              <a:rPr sz="2200" spc="-6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il,</a:t>
            </a:r>
            <a:r>
              <a:rPr sz="22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educación g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atui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-2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ator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-7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legislaci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</a:t>
            </a:r>
            <a:r>
              <a:rPr sz="22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200" spc="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paración</a:t>
            </a:r>
            <a:r>
              <a:rPr sz="22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tierra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(latifú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dis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).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140" y="1767443"/>
            <a:ext cx="175773" cy="193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</a:pPr>
            <a:r>
              <a:rPr sz="130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endParaRPr sz="13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57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50720" y="336803"/>
            <a:ext cx="5282183" cy="8991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99160" y="1719072"/>
            <a:ext cx="373379" cy="32003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01852" y="1546860"/>
            <a:ext cx="3145536" cy="49987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01852" y="1912619"/>
            <a:ext cx="3509772" cy="49987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01852" y="2278379"/>
            <a:ext cx="2621280" cy="49987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01852" y="2644140"/>
            <a:ext cx="3450336" cy="49987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01852" y="3009900"/>
            <a:ext cx="3500628" cy="49987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01852" y="3375660"/>
            <a:ext cx="2426208" cy="4998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01852" y="3741420"/>
            <a:ext cx="3389376" cy="4998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01852" y="4107179"/>
            <a:ext cx="3441191" cy="49987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01852" y="4472940"/>
            <a:ext cx="3041904" cy="499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01852" y="4838700"/>
            <a:ext cx="3584448" cy="499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01852" y="5204460"/>
            <a:ext cx="838199" cy="4998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31620" y="5204460"/>
            <a:ext cx="1978152" cy="4998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859401" y="1268476"/>
            <a:ext cx="3744849" cy="497039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79906" y="590958"/>
            <a:ext cx="5664931" cy="50802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16126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Parti</a:t>
            </a:r>
            <a:r>
              <a:rPr sz="4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400" b="1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Co</a:t>
            </a:r>
            <a:r>
              <a:rPr sz="44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m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unista</a:t>
            </a:r>
            <a:endParaRPr sz="4400">
              <a:latin typeface="Times New Roman"/>
              <a:cs typeface="Times New Roman"/>
            </a:endParaRPr>
          </a:p>
          <a:p>
            <a:pPr marL="12700" marR="83896">
              <a:lnSpc>
                <a:spcPct val="95825"/>
              </a:lnSpc>
              <a:spcBef>
                <a:spcPts val="3558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áx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</a:t>
            </a:r>
            <a:endParaRPr sz="2400">
              <a:latin typeface="Times New Roman"/>
              <a:cs typeface="Times New Roman"/>
            </a:endParaRPr>
          </a:p>
          <a:p>
            <a:pPr marL="12700" marR="2571797">
              <a:lnSpc>
                <a:spcPct val="100041"/>
              </a:lnSpc>
              <a:spcBef>
                <a:spcPts val="120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conseguir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largo pl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zo,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obj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vos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funda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 del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ido,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onados con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olog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2400">
              <a:latin typeface="Times New Roman"/>
              <a:cs typeface="Times New Roman"/>
            </a:endParaRPr>
          </a:p>
          <a:p>
            <a:pPr marL="12700" marR="2500146">
              <a:lnSpc>
                <a:spcPct val="100041"/>
              </a:lnSpc>
              <a:spcBef>
                <a:spcPts val="5"/>
              </a:spcBef>
            </a:pP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xis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a,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 la 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voluc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 la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Est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evar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poder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los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abajado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140" y="1779483"/>
            <a:ext cx="189443" cy="208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5"/>
              </a:spcBef>
            </a:pPr>
            <a:r>
              <a:rPr sz="140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58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8808" y="336803"/>
            <a:ext cx="8447532" cy="8991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1959" y="1719072"/>
            <a:ext cx="373379" cy="32003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01040" y="1546860"/>
            <a:ext cx="7921752" cy="49987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01040" y="1912619"/>
            <a:ext cx="7754111" cy="49987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01040" y="2278379"/>
            <a:ext cx="7860792" cy="49987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01040" y="2644140"/>
            <a:ext cx="7997952" cy="49987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1040" y="3009900"/>
            <a:ext cx="8185404" cy="49987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1040" y="3375660"/>
            <a:ext cx="7161276" cy="4998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01040" y="3741420"/>
            <a:ext cx="7836408" cy="4998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1040" y="4107179"/>
            <a:ext cx="7697724" cy="49987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1040" y="4472940"/>
            <a:ext cx="7770876" cy="499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01040" y="4838700"/>
            <a:ext cx="3345179" cy="499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1446" y="590958"/>
            <a:ext cx="7830543" cy="47140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Acci</a:t>
            </a:r>
            <a:r>
              <a:rPr sz="44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nar</a:t>
            </a:r>
            <a:r>
              <a:rPr sz="4400" b="1" spc="-2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del Part</a:t>
            </a:r>
            <a:r>
              <a:rPr sz="4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do Comun</a:t>
            </a:r>
            <a:r>
              <a:rPr sz="4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sta</a:t>
            </a:r>
            <a:endParaRPr sz="4400">
              <a:latin typeface="Times New Roman"/>
              <a:cs typeface="Times New Roman"/>
            </a:endParaRPr>
          </a:p>
          <a:p>
            <a:pPr marL="190093" marR="76994">
              <a:lnSpc>
                <a:spcPct val="100041"/>
              </a:lnSpc>
              <a:spcBef>
                <a:spcPts val="3558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gur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éx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upac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ón,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ido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unis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organizó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célu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diferentes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núcleos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urbanos,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ez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 prog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con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inuo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ción</a:t>
            </a:r>
            <a:r>
              <a:rPr sz="2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educ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 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los trab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nar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difer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t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todo del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urb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 en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ones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banane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aunque en las ca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pañas pol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pó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evó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 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je 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todo el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s. Algunos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bros</a:t>
            </a:r>
            <a:r>
              <a:rPr sz="24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ido,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ser 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dad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en el Congreso,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 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dent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Manu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Valv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1779483"/>
            <a:ext cx="189443" cy="208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5"/>
              </a:spcBef>
            </a:pPr>
            <a:r>
              <a:rPr sz="14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24164" y="3145762"/>
            <a:ext cx="223520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59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91144" y="6234684"/>
            <a:ext cx="336803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46988" y="77724"/>
            <a:ext cx="7214615" cy="8199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302764" y="687324"/>
            <a:ext cx="4575047" cy="81991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5384" y="1744979"/>
            <a:ext cx="493776" cy="42062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38556" y="1516380"/>
            <a:ext cx="7924800" cy="6598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5940" y="309565"/>
            <a:ext cx="7855570" cy="4895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75119" marR="554586" algn="ctr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denc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-10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del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Est</a:t>
            </a:r>
            <a:r>
              <a:rPr sz="40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do</a:t>
            </a:r>
            <a:r>
              <a:rPr sz="4000" b="1" spc="-10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y</a:t>
            </a:r>
            <a:r>
              <a:rPr sz="4000" b="1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endParaRPr sz="4000">
              <a:latin typeface="Times New Roman"/>
              <a:cs typeface="Times New Roman"/>
            </a:endParaRPr>
          </a:p>
          <a:p>
            <a:pPr marL="2030895" marR="1813432" algn="ctr">
              <a:lnSpc>
                <a:spcPct val="95825"/>
              </a:lnSpc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nom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í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-106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Liber</a:t>
            </a:r>
            <a:r>
              <a:rPr sz="40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  <a:p>
            <a:pPr marL="12700" marR="48635">
              <a:lnSpc>
                <a:spcPct val="95825"/>
              </a:lnSpc>
              <a:spcBef>
                <a:spcPts val="1652"/>
              </a:spcBef>
            </a:pPr>
            <a:r>
              <a:rPr sz="19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90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1900" spc="329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Efe</a:t>
            </a:r>
            <a:r>
              <a:rPr sz="3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tos</a:t>
            </a:r>
            <a:r>
              <a:rPr sz="32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Primera</a:t>
            </a:r>
            <a:r>
              <a:rPr sz="3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Gu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rra</a:t>
            </a:r>
            <a:r>
              <a:rPr sz="3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Mun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ial</a:t>
            </a:r>
            <a:r>
              <a:rPr sz="32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(1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3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sz="3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3200">
              <a:latin typeface="Times New Roman"/>
              <a:cs typeface="Times New Roman"/>
            </a:endParaRPr>
          </a:p>
          <a:p>
            <a:pPr marL="756666" indent="-286766">
              <a:lnSpc>
                <a:spcPct val="100041"/>
              </a:lnSpc>
              <a:spcBef>
                <a:spcPts val="812"/>
              </a:spcBef>
              <a:tabLst>
                <a:tab pos="749300" algn="l"/>
              </a:tabLst>
            </a:pPr>
            <a:r>
              <a:rPr sz="165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r>
              <a:rPr sz="1650" dirty="0" smtClean="0">
                <a:solidFill>
                  <a:srgbClr val="FDEB93"/>
                </a:solidFill>
                <a:latin typeface="Times New Roman"/>
                <a:cs typeface="Times New Roman"/>
              </a:rPr>
              <a:t>	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r>
              <a:rPr sz="28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oexp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rtad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ra,</a:t>
            </a:r>
            <a:r>
              <a:rPr sz="2800" spc="-11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dependien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con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15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bienes</a:t>
            </a:r>
            <a:r>
              <a:rPr sz="2800" spc="-8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iales</a:t>
            </a:r>
            <a:r>
              <a:rPr sz="2800" spc="-11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r>
              <a:rPr sz="28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ucía,</a:t>
            </a:r>
            <a:r>
              <a:rPr sz="2800" spc="-5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</a:t>
            </a:r>
            <a:r>
              <a:rPr sz="28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Rica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 v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erable</a:t>
            </a:r>
            <a:r>
              <a:rPr sz="2800" spc="-7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ciclos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icos</a:t>
            </a:r>
            <a:r>
              <a:rPr sz="2800" spc="-10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paí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 desar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18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800" spc="-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vai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enes</a:t>
            </a:r>
            <a:r>
              <a:rPr sz="2800" spc="-11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r>
              <a:rPr sz="28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 ello,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Prim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28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Guerra</a:t>
            </a:r>
            <a:r>
              <a:rPr sz="2800" spc="-7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800" spc="-9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afe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severa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ente,</a:t>
            </a:r>
            <a:r>
              <a:rPr sz="2800" spc="-9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país,</a:t>
            </a:r>
            <a:r>
              <a:rPr sz="2800" spc="-5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800" spc="-7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perj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có</a:t>
            </a:r>
            <a:r>
              <a:rPr sz="2800" spc="-1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ru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36664" y="2263800"/>
            <a:ext cx="256407" cy="3807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9906" y="5251475"/>
            <a:ext cx="6553328" cy="8074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incipal</a:t>
            </a:r>
            <a:r>
              <a:rPr sz="2800" spc="-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uestra</a:t>
            </a:r>
            <a:r>
              <a:rPr sz="2800" spc="-2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ía:</a:t>
            </a:r>
            <a:r>
              <a:rPr sz="28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endParaRPr sz="2800">
              <a:latin typeface="Times New Roman"/>
              <a:cs typeface="Times New Roman"/>
            </a:endParaRPr>
          </a:p>
          <a:p>
            <a:pPr marL="12700" marR="53309">
              <a:lnSpc>
                <a:spcPct val="95825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fé</a:t>
            </a:r>
            <a:r>
              <a:rPr sz="28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banan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40886" y="5251475"/>
            <a:ext cx="414204" cy="3807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92490" y="6311371"/>
            <a:ext cx="141300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8808" y="336803"/>
            <a:ext cx="8447532" cy="8991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8723" y="1706879"/>
            <a:ext cx="316992" cy="27127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31520" y="1562100"/>
            <a:ext cx="3491484" cy="42062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31520" y="1866900"/>
            <a:ext cx="3105912" cy="42062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31520" y="2171700"/>
            <a:ext cx="3846576" cy="42062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31520" y="2476500"/>
            <a:ext cx="3636264" cy="42062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31520" y="2781300"/>
            <a:ext cx="3398520" cy="42062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1520" y="3086100"/>
            <a:ext cx="3252216" cy="42062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31520" y="3390900"/>
            <a:ext cx="3653028" cy="42062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31520" y="3695700"/>
            <a:ext cx="3445764" cy="42062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31520" y="4000500"/>
            <a:ext cx="2907792" cy="42062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31520" y="4305300"/>
            <a:ext cx="3098292" cy="42062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31520" y="4610100"/>
            <a:ext cx="3890772" cy="42062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31520" y="4914900"/>
            <a:ext cx="3645408" cy="4206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31520" y="5219700"/>
            <a:ext cx="3639312" cy="42062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31520" y="5524500"/>
            <a:ext cx="1482852" cy="42062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859401" y="1358900"/>
            <a:ext cx="3673475" cy="480695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1446" y="590958"/>
            <a:ext cx="5079307" cy="53263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Acci</a:t>
            </a:r>
            <a:r>
              <a:rPr sz="44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nar</a:t>
            </a:r>
            <a:r>
              <a:rPr sz="4400" b="1" spc="-2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del Part</a:t>
            </a:r>
            <a:r>
              <a:rPr sz="4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do</a:t>
            </a:r>
            <a:endParaRPr sz="4400">
              <a:latin typeface="Times New Roman"/>
              <a:cs typeface="Times New Roman"/>
            </a:endParaRPr>
          </a:p>
          <a:p>
            <a:pPr marL="190093" marR="1406193">
              <a:lnSpc>
                <a:spcPct val="100041"/>
              </a:lnSpc>
              <a:spcBef>
                <a:spcPts val="3548"/>
              </a:spcBef>
            </a:pP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Partido</a:t>
            </a:r>
            <a:r>
              <a:rPr sz="20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p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</a:t>
            </a:r>
            <a:r>
              <a:rPr sz="20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eba</a:t>
            </a:r>
            <a:r>
              <a:rPr sz="20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 ba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anera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0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infa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uación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lota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 q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traba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 ba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ane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os,</a:t>
            </a:r>
            <a:r>
              <a:rPr sz="2000" spc="-5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antu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d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</a:t>
            </a:r>
            <a:r>
              <a:rPr sz="20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eses,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esar</a:t>
            </a:r>
            <a:r>
              <a:rPr sz="20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fer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rep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0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ejercida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Co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ñ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el G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bier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</a:t>
            </a:r>
            <a:r>
              <a:rPr sz="2000" spc="-5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0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endParaRPr sz="2000">
              <a:latin typeface="Times New Roman"/>
              <a:cs typeface="Times New Roman"/>
            </a:endParaRPr>
          </a:p>
          <a:p>
            <a:pPr marL="190093" marR="1356352">
              <a:lnSpc>
                <a:spcPct val="100041"/>
              </a:lnSpc>
            </a:pP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aran</a:t>
            </a:r>
            <a:r>
              <a:rPr sz="20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pési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diciones l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rales</a:t>
            </a:r>
            <a:r>
              <a:rPr sz="20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se</a:t>
            </a:r>
            <a:r>
              <a:rPr sz="2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eran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ej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endParaRPr sz="2000">
              <a:latin typeface="Times New Roman"/>
              <a:cs typeface="Times New Roman"/>
            </a:endParaRPr>
          </a:p>
          <a:p>
            <a:pPr marL="190093" marR="83896">
              <a:lnSpc>
                <a:spcPct val="95825"/>
              </a:lnSpc>
              <a:spcBef>
                <a:spcPts val="5"/>
              </a:spcBef>
            </a:pP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0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anera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20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añ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endParaRPr sz="2000">
              <a:latin typeface="Times New Roman"/>
              <a:cs typeface="Times New Roman"/>
            </a:endParaRPr>
          </a:p>
          <a:p>
            <a:pPr marL="190093" marR="83896">
              <a:lnSpc>
                <a:spcPct val="95825"/>
              </a:lnSpc>
              <a:spcBef>
                <a:spcPts val="100"/>
              </a:spcBef>
            </a:pP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sig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ntes.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11284" y="590958"/>
            <a:ext cx="2720705" cy="584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Comun</a:t>
            </a:r>
            <a:r>
              <a:rPr sz="4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sta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55402"/>
            <a:ext cx="162102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5"/>
              </a:lnSpc>
              <a:spcBef>
                <a:spcPts val="66"/>
              </a:spcBef>
            </a:pPr>
            <a:r>
              <a:rPr sz="12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2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60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30936" y="428244"/>
            <a:ext cx="7915656" cy="74066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1959" y="1719072"/>
            <a:ext cx="373379" cy="32003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01040" y="1546860"/>
            <a:ext cx="7671816" cy="49987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01040" y="1912619"/>
            <a:ext cx="8101583" cy="49987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01040" y="2278379"/>
            <a:ext cx="7644383" cy="49987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01040" y="2644140"/>
            <a:ext cx="7946135" cy="49987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1040" y="3009900"/>
            <a:ext cx="7104888" cy="49987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1040" y="3375660"/>
            <a:ext cx="7638288" cy="4998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01040" y="3741420"/>
            <a:ext cx="8157972" cy="4998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1040" y="4107179"/>
            <a:ext cx="7679435" cy="49987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1040" y="4472940"/>
            <a:ext cx="7857744" cy="499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01040" y="4838700"/>
            <a:ext cx="7138416" cy="499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01040" y="5204460"/>
            <a:ext cx="1991868" cy="4998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02614" y="636546"/>
            <a:ext cx="7407351" cy="482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75"/>
              </a:lnSpc>
              <a:spcBef>
                <a:spcPts val="188"/>
              </a:spcBef>
            </a:pPr>
            <a:r>
              <a:rPr sz="3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Importa</a:t>
            </a:r>
            <a:r>
              <a:rPr sz="3600" b="1" spc="4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3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cia</a:t>
            </a:r>
            <a:r>
              <a:rPr sz="3600" b="1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3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la organi</a:t>
            </a:r>
            <a:r>
              <a:rPr sz="3600" b="1" spc="-9" dirty="0" smtClean="0">
                <a:solidFill>
                  <a:srgbClr val="FDEB93"/>
                </a:solidFill>
                <a:latin typeface="Times New Roman"/>
                <a:cs typeface="Times New Roman"/>
              </a:rPr>
              <a:t>z</a:t>
            </a:r>
            <a:r>
              <a:rPr sz="3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ación </a:t>
            </a:r>
            <a:r>
              <a:rPr sz="3600" b="1" spc="4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3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ocial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1682341"/>
            <a:ext cx="7737089" cy="3988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9873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inuo,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esforzado y constan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los grupos de</a:t>
            </a:r>
            <a:endParaRPr sz="2400">
              <a:latin typeface="Times New Roman"/>
              <a:cs typeface="Times New Roman"/>
            </a:endParaRPr>
          </a:p>
          <a:p>
            <a:pPr marL="12700" marR="52738">
              <a:lnSpc>
                <a:spcPct val="100041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abajadores,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organiz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dos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sind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catos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en part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dos</a:t>
            </a:r>
            <a:r>
              <a:rPr sz="24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polí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icos, puso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fies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ndes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ode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econó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oexpo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dor,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cuya idea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prog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eso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solo abar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aba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 se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tor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uy</a:t>
            </a:r>
            <a:r>
              <a:rPr sz="24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duc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soc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edad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ndes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ayo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41"/>
              </a:lnSpc>
              <a:spcBef>
                <a:spcPts val="5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habí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ido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pobr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endo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íodo,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no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podía per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ólu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solv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endParaRPr sz="2400">
              <a:latin typeface="Times New Roman"/>
              <a:cs typeface="Times New Roman"/>
            </a:endParaRPr>
          </a:p>
          <a:p>
            <a:pPr marL="12700" marR="301142">
              <a:lnSpc>
                <a:spcPct val="100041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 gobi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rno inoper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nte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"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go"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cue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odo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undo</a:t>
            </a:r>
            <a:r>
              <a:rPr sz="24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 ráp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79483"/>
            <a:ext cx="189443" cy="208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5"/>
              </a:spcBef>
            </a:pPr>
            <a:r>
              <a:rPr sz="14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61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0936" y="428244"/>
            <a:ext cx="7915656" cy="74066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2440" y="1693164"/>
            <a:ext cx="265175" cy="2286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8952" y="1577339"/>
            <a:ext cx="3464052" cy="35052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58952" y="1828800"/>
            <a:ext cx="3180588" cy="35052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8952" y="2080259"/>
            <a:ext cx="3820667" cy="35052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58952" y="2331719"/>
            <a:ext cx="3803904" cy="35052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8952" y="2583179"/>
            <a:ext cx="3189732" cy="35052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58952" y="2834640"/>
            <a:ext cx="3093720" cy="3505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8952" y="3086100"/>
            <a:ext cx="3432048" cy="35052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58952" y="3337560"/>
            <a:ext cx="3851148" cy="35051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58952" y="3589019"/>
            <a:ext cx="3464052" cy="35052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58952" y="3840479"/>
            <a:ext cx="3817620" cy="35051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8952" y="4091940"/>
            <a:ext cx="3491484" cy="35051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58952" y="4343400"/>
            <a:ext cx="3592067" cy="35051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58952" y="4594860"/>
            <a:ext cx="3613404" cy="35051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58952" y="4846320"/>
            <a:ext cx="3848100" cy="35051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58952" y="5097780"/>
            <a:ext cx="3613404" cy="35051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58952" y="5349240"/>
            <a:ext cx="3223260" cy="35052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58952" y="5600700"/>
            <a:ext cx="925068" cy="35051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859401" y="1484376"/>
            <a:ext cx="3744849" cy="468147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02614" y="636546"/>
            <a:ext cx="3572357" cy="482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75"/>
              </a:lnSpc>
              <a:spcBef>
                <a:spcPts val="188"/>
              </a:spcBef>
            </a:pPr>
            <a:r>
              <a:rPr sz="3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Importa</a:t>
            </a:r>
            <a:r>
              <a:rPr sz="3600" b="1" spc="4" dirty="0" smtClean="0">
                <a:solidFill>
                  <a:srgbClr val="FDEB93"/>
                </a:solidFill>
                <a:latin typeface="Times New Roman"/>
                <a:cs typeface="Times New Roman"/>
              </a:rPr>
              <a:t>n</a:t>
            </a:r>
            <a:r>
              <a:rPr sz="3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cia</a:t>
            </a:r>
            <a:r>
              <a:rPr sz="3600" b="1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3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la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95292" y="636546"/>
            <a:ext cx="2607208" cy="482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75"/>
              </a:lnSpc>
              <a:spcBef>
                <a:spcPts val="188"/>
              </a:spcBef>
            </a:pPr>
            <a:r>
              <a:rPr sz="3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organi</a:t>
            </a:r>
            <a:r>
              <a:rPr sz="3600" b="1" spc="-9" dirty="0" smtClean="0">
                <a:solidFill>
                  <a:srgbClr val="FDEB93"/>
                </a:solidFill>
                <a:latin typeface="Times New Roman"/>
                <a:cs typeface="Times New Roman"/>
              </a:rPr>
              <a:t>z</a:t>
            </a:r>
            <a:r>
              <a:rPr sz="3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ación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22820" y="636546"/>
            <a:ext cx="1187145" cy="482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75"/>
              </a:lnSpc>
              <a:spcBef>
                <a:spcPts val="188"/>
              </a:spcBef>
            </a:pPr>
            <a:r>
              <a:rPr sz="3600" b="1" spc="4" dirty="0" smtClean="0">
                <a:solidFill>
                  <a:srgbClr val="FDEB93"/>
                </a:solidFill>
                <a:latin typeface="Times New Roman"/>
                <a:cs typeface="Times New Roman"/>
              </a:rPr>
              <a:t>s</a:t>
            </a:r>
            <a:r>
              <a:rPr sz="3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ocial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1666933"/>
            <a:ext cx="3557900" cy="42600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3444">
              <a:lnSpc>
                <a:spcPts val="1789"/>
              </a:lnSpc>
              <a:spcBef>
                <a:spcPts val="89"/>
              </a:spcBef>
            </a:pP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1650" spc="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soci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desarrol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ada en el</a:t>
            </a:r>
            <a:endParaRPr sz="1650">
              <a:latin typeface="Times New Roman"/>
              <a:cs typeface="Times New Roman"/>
            </a:endParaRPr>
          </a:p>
          <a:p>
            <a:pPr marL="12700" marR="31351">
              <a:lnSpc>
                <a:spcPct val="100041"/>
              </a:lnSpc>
            </a:pP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siglo</a:t>
            </a:r>
            <a:r>
              <a:rPr sz="165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XIX</a:t>
            </a:r>
            <a:r>
              <a:rPr sz="165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prin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ip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pr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d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sig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165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65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ogró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los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ador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uer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5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desarro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ndo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una con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nc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soci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que 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avor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165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obt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nc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dere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hos soc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65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41"/>
              </a:lnSpc>
            </a:pP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bora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 que les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5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neg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dos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el Gobierno,</a:t>
            </a:r>
            <a:r>
              <a:rPr sz="165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pañ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165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ran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65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grup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65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soc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 do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65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a poco,</a:t>
            </a:r>
            <a:r>
              <a:rPr sz="165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ribu</a:t>
            </a:r>
            <a:r>
              <a:rPr sz="165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eron</a:t>
            </a:r>
            <a:r>
              <a:rPr sz="165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odi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165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visión (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ode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o)</a:t>
            </a:r>
            <a:r>
              <a:rPr sz="165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Est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ber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l,</a:t>
            </a:r>
            <a:r>
              <a:rPr sz="165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 dar</a:t>
            </a:r>
            <a:endParaRPr sz="1650">
              <a:latin typeface="Times New Roman"/>
              <a:cs typeface="Times New Roman"/>
            </a:endParaRPr>
          </a:p>
          <a:p>
            <a:pPr marL="12700" marR="3364">
              <a:lnSpc>
                <a:spcPct val="100041"/>
              </a:lnSpc>
            </a:pP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paso</a:t>
            </a:r>
            <a:r>
              <a:rPr sz="165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650" spc="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ríst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1650" spc="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dé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ada de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1940,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la cu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Est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const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tu</a:t>
            </a:r>
            <a:r>
              <a:rPr sz="165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165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el ag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nte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c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bio</a:t>
            </a:r>
            <a:r>
              <a:rPr sz="165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soci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l, en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espe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l,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la pro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ulg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165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las Garan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65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Soci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65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gisl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endParaRPr sz="1650">
              <a:latin typeface="Times New Roman"/>
              <a:cs typeface="Times New Roman"/>
            </a:endParaRPr>
          </a:p>
          <a:p>
            <a:pPr marL="12700" marR="23444">
              <a:lnSpc>
                <a:spcPct val="95825"/>
              </a:lnSpc>
            </a:pP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bora</a:t>
            </a:r>
            <a:r>
              <a:rPr sz="165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65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33714"/>
            <a:ext cx="138863" cy="1518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5"/>
              </a:spcBef>
            </a:pPr>
            <a:r>
              <a:rPr sz="10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0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62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71550" y="549275"/>
            <a:ext cx="7200900" cy="57023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63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7096" y="220979"/>
            <a:ext cx="8414004" cy="109575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9204" y="1685544"/>
            <a:ext cx="211836" cy="18135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6384" y="1591056"/>
            <a:ext cx="3779520" cy="28041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6384" y="1789176"/>
            <a:ext cx="3509772" cy="28041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6384" y="1987296"/>
            <a:ext cx="3418332" cy="28041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86384" y="2185416"/>
            <a:ext cx="3034283" cy="28041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86384" y="2383536"/>
            <a:ext cx="2633472" cy="28041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86384" y="2581656"/>
            <a:ext cx="3634740" cy="28041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86384" y="2779776"/>
            <a:ext cx="3585972" cy="28041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86384" y="2977896"/>
            <a:ext cx="3596640" cy="28041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6384" y="3176016"/>
            <a:ext cx="3681984" cy="28041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86384" y="3374136"/>
            <a:ext cx="3605784" cy="28041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86384" y="3572256"/>
            <a:ext cx="3488436" cy="28041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6384" y="3770376"/>
            <a:ext cx="3015995" cy="28041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6384" y="3968496"/>
            <a:ext cx="3707891" cy="28041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6384" y="4166616"/>
            <a:ext cx="3416808" cy="28041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6384" y="4364736"/>
            <a:ext cx="3378708" cy="28041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86384" y="4562856"/>
            <a:ext cx="3651504" cy="28041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6384" y="4760976"/>
            <a:ext cx="3773424" cy="28041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86384" y="4959096"/>
            <a:ext cx="3506724" cy="28041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86384" y="5157216"/>
            <a:ext cx="3703320" cy="28041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86384" y="5440680"/>
            <a:ext cx="2176272" cy="30175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676144" y="5326380"/>
            <a:ext cx="408431" cy="42062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859401" y="1341437"/>
            <a:ext cx="3744849" cy="481647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97458" y="536417"/>
            <a:ext cx="1842770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Crisis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83408" y="536417"/>
            <a:ext cx="3367989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Econó</a:t>
            </a:r>
            <a:r>
              <a:rPr sz="5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m</a:t>
            </a: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ica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94577" y="536417"/>
            <a:ext cx="814070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51827" y="536417"/>
            <a:ext cx="1501241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19</a:t>
            </a:r>
            <a:r>
              <a:rPr sz="5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2</a:t>
            </a: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9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1661051"/>
            <a:ext cx="3556373" cy="40581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25"/>
              </a:lnSpc>
              <a:spcBef>
                <a:spcPts val="71"/>
              </a:spcBef>
            </a:pP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3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crisis</a:t>
            </a:r>
            <a:r>
              <a:rPr sz="13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econó</a:t>
            </a:r>
            <a:r>
              <a:rPr sz="13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ica</a:t>
            </a:r>
            <a:r>
              <a:rPr sz="13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300" spc="-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1929,</a:t>
            </a:r>
            <a:r>
              <a:rPr sz="13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13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inició</a:t>
            </a:r>
            <a:r>
              <a:rPr sz="13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300" spc="-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13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Estados</a:t>
            </a:r>
            <a:endParaRPr sz="1300">
              <a:latin typeface="Times New Roman"/>
              <a:cs typeface="Times New Roman"/>
            </a:endParaRPr>
          </a:p>
          <a:p>
            <a:pPr marL="12700" marR="81149">
              <a:lnSpc>
                <a:spcPct val="100041"/>
              </a:lnSpc>
            </a:pP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Unidos</a:t>
            </a:r>
            <a:r>
              <a:rPr sz="13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300" spc="-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300" spc="-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ahí</a:t>
            </a:r>
            <a:r>
              <a:rPr sz="13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13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extendió</a:t>
            </a:r>
            <a:r>
              <a:rPr sz="13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undo</a:t>
            </a:r>
            <a:r>
              <a:rPr sz="1300" spc="-1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capitalista, causando</a:t>
            </a:r>
            <a:r>
              <a:rPr sz="1300" spc="-6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gran</a:t>
            </a:r>
            <a:r>
              <a:rPr sz="13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3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ectación</a:t>
            </a:r>
            <a:r>
              <a:rPr sz="1300" spc="-5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300" spc="-1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vi</a:t>
            </a:r>
            <a:r>
              <a:rPr sz="1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300" spc="-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econó</a:t>
            </a:r>
            <a:r>
              <a:rPr sz="13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ica, soci</a:t>
            </a:r>
            <a:r>
              <a:rPr sz="1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3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300" spc="-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pol</a:t>
            </a:r>
            <a:r>
              <a:rPr sz="1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tica</a:t>
            </a:r>
            <a:r>
              <a:rPr sz="13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300" spc="-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13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aíse</a:t>
            </a:r>
            <a:r>
              <a:rPr sz="1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1300" spc="-1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</a:t>
            </a:r>
            <a:r>
              <a:rPr sz="1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ujo, principal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ente,</a:t>
            </a:r>
            <a:r>
              <a:rPr sz="1300" spc="-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1300" spc="-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1300" spc="-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proble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3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sobreproducción,</a:t>
            </a:r>
            <a:r>
              <a:rPr sz="1300" spc="-7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1300" spc="-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superó</a:t>
            </a:r>
            <a:r>
              <a:rPr sz="13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anda.</a:t>
            </a:r>
            <a:r>
              <a:rPr sz="13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1300" spc="-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inicio de</a:t>
            </a:r>
            <a:r>
              <a:rPr sz="13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década</a:t>
            </a:r>
            <a:r>
              <a:rPr sz="1300" spc="-3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300" spc="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1920,</a:t>
            </a:r>
            <a:r>
              <a:rPr sz="13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econo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r>
              <a:rPr sz="1300" spc="-3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estadounidense estaba</a:t>
            </a:r>
            <a:r>
              <a:rPr sz="13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300" spc="-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auge,</a:t>
            </a:r>
            <a:r>
              <a:rPr sz="13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 cual</a:t>
            </a:r>
            <a:r>
              <a:rPr sz="13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esti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uló</a:t>
            </a:r>
            <a:r>
              <a:rPr sz="1300" spc="-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producción</a:t>
            </a:r>
            <a:r>
              <a:rPr sz="1300" spc="-3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300" spc="-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consu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</a:t>
            </a:r>
            <a:r>
              <a:rPr sz="1300" spc="-4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porque</a:t>
            </a:r>
            <a:r>
              <a:rPr sz="13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gran</a:t>
            </a:r>
            <a:r>
              <a:rPr sz="13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parte</a:t>
            </a:r>
            <a:r>
              <a:rPr sz="13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13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undo</a:t>
            </a:r>
            <a:r>
              <a:rPr sz="1300" spc="-1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300" spc="-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época, inclu</a:t>
            </a:r>
            <a:r>
              <a:rPr sz="13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endo</a:t>
            </a:r>
            <a:r>
              <a:rPr sz="1300" spc="-2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3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Europa</a:t>
            </a:r>
            <a:r>
              <a:rPr sz="1300" spc="-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13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convirtió</a:t>
            </a:r>
            <a:r>
              <a:rPr sz="1300" spc="-3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300" spc="-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prador</a:t>
            </a:r>
            <a:r>
              <a:rPr sz="13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los</a:t>
            </a:r>
            <a:r>
              <a:rPr sz="1300" spc="-3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productos</a:t>
            </a:r>
            <a:r>
              <a:rPr sz="1300" spc="-4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nortea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ericanos,</a:t>
            </a:r>
            <a:r>
              <a:rPr sz="13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1300" spc="-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13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producían </a:t>
            </a:r>
            <a:r>
              <a:rPr sz="13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asiv</a:t>
            </a:r>
            <a:r>
              <a:rPr sz="1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3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ente.</a:t>
            </a:r>
            <a:r>
              <a:rPr sz="13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1300" spc="-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sos</a:t>
            </a:r>
            <a:r>
              <a:rPr sz="1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ener</a:t>
            </a:r>
            <a:r>
              <a:rPr sz="13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3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rit</a:t>
            </a:r>
            <a:r>
              <a:rPr sz="13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300" spc="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300" spc="-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producción,</a:t>
            </a:r>
            <a:r>
              <a:rPr sz="1300" spc="-5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13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productores</a:t>
            </a:r>
            <a:r>
              <a:rPr sz="1300" spc="-5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buscaron</a:t>
            </a:r>
            <a:r>
              <a:rPr sz="1300" spc="-3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inanciarse</a:t>
            </a:r>
            <a:r>
              <a:rPr sz="1300" spc="-5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el</a:t>
            </a:r>
            <a:r>
              <a:rPr sz="1300" spc="-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ercado</a:t>
            </a:r>
            <a:r>
              <a:rPr sz="13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bursátil,</a:t>
            </a:r>
            <a:r>
              <a:rPr sz="1300" spc="-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convirtiendo</a:t>
            </a:r>
            <a:r>
              <a:rPr sz="13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valor</a:t>
            </a:r>
            <a:r>
              <a:rPr sz="1300" spc="-1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300" spc="-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e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presas</a:t>
            </a:r>
            <a:r>
              <a:rPr sz="13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300" spc="-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acciones</a:t>
            </a:r>
            <a:r>
              <a:rPr sz="13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3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300" spc="-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ser</a:t>
            </a:r>
            <a:r>
              <a:rPr sz="13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negociadas</a:t>
            </a:r>
            <a:r>
              <a:rPr sz="1300" spc="-5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300" spc="-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ercado</a:t>
            </a:r>
            <a:r>
              <a:rPr sz="13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300" spc="-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valores.</a:t>
            </a:r>
            <a:r>
              <a:rPr sz="1300" spc="-3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300" spc="-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anda</a:t>
            </a:r>
            <a:r>
              <a:rPr sz="1300" spc="-3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300" spc="-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acciones</a:t>
            </a:r>
            <a:r>
              <a:rPr sz="13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elevó</a:t>
            </a:r>
            <a:endParaRPr sz="1300">
              <a:latin typeface="Times New Roman"/>
              <a:cs typeface="Times New Roman"/>
            </a:endParaRPr>
          </a:p>
          <a:p>
            <a:pPr marL="12700" marR="307">
              <a:lnSpc>
                <a:spcPct val="100424"/>
              </a:lnSpc>
            </a:pP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</a:t>
            </a:r>
            <a:r>
              <a:rPr sz="13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precio,</a:t>
            </a:r>
            <a:r>
              <a:rPr sz="13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13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lejando</a:t>
            </a:r>
            <a:r>
              <a:rPr sz="13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una</a:t>
            </a:r>
            <a:r>
              <a:rPr sz="1300" spc="-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realidad</a:t>
            </a:r>
            <a:r>
              <a:rPr sz="13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econó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ica</a:t>
            </a:r>
            <a:r>
              <a:rPr sz="1300" spc="-3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icticia, pues</a:t>
            </a:r>
            <a:r>
              <a:rPr sz="1300" spc="-3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desde</a:t>
            </a:r>
            <a:r>
              <a:rPr sz="13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ediados</a:t>
            </a:r>
            <a:r>
              <a:rPr sz="13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300" spc="-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década</a:t>
            </a:r>
            <a:r>
              <a:rPr sz="1300" spc="-3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13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3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esentaron proble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13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1300" spc="-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baja</a:t>
            </a:r>
            <a:r>
              <a:rPr sz="13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300" spc="-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consu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</a:t>
            </a:r>
            <a:r>
              <a:rPr sz="1300" spc="-3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1300" spc="-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dis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inuía las</a:t>
            </a:r>
            <a:r>
              <a:rPr sz="13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ganancias</a:t>
            </a:r>
            <a:r>
              <a:rPr sz="1300" spc="-5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300" spc="-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13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3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3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presa</a:t>
            </a:r>
            <a:r>
              <a:rPr sz="13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13261"/>
            <a:ext cx="114256" cy="1244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55"/>
              </a:spcBef>
            </a:pPr>
            <a:r>
              <a:rPr sz="7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7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64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7096" y="220979"/>
            <a:ext cx="8414004" cy="109575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3672" y="1731264"/>
            <a:ext cx="432816" cy="37185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70560" y="1530096"/>
            <a:ext cx="7456932" cy="58369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0560" y="1956816"/>
            <a:ext cx="7118604" cy="58369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70560" y="2383536"/>
            <a:ext cx="6908292" cy="58369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0560" y="2810256"/>
            <a:ext cx="8209788" cy="5836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0560" y="3236976"/>
            <a:ext cx="7712964" cy="5836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70560" y="3663696"/>
            <a:ext cx="7941564" cy="58369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70560" y="4090416"/>
            <a:ext cx="7952232" cy="58369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70560" y="4517135"/>
            <a:ext cx="7609332" cy="58369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70560" y="4943856"/>
            <a:ext cx="4596384" cy="58369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791456" y="4943856"/>
            <a:ext cx="2557272" cy="58369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70560" y="5370576"/>
            <a:ext cx="2081783" cy="58369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97458" y="536417"/>
            <a:ext cx="1842770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Crisis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83408" y="536417"/>
            <a:ext cx="3367989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Econó</a:t>
            </a:r>
            <a:r>
              <a:rPr sz="5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m</a:t>
            </a: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ica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94577" y="536417"/>
            <a:ext cx="814070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51827" y="536417"/>
            <a:ext cx="1501241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19</a:t>
            </a:r>
            <a:r>
              <a:rPr sz="5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2</a:t>
            </a: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9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1690640"/>
            <a:ext cx="7718456" cy="42219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8635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800" spc="-5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800" spc="-7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icos</a:t>
            </a:r>
            <a:r>
              <a:rPr sz="2800" spc="-13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800" spc="-3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avaron</a:t>
            </a:r>
            <a:r>
              <a:rPr sz="2800" spc="-9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uan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endParaRPr sz="2800">
              <a:latin typeface="Times New Roman"/>
              <a:cs typeface="Times New Roman"/>
            </a:endParaRPr>
          </a:p>
          <a:p>
            <a:pPr marL="12700" marR="48635">
              <a:lnSpc>
                <a:spcPct val="95825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Euro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a,</a:t>
            </a:r>
            <a:r>
              <a:rPr sz="2800" spc="-7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biada</a:t>
            </a:r>
            <a:r>
              <a:rPr sz="28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se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uelas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desastre</a:t>
            </a:r>
            <a:endParaRPr sz="2800">
              <a:latin typeface="Times New Roman"/>
              <a:cs typeface="Times New Roman"/>
            </a:endParaRPr>
          </a:p>
          <a:p>
            <a:pPr marL="12700" marR="48635">
              <a:lnSpc>
                <a:spcPct val="95825"/>
              </a:lnSpc>
              <a:spcBef>
                <a:spcPts val="140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ico</a:t>
            </a:r>
            <a:r>
              <a:rPr sz="28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ocado</a:t>
            </a:r>
            <a:r>
              <a:rPr sz="2800" spc="-1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Guerra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41"/>
              </a:lnSpc>
              <a:spcBef>
                <a:spcPts val="140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al,</a:t>
            </a:r>
            <a:r>
              <a:rPr sz="2800" spc="-10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r>
              <a:rPr sz="2800" spc="-2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había</a:t>
            </a:r>
            <a:r>
              <a:rPr sz="2800" spc="-7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800" spc="-9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perar</a:t>
            </a:r>
            <a:r>
              <a:rPr sz="2800" spc="-8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aú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restri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 la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anda</a:t>
            </a:r>
            <a:r>
              <a:rPr sz="2800" spc="-9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uct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1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pag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6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deuda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5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tenían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 Estados Uni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os,</a:t>
            </a:r>
            <a:r>
              <a:rPr sz="2800" spc="-9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ig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nando</a:t>
            </a:r>
            <a:r>
              <a:rPr sz="2800" spc="-10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esc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sez</a:t>
            </a:r>
            <a:r>
              <a:rPr sz="2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eda</a:t>
            </a:r>
            <a:r>
              <a:rPr sz="2800" spc="-4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circu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ante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incre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ento</a:t>
            </a:r>
            <a:r>
              <a:rPr sz="2800" spc="-3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pér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800" spc="-1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esas,</a:t>
            </a:r>
            <a:r>
              <a:rPr sz="2800" spc="-9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uchas</a:t>
            </a:r>
            <a:r>
              <a:rPr sz="2800" spc="-7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uales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v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eron</a:t>
            </a:r>
            <a:r>
              <a:rPr sz="2800" spc="-9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adas</a:t>
            </a:r>
            <a:r>
              <a:rPr sz="2800" spc="-10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cerrar</a:t>
            </a:r>
            <a:r>
              <a:rPr sz="2800" spc="-6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edir</a:t>
            </a:r>
            <a:r>
              <a:rPr sz="2800" spc="-9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s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e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803564"/>
            <a:ext cx="216783" cy="2387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10"/>
              </a:lnSpc>
              <a:spcBef>
                <a:spcPts val="90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65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7096" y="220979"/>
            <a:ext cx="8414004" cy="109575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3672" y="1731264"/>
            <a:ext cx="432816" cy="37185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70560" y="1530096"/>
            <a:ext cx="8040624" cy="58369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0560" y="1956816"/>
            <a:ext cx="7680959" cy="58369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70560" y="2383536"/>
            <a:ext cx="7930896" cy="58369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0560" y="2810256"/>
            <a:ext cx="7493508" cy="5836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0560" y="3236976"/>
            <a:ext cx="8231124" cy="5836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70560" y="3663696"/>
            <a:ext cx="7446264" cy="58369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70560" y="4090416"/>
            <a:ext cx="8147304" cy="58369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70560" y="4517135"/>
            <a:ext cx="3208019" cy="58369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403091" y="4517135"/>
            <a:ext cx="1304543" cy="58369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232148" y="4517135"/>
            <a:ext cx="4466844" cy="58369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70560" y="4943856"/>
            <a:ext cx="7894320" cy="58369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70560" y="5370576"/>
            <a:ext cx="5692140" cy="58369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97458" y="536417"/>
            <a:ext cx="1842770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Crisis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83408" y="536417"/>
            <a:ext cx="3367989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Econó</a:t>
            </a:r>
            <a:r>
              <a:rPr sz="5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m</a:t>
            </a: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ica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94577" y="536417"/>
            <a:ext cx="814070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51827" y="536417"/>
            <a:ext cx="1501241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19</a:t>
            </a:r>
            <a:r>
              <a:rPr sz="5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2</a:t>
            </a: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9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1690640"/>
            <a:ext cx="7750686" cy="42219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61335">
              <a:lnSpc>
                <a:spcPts val="2955"/>
              </a:lnSpc>
              <a:spcBef>
                <a:spcPts val="147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iedo</a:t>
            </a:r>
            <a:r>
              <a:rPr sz="2800" spc="-6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per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2800" spc="-7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nero</a:t>
            </a:r>
            <a:r>
              <a:rPr sz="2800" spc="-7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aho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rado</a:t>
            </a:r>
            <a:r>
              <a:rPr sz="2800" spc="-9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bancos</a:t>
            </a:r>
            <a:r>
              <a:rPr sz="2800" spc="-7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2800">
              <a:latin typeface="Times New Roman"/>
              <a:cs typeface="Times New Roman"/>
            </a:endParaRPr>
          </a:p>
          <a:p>
            <a:pPr marL="12700" marR="313462">
              <a:lnSpc>
                <a:spcPct val="100041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ertido</a:t>
            </a:r>
            <a:r>
              <a:rPr sz="28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l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lsas</a:t>
            </a:r>
            <a:r>
              <a:rPr sz="2800" spc="-5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alores,</a:t>
            </a:r>
            <a:r>
              <a:rPr sz="2800" spc="-2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llevó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iles de per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800" spc="-1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sac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 su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ero</a:t>
            </a:r>
            <a:r>
              <a:rPr sz="2800" spc="-8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800" spc="-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bancos</a:t>
            </a:r>
            <a:r>
              <a:rPr sz="2800" spc="-7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2800" spc="-8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la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ven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800" spc="-7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as,</a:t>
            </a:r>
            <a:r>
              <a:rPr sz="2800" spc="-14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ocando</a:t>
            </a:r>
            <a:r>
              <a:rPr sz="2800" spc="-15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ción</a:t>
            </a:r>
            <a:r>
              <a:rPr sz="2800" spc="-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dena</a:t>
            </a:r>
            <a:r>
              <a:rPr sz="2800" spc="-5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llevó 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qu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ebra</a:t>
            </a:r>
            <a:r>
              <a:rPr sz="2800" spc="-8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bancos</a:t>
            </a:r>
            <a:endParaRPr sz="2800">
              <a:latin typeface="Times New Roman"/>
              <a:cs typeface="Times New Roman"/>
            </a:endParaRPr>
          </a:p>
          <a:p>
            <a:pPr marL="12700" marR="61335">
              <a:lnSpc>
                <a:spcPct val="95825"/>
              </a:lnSpc>
              <a:spcBef>
                <a:spcPts val="140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bol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valores.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r>
              <a:rPr sz="2800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29</a:t>
            </a:r>
            <a:r>
              <a:rPr sz="28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ctub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3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800">
              <a:latin typeface="Times New Roman"/>
              <a:cs typeface="Times New Roman"/>
            </a:endParaRPr>
          </a:p>
          <a:p>
            <a:pPr marL="12700" marR="95436">
              <a:lnSpc>
                <a:spcPct val="100041"/>
              </a:lnSpc>
              <a:spcBef>
                <a:spcPts val="140"/>
              </a:spcBef>
            </a:pP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800" spc="-9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8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jo</a:t>
            </a:r>
            <a:r>
              <a:rPr sz="2800" spc="-9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qu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ebra</a:t>
            </a:r>
            <a:r>
              <a:rPr sz="2800" spc="-9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</a:t>
            </a:r>
            <a:r>
              <a:rPr sz="2800" spc="-4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alores</a:t>
            </a:r>
            <a:r>
              <a:rPr sz="2800" spc="-8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Nueva</a:t>
            </a:r>
            <a:r>
              <a:rPr sz="2800" spc="-7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York</a:t>
            </a:r>
            <a:r>
              <a:rPr sz="2800" spc="-5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(Wall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);</a:t>
            </a:r>
            <a:r>
              <a:rPr sz="2800" spc="-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-4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sz="28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ual,</a:t>
            </a:r>
            <a:r>
              <a:rPr sz="2800" spc="-4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cial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ente, co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enzó</a:t>
            </a:r>
            <a:r>
              <a:rPr sz="2800" spc="-1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8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ica</a:t>
            </a:r>
            <a:r>
              <a:rPr sz="2800" spc="-7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práctica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ente, se exten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</a:t>
            </a:r>
            <a:r>
              <a:rPr sz="2800" spc="-1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8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dé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ada de</a:t>
            </a:r>
            <a:r>
              <a:rPr sz="2800" spc="-3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803564"/>
            <a:ext cx="216783" cy="2387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10"/>
              </a:lnSpc>
              <a:spcBef>
                <a:spcPts val="90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66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87096" y="220979"/>
            <a:ext cx="8414004" cy="109575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4528" y="1737360"/>
            <a:ext cx="464820" cy="39776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55320" y="1522476"/>
            <a:ext cx="7984235" cy="62179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5320" y="1979676"/>
            <a:ext cx="7383780" cy="62179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5320" y="2436876"/>
            <a:ext cx="7868411" cy="62179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55320" y="2894076"/>
            <a:ext cx="7560564" cy="6217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55320" y="3351276"/>
            <a:ext cx="7577328" cy="6217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55320" y="3808476"/>
            <a:ext cx="7612380" cy="62179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55320" y="4265676"/>
            <a:ext cx="8016240" cy="62179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55320" y="4722876"/>
            <a:ext cx="7507224" cy="62179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55320" y="5180076"/>
            <a:ext cx="5835396" cy="62179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97458" y="536417"/>
            <a:ext cx="1842770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Crisis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83408" y="536417"/>
            <a:ext cx="3367989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Econó</a:t>
            </a:r>
            <a:r>
              <a:rPr sz="5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m</a:t>
            </a: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ica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94577" y="536417"/>
            <a:ext cx="814070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51827" y="536417"/>
            <a:ext cx="1501241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19</a:t>
            </a:r>
            <a:r>
              <a:rPr sz="54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2</a:t>
            </a:r>
            <a:r>
              <a:rPr sz="5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9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5940" y="1694177"/>
            <a:ext cx="7803895" cy="8640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65"/>
              </a:lnSpc>
              <a:spcBef>
                <a:spcPts val="158"/>
              </a:spcBef>
            </a:pPr>
            <a:r>
              <a:rPr sz="18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80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  </a:t>
            </a:r>
            <a:r>
              <a:rPr sz="1800" spc="4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g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andes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potenc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30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olvida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30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 prédica</a:t>
            </a:r>
            <a:endParaRPr sz="3000">
              <a:latin typeface="Times New Roman"/>
              <a:cs typeface="Times New Roman"/>
            </a:endParaRPr>
          </a:p>
          <a:p>
            <a:pPr marL="355600" marR="57150">
              <a:lnSpc>
                <a:spcPct val="95825"/>
              </a:lnSpc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beral</a:t>
            </a:r>
            <a:r>
              <a:rPr sz="30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apl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caron</a:t>
            </a:r>
            <a:r>
              <a:rPr sz="30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pro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ecc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smo</a:t>
            </a:r>
            <a:r>
              <a:rPr sz="3000" spc="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 su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8840" y="2608958"/>
            <a:ext cx="7086911" cy="22354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0570" algn="just">
              <a:lnSpc>
                <a:spcPts val="3165"/>
              </a:lnSpc>
              <a:spcBef>
                <a:spcPts val="158"/>
              </a:spcBef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producc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30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erna,</a:t>
            </a:r>
            <a:r>
              <a:rPr sz="30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aumen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ando</a:t>
            </a:r>
            <a:r>
              <a:rPr sz="3000" spc="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aranceles</a:t>
            </a:r>
            <a:endParaRPr sz="3000">
              <a:latin typeface="Times New Roman"/>
              <a:cs typeface="Times New Roman"/>
            </a:endParaRPr>
          </a:p>
          <a:p>
            <a:pPr marL="12700" algn="just">
              <a:lnSpc>
                <a:spcPct val="100041"/>
              </a:lnSpc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ngiendo</a:t>
            </a:r>
            <a:r>
              <a:rPr sz="30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i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portac</a:t>
            </a:r>
            <a:r>
              <a:rPr sz="3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es,</a:t>
            </a:r>
            <a:r>
              <a:rPr sz="3000" spc="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 que vino a dete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30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ercambio</a:t>
            </a:r>
            <a:r>
              <a:rPr sz="3000" spc="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comerc</a:t>
            </a:r>
            <a:r>
              <a:rPr sz="30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3000" spc="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todo el mundo, go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peando</a:t>
            </a:r>
            <a:r>
              <a:rPr sz="30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más fuer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0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paí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 econom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dependien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3000" spc="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que,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como es el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caso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54772" y="2608958"/>
            <a:ext cx="273050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65"/>
              </a:lnSpc>
              <a:spcBef>
                <a:spcPts val="158"/>
              </a:spcBef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31531" y="4438012"/>
            <a:ext cx="442214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65"/>
              </a:lnSpc>
              <a:spcBef>
                <a:spcPts val="158"/>
              </a:spcBef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4895212"/>
            <a:ext cx="950468" cy="8639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65"/>
              </a:lnSpc>
              <a:spcBef>
                <a:spcPts val="158"/>
              </a:spcBef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Costa</a:t>
            </a:r>
            <a:endParaRPr sz="3000">
              <a:latin typeface="Times New Roman"/>
              <a:cs typeface="Times New Roman"/>
            </a:endParaRPr>
          </a:p>
          <a:p>
            <a:pPr marL="12700" marR="21756">
              <a:lnSpc>
                <a:spcPct val="95825"/>
              </a:lnSpc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20281" y="4895212"/>
            <a:ext cx="6041018" cy="8639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902">
              <a:lnSpc>
                <a:spcPts val="3165"/>
              </a:lnSpc>
              <a:spcBef>
                <a:spcPts val="158"/>
              </a:spcBef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Rica,</a:t>
            </a:r>
            <a:r>
              <a:rPr sz="30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exportan productos no esencial</a:t>
            </a:r>
            <a:r>
              <a:rPr sz="3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endParaRPr sz="3000">
              <a:latin typeface="Times New Roman"/>
              <a:cs typeface="Times New Roman"/>
            </a:endParaRPr>
          </a:p>
          <a:p>
            <a:pPr marL="12700" marR="57150">
              <a:lnSpc>
                <a:spcPct val="95825"/>
              </a:lnSpc>
            </a:pP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café,</a:t>
            </a:r>
            <a:r>
              <a:rPr sz="30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banano y el</a:t>
            </a:r>
            <a:r>
              <a:rPr sz="3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cacao.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67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5468" y="336803"/>
            <a:ext cx="8552688" cy="8991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66344" y="1699260"/>
            <a:ext cx="286512" cy="24536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46760" y="1569720"/>
            <a:ext cx="3119628" cy="38252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46760" y="1844039"/>
            <a:ext cx="2897124" cy="38252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46760" y="2118360"/>
            <a:ext cx="3296412" cy="38252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46760" y="2392679"/>
            <a:ext cx="3677412" cy="38252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46760" y="2667000"/>
            <a:ext cx="3113531" cy="38252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46760" y="2941320"/>
            <a:ext cx="2953512" cy="38252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46760" y="3215640"/>
            <a:ext cx="3785616" cy="38252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46760" y="3489960"/>
            <a:ext cx="3715512" cy="38252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46760" y="3764279"/>
            <a:ext cx="3563112" cy="38252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46760" y="4038600"/>
            <a:ext cx="3659124" cy="38252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46760" y="4312920"/>
            <a:ext cx="3456432" cy="38252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46760" y="4587240"/>
            <a:ext cx="3544824" cy="3825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46760" y="4861560"/>
            <a:ext cx="3557016" cy="38252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46760" y="5135880"/>
            <a:ext cx="3157728" cy="38252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46760" y="5410200"/>
            <a:ext cx="2162555" cy="38252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859401" y="1484312"/>
            <a:ext cx="3744849" cy="467677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47801" y="590958"/>
            <a:ext cx="4502660" cy="51749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Efectos</a:t>
            </a:r>
            <a:r>
              <a:rPr sz="4400" b="1" spc="-2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la crisis</a:t>
            </a:r>
            <a:endParaRPr sz="4400">
              <a:latin typeface="Times New Roman"/>
              <a:cs typeface="Times New Roman"/>
            </a:endParaRPr>
          </a:p>
          <a:p>
            <a:pPr marL="243738" marR="805579">
              <a:lnSpc>
                <a:spcPct val="100041"/>
              </a:lnSpc>
              <a:spcBef>
                <a:spcPts val="3543"/>
              </a:spcBef>
            </a:pP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como h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bía ocu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rido en la Pri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Guerra</a:t>
            </a:r>
            <a:r>
              <a:rPr sz="1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Mundia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af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18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co</a:t>
            </a:r>
            <a:r>
              <a:rPr sz="18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 externo golp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ó,</a:t>
            </a:r>
            <a:r>
              <a:rPr sz="1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profund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 l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fin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nz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públ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1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dep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ndí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los impuestos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gen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dos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las importa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l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adu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na, l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comprend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 en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1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45% y</a:t>
            </a:r>
            <a:r>
              <a:rPr sz="1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50%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uda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18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ba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8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23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18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lon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co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ones en</a:t>
            </a:r>
            <a:r>
              <a:rPr sz="1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1929, a 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enos</a:t>
            </a:r>
            <a:r>
              <a:rPr sz="18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un</a:t>
            </a:r>
            <a:r>
              <a:rPr sz="18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lón en</a:t>
            </a:r>
            <a:endParaRPr sz="1800">
              <a:latin typeface="Times New Roman"/>
              <a:cs typeface="Times New Roman"/>
            </a:endParaRPr>
          </a:p>
          <a:p>
            <a:pPr marL="243738" marR="1034408">
              <a:lnSpc>
                <a:spcPct val="100041"/>
              </a:lnSpc>
            </a:pP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1932.</a:t>
            </a:r>
            <a:r>
              <a:rPr sz="1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r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sult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1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esa situ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 fue</a:t>
            </a:r>
            <a:r>
              <a:rPr sz="1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in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8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dé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1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fisc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l, que</a:t>
            </a:r>
            <a:r>
              <a:rPr sz="1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perjud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có,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severa</a:t>
            </a:r>
            <a:r>
              <a:rPr sz="18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a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onar</a:t>
            </a:r>
            <a:r>
              <a:rPr sz="1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Est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78196" y="590958"/>
            <a:ext cx="668604" cy="584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en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77331" y="590958"/>
            <a:ext cx="1476244" cy="584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Costa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82429" y="590958"/>
            <a:ext cx="1196590" cy="584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Rica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43362"/>
            <a:ext cx="148432" cy="1625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30"/>
              </a:spcBef>
            </a:pPr>
            <a:r>
              <a:rPr sz="10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0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68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5468" y="336803"/>
            <a:ext cx="8552688" cy="8991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1959" y="1719072"/>
            <a:ext cx="373379" cy="32003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01040" y="1546860"/>
            <a:ext cx="8051292" cy="49987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01040" y="1912619"/>
            <a:ext cx="7883652" cy="49987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01040" y="2278379"/>
            <a:ext cx="7042404" cy="49987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01040" y="2644140"/>
            <a:ext cx="8185404" cy="49987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01040" y="3009900"/>
            <a:ext cx="7868411" cy="49987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1040" y="3375660"/>
            <a:ext cx="7235952" cy="4998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1040" y="3741420"/>
            <a:ext cx="7616952" cy="4998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01040" y="4107179"/>
            <a:ext cx="7705344" cy="49987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1040" y="4472940"/>
            <a:ext cx="6937248" cy="499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1040" y="4838700"/>
            <a:ext cx="7441692" cy="499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01040" y="5204460"/>
            <a:ext cx="8011668" cy="49987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01040" y="5570220"/>
            <a:ext cx="4468368" cy="49987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47801" y="590958"/>
            <a:ext cx="7994950" cy="54459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9873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Efectos</a:t>
            </a:r>
            <a:r>
              <a:rPr sz="4400" b="1" spc="-2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la crisis</a:t>
            </a:r>
            <a:r>
              <a:rPr sz="4400" b="1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en Costa</a:t>
            </a:r>
            <a:r>
              <a:rPr sz="4400" b="1" spc="-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Rica</a:t>
            </a:r>
            <a:endParaRPr sz="4400">
              <a:latin typeface="Times New Roman"/>
              <a:cs typeface="Times New Roman"/>
            </a:endParaRPr>
          </a:p>
          <a:p>
            <a:pPr marL="243738">
              <a:lnSpc>
                <a:spcPct val="100041"/>
              </a:lnSpc>
              <a:spcBef>
                <a:spcPts val="3558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expo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ones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on,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un 7,4% anual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1930 y 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936, sin e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bargo, en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1932, tuvieron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una ba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40% y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onfor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de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expo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ones, des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ngr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sos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Gobie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no;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défic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 los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los produ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tos expor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ados,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uy gr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ve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café,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guía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ndo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pal produ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expo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ón.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cuan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ones,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 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solo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 1%, 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 en 1930, el des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enso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fue ver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noso,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pues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aye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 46%. 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dis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oca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ionó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ulos</a:t>
            </a:r>
            <a:r>
              <a:rPr sz="24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neces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dad,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in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lac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la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especul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ción,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ade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 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radical 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los ing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esos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79483"/>
            <a:ext cx="189443" cy="208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5"/>
              </a:spcBef>
            </a:pPr>
            <a:r>
              <a:rPr sz="14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69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91144" y="6234684"/>
            <a:ext cx="336803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46988" y="77724"/>
            <a:ext cx="7214615" cy="8199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302764" y="687324"/>
            <a:ext cx="4575047" cy="81991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3672" y="1645920"/>
            <a:ext cx="432816" cy="37185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0560" y="1444752"/>
            <a:ext cx="6931152" cy="5836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5940" y="309565"/>
            <a:ext cx="7300984" cy="16762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75119" algn="ctr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denc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-10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del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Est</a:t>
            </a:r>
            <a:r>
              <a:rPr sz="40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do</a:t>
            </a:r>
            <a:r>
              <a:rPr sz="4000" b="1" spc="-10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y</a:t>
            </a:r>
            <a:r>
              <a:rPr sz="4000" b="1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endParaRPr sz="4000">
              <a:latin typeface="Times New Roman"/>
              <a:cs typeface="Times New Roman"/>
            </a:endParaRPr>
          </a:p>
          <a:p>
            <a:pPr marL="2030895" marR="1258846" algn="ctr">
              <a:lnSpc>
                <a:spcPct val="95825"/>
              </a:lnSpc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nom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í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-106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Liber</a:t>
            </a:r>
            <a:r>
              <a:rPr sz="40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  <a:p>
            <a:pPr marL="12700" marR="38061">
              <a:lnSpc>
                <a:spcPct val="95825"/>
              </a:lnSpc>
              <a:spcBef>
                <a:spcPts val="957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65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  </a:t>
            </a:r>
            <a:r>
              <a:rPr sz="1650" spc="219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Efe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Pri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</a:t>
            </a:r>
            <a:r>
              <a:rPr sz="28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Guerra</a:t>
            </a:r>
            <a:r>
              <a:rPr sz="2800" spc="-5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800" spc="-9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4)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79906" y="2023717"/>
            <a:ext cx="6635292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Guer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opi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 de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aye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expo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ones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20278" y="2023717"/>
            <a:ext cx="410362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3140" y="2120859"/>
            <a:ext cx="189443" cy="208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5"/>
              </a:spcBef>
            </a:pPr>
            <a:r>
              <a:rPr sz="140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9906" y="2316706"/>
            <a:ext cx="6552996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ones,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ap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oxi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ada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un 50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%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lo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cual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79906" y="2609314"/>
            <a:ext cx="7268492" cy="32568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759"/>
              </a:lnSpc>
              <a:spcBef>
                <a:spcPts val="160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sign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ficó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una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educ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div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sas;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ade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 se agr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vó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porqu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gur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dad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nacion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l,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uchos</a:t>
            </a:r>
            <a:r>
              <a:rPr sz="24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expo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fir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ener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sus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gananc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fuera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s.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exte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ior</a:t>
            </a:r>
            <a:r>
              <a:rPr sz="24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pactó,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 drá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ente,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inanzas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do,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porque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ia</a:t>
            </a:r>
            <a:r>
              <a:rPr sz="2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depend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ndi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os,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dent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aranc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ones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ní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 des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lug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r.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Así, el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Gobie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vio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dos sus ing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ndose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gran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dé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 i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pedía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atender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sus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obliga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iones, 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59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 ser que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un 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ayor endeuda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nto.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92490" y="6311371"/>
            <a:ext cx="141300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5468" y="336803"/>
            <a:ext cx="8552688" cy="8991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2816" y="1725167"/>
            <a:ext cx="403859" cy="34747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5800" y="1539239"/>
            <a:ext cx="8217408" cy="54102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85800" y="1935479"/>
            <a:ext cx="6950964" cy="54102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5800" y="2331719"/>
            <a:ext cx="7578852" cy="54102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5800" y="2727959"/>
            <a:ext cx="7772400" cy="54102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5800" y="3124200"/>
            <a:ext cx="7242048" cy="54101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5800" y="3520440"/>
            <a:ext cx="7345680" cy="5410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85800" y="3916679"/>
            <a:ext cx="7586472" cy="54101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85800" y="4312920"/>
            <a:ext cx="7531608" cy="54101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5800" y="4709160"/>
            <a:ext cx="7557516" cy="54101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5800" y="5105400"/>
            <a:ext cx="6606540" cy="54101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85800" y="5501640"/>
            <a:ext cx="4117848" cy="54102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47801" y="590958"/>
            <a:ext cx="7995937" cy="54143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4254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Efectos</a:t>
            </a:r>
            <a:r>
              <a:rPr sz="4400" b="1" spc="-2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la crisis</a:t>
            </a:r>
            <a:r>
              <a:rPr sz="4400" b="1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en Costa</a:t>
            </a:r>
            <a:r>
              <a:rPr sz="4400" b="1" spc="-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Rica</a:t>
            </a:r>
            <a:endParaRPr sz="4400">
              <a:latin typeface="Times New Roman"/>
              <a:cs typeface="Times New Roman"/>
            </a:endParaRPr>
          </a:p>
          <a:p>
            <a:pPr marL="243738">
              <a:lnSpc>
                <a:spcPct val="100041"/>
              </a:lnSpc>
              <a:spcBef>
                <a:spcPts val="3564"/>
              </a:spcBef>
            </a:pP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dete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ioro</a:t>
            </a:r>
            <a:r>
              <a:rPr sz="26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 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om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rc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6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exte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ior 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fe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tó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6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6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om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nac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6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c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usó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6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inución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depósi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ba</a:t>
            </a:r>
            <a:r>
              <a:rPr sz="2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rios,</a:t>
            </a:r>
            <a:r>
              <a:rPr sz="26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nto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ores</a:t>
            </a:r>
            <a:r>
              <a:rPr sz="26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i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rt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 vieron</a:t>
            </a:r>
            <a:r>
              <a:rPr sz="26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reducid</a:t>
            </a:r>
            <a:r>
              <a:rPr sz="2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6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sus 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6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os, 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bancos</a:t>
            </a:r>
            <a:r>
              <a:rPr sz="26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6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ron re</a:t>
            </a:r>
            <a:r>
              <a:rPr sz="26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6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6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édito, 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6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 cual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peq</a:t>
            </a:r>
            <a:r>
              <a:rPr sz="2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eñ</a:t>
            </a:r>
            <a:r>
              <a:rPr sz="2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6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26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edi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6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6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ant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pro</a:t>
            </a:r>
            <a:r>
              <a:rPr sz="2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uctor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6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6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re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ursos</a:t>
            </a:r>
            <a:r>
              <a:rPr sz="26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6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ir</a:t>
            </a:r>
            <a:r>
              <a:rPr sz="26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sus 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ividades</a:t>
            </a:r>
            <a:r>
              <a:rPr sz="26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 como para h</a:t>
            </a:r>
            <a:r>
              <a:rPr sz="2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nrar</a:t>
            </a:r>
            <a:r>
              <a:rPr sz="26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sus pr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6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os, dán</a:t>
            </a:r>
            <a:r>
              <a:rPr sz="2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ose</a:t>
            </a:r>
            <a:r>
              <a:rPr sz="26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6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cuencia</a:t>
            </a:r>
            <a:r>
              <a:rPr sz="26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c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6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</a:t>
            </a:r>
            <a:r>
              <a:rPr sz="2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ocios,</a:t>
            </a:r>
            <a:r>
              <a:rPr sz="26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pérdida</a:t>
            </a:r>
            <a:r>
              <a:rPr sz="26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piedades</a:t>
            </a:r>
            <a:r>
              <a:rPr sz="26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2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6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t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6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eda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6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6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m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anos de</a:t>
            </a:r>
            <a:r>
              <a:rPr sz="26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gran</a:t>
            </a:r>
            <a:r>
              <a:rPr sz="2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 ex</a:t>
            </a:r>
            <a:r>
              <a:rPr sz="2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ortado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6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6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6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6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6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6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ores.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91524"/>
            <a:ext cx="203113" cy="2235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89"/>
              </a:lnSpc>
              <a:spcBef>
                <a:spcPts val="84"/>
              </a:spcBef>
            </a:pPr>
            <a:r>
              <a:rPr sz="15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5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70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15468" y="336803"/>
            <a:ext cx="8552688" cy="8991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37388" y="1723644"/>
            <a:ext cx="390144" cy="33375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3420" y="1543812"/>
            <a:ext cx="8007096" cy="52120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93420" y="1924812"/>
            <a:ext cx="8097011" cy="52120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93420" y="2305812"/>
            <a:ext cx="7383780" cy="52120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93420" y="2686812"/>
            <a:ext cx="8057388" cy="52120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93420" y="3067812"/>
            <a:ext cx="7537704" cy="52120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93420" y="3448812"/>
            <a:ext cx="7344156" cy="52120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3420" y="3829812"/>
            <a:ext cx="7714488" cy="52120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93420" y="4210812"/>
            <a:ext cx="7274052" cy="52120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93420" y="4591812"/>
            <a:ext cx="6630924" cy="52120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93420" y="4972812"/>
            <a:ext cx="6380987" cy="52120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93420" y="5353812"/>
            <a:ext cx="7874508" cy="52120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93420" y="5734812"/>
            <a:ext cx="1016508" cy="52120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7801" y="590958"/>
            <a:ext cx="7931218" cy="14361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95"/>
              </a:lnSpc>
              <a:spcBef>
                <a:spcPts val="229"/>
              </a:spcBef>
            </a:pP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Efectos</a:t>
            </a:r>
            <a:r>
              <a:rPr sz="4400" b="1" spc="-2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la crisis</a:t>
            </a:r>
            <a:r>
              <a:rPr sz="4400" b="1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en Costa</a:t>
            </a:r>
            <a:r>
              <a:rPr sz="4400" b="1" spc="-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Rica</a:t>
            </a:r>
            <a:endParaRPr sz="4400">
              <a:latin typeface="Times New Roman"/>
              <a:cs typeface="Times New Roman"/>
            </a:endParaRPr>
          </a:p>
          <a:p>
            <a:pPr marL="243738" marR="83896">
              <a:lnSpc>
                <a:spcPct val="95825"/>
              </a:lnSpc>
              <a:spcBef>
                <a:spcPts val="3561"/>
              </a:spcBef>
            </a:pP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ef</a:t>
            </a:r>
            <a:r>
              <a:rPr sz="2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cto</a:t>
            </a:r>
            <a:r>
              <a:rPr sz="2500" spc="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 i</a:t>
            </a:r>
            <a:r>
              <a:rPr sz="2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</a:t>
            </a:r>
            <a:r>
              <a:rPr sz="2500" spc="-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5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crisis</a:t>
            </a:r>
            <a:r>
              <a:rPr sz="2500" spc="-2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fue</a:t>
            </a:r>
            <a:r>
              <a:rPr sz="2500" spc="-1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dese</a:t>
            </a:r>
            <a:r>
              <a:rPr sz="2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eo,</a:t>
            </a:r>
            <a:r>
              <a:rPr sz="25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940" y="1785503"/>
            <a:ext cx="196278" cy="215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30"/>
              </a:lnSpc>
              <a:spcBef>
                <a:spcPts val="81"/>
              </a:spcBef>
            </a:pPr>
            <a:r>
              <a:rPr sz="15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500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8840" y="2065858"/>
            <a:ext cx="1980827" cy="1104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196">
              <a:lnSpc>
                <a:spcPts val="2650"/>
              </a:lnSpc>
              <a:spcBef>
                <a:spcPts val="132"/>
              </a:spcBef>
            </a:pP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llevó ha</a:t>
            </a:r>
            <a:r>
              <a:rPr sz="2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bre</a:t>
            </a:r>
            <a:r>
              <a:rPr sz="2500" spc="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41"/>
              </a:lnSpc>
            </a:pP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agudiz</a:t>
            </a:r>
            <a:r>
              <a:rPr sz="2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ndo</a:t>
            </a:r>
            <a:r>
              <a:rPr sz="2500" spc="-8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2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ucho</a:t>
            </a:r>
            <a:r>
              <a:rPr sz="25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tie</a:t>
            </a:r>
            <a:r>
              <a:rPr sz="2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po,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63843" y="2065858"/>
            <a:ext cx="5672018" cy="1104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3656">
              <a:lnSpc>
                <a:spcPts val="2650"/>
              </a:lnSpc>
              <a:spcBef>
                <a:spcPts val="132"/>
              </a:spcBef>
            </a:pP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tribul</a:t>
            </a:r>
            <a:r>
              <a:rPr sz="2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ción</a:t>
            </a:r>
            <a:r>
              <a:rPr sz="2500" spc="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dv</a:t>
            </a:r>
            <a:r>
              <a:rPr sz="2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rs</a:t>
            </a:r>
            <a:r>
              <a:rPr sz="2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dad) a </a:t>
            </a:r>
            <a:r>
              <a:rPr sz="2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iles</a:t>
            </a:r>
            <a:r>
              <a:rPr sz="2500" spc="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fa</a:t>
            </a:r>
            <a:r>
              <a:rPr sz="2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il</a:t>
            </a:r>
            <a:r>
              <a:rPr sz="25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as,</a:t>
            </a:r>
            <a:endParaRPr sz="2500">
              <a:latin typeface="Times New Roman"/>
              <a:cs typeface="Times New Roman"/>
            </a:endParaRPr>
          </a:p>
          <a:p>
            <a:pPr marL="20307" marR="47594">
              <a:lnSpc>
                <a:spcPct val="95825"/>
              </a:lnSpc>
            </a:pP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probl</a:t>
            </a:r>
            <a:r>
              <a:rPr sz="2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500" spc="-6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500" spc="-3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agobiab</a:t>
            </a:r>
            <a:r>
              <a:rPr sz="2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n,</a:t>
            </a:r>
            <a:r>
              <a:rPr sz="2500" spc="-6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desde</a:t>
            </a:r>
            <a:r>
              <a:rPr sz="2500" spc="-4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</a:t>
            </a:r>
            <a:r>
              <a:rPr sz="2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endParaRPr sz="2500">
              <a:latin typeface="Times New Roman"/>
              <a:cs typeface="Times New Roman"/>
            </a:endParaRPr>
          </a:p>
          <a:p>
            <a:pPr marL="12700" marR="47594">
              <a:lnSpc>
                <a:spcPct val="95825"/>
              </a:lnSpc>
              <a:spcBef>
                <a:spcPts val="125"/>
              </a:spcBef>
            </a:pP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los</a:t>
            </a:r>
            <a:r>
              <a:rPr sz="2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secto</a:t>
            </a:r>
            <a:r>
              <a:rPr sz="2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500" spc="-4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popular</a:t>
            </a:r>
            <a:r>
              <a:rPr sz="2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r>
              <a:rPr sz="2500" spc="-6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pues</a:t>
            </a:r>
            <a:r>
              <a:rPr sz="2500" spc="-3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</a:t>
            </a:r>
            <a:r>
              <a:rPr sz="25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e,</a:t>
            </a:r>
            <a:r>
              <a:rPr sz="2500" spc="-4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8840" y="3209103"/>
            <a:ext cx="7278176" cy="11046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7548">
              <a:lnSpc>
                <a:spcPts val="2650"/>
              </a:lnSpc>
              <a:spcBef>
                <a:spcPts val="132"/>
              </a:spcBef>
            </a:pP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desnutrición,</a:t>
            </a:r>
            <a:r>
              <a:rPr sz="2500" spc="-9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500" spc="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ren</a:t>
            </a:r>
            <a:r>
              <a:rPr sz="2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ia</a:t>
            </a:r>
            <a:r>
              <a:rPr sz="2500" spc="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5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vivienda</a:t>
            </a:r>
            <a:r>
              <a:rPr sz="2500" spc="-6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500" spc="-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500" spc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estado</a:t>
            </a:r>
            <a:r>
              <a:rPr sz="2500" spc="-3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500">
              <a:latin typeface="Times New Roman"/>
              <a:cs typeface="Times New Roman"/>
            </a:endParaRPr>
          </a:p>
          <a:p>
            <a:pPr marL="12700" marR="47548">
              <a:lnSpc>
                <a:spcPct val="95825"/>
              </a:lnSpc>
            </a:pPr>
            <a:r>
              <a:rPr sz="25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uc</a:t>
            </a:r>
            <a:r>
              <a:rPr sz="2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500" spc="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ellas,</a:t>
            </a:r>
            <a:r>
              <a:rPr sz="25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difí</a:t>
            </a:r>
            <a:r>
              <a:rPr sz="2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il</a:t>
            </a:r>
            <a:r>
              <a:rPr sz="2500" spc="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</a:t>
            </a:r>
            <a:r>
              <a:rPr sz="2500" spc="2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la</a:t>
            </a:r>
            <a:r>
              <a:rPr sz="2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</a:t>
            </a:r>
            <a:r>
              <a:rPr sz="2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ción</a:t>
            </a:r>
            <a:r>
              <a:rPr sz="25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500" spc="-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la</a:t>
            </a: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125"/>
              </a:spcBef>
            </a:pP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aten</a:t>
            </a:r>
            <a:r>
              <a:rPr sz="2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2500" spc="-1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éd</a:t>
            </a:r>
            <a:r>
              <a:rPr sz="2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a,</a:t>
            </a:r>
            <a:r>
              <a:rPr sz="2500" spc="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2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alas</a:t>
            </a:r>
            <a:r>
              <a:rPr sz="2500" spc="3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condicion</a:t>
            </a:r>
            <a:r>
              <a:rPr sz="2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500" spc="-7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higiénicas</a:t>
            </a:r>
            <a:r>
              <a:rPr sz="2500" spc="-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5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8840" y="4352357"/>
            <a:ext cx="4534515" cy="11043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9096">
              <a:lnSpc>
                <a:spcPts val="2650"/>
              </a:lnSpc>
              <a:spcBef>
                <a:spcPts val="132"/>
              </a:spcBef>
            </a:pP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ntros</a:t>
            </a:r>
            <a:r>
              <a:rPr sz="25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5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</a:t>
            </a:r>
            <a:r>
              <a:rPr sz="2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jo</a:t>
            </a:r>
            <a:r>
              <a:rPr sz="25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500" spc="-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5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2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hogar</a:t>
            </a:r>
            <a:r>
              <a:rPr sz="2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41"/>
              </a:lnSpc>
            </a:pP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infantil,</a:t>
            </a:r>
            <a:r>
              <a:rPr sz="2500" spc="-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falta</a:t>
            </a:r>
            <a:r>
              <a:rPr sz="25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5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segurid</a:t>
            </a:r>
            <a:r>
              <a:rPr sz="2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500" spc="-5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social trab</a:t>
            </a:r>
            <a:r>
              <a:rPr sz="2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jadora,</a:t>
            </a:r>
            <a:r>
              <a:rPr sz="25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bajos</a:t>
            </a:r>
            <a:r>
              <a:rPr sz="2500" spc="-4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sala</a:t>
            </a:r>
            <a:r>
              <a:rPr sz="2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ios,</a:t>
            </a:r>
            <a:r>
              <a:rPr sz="25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2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14995" y="4352357"/>
            <a:ext cx="2295379" cy="11043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50"/>
              </a:lnSpc>
              <a:spcBef>
                <a:spcPts val="132"/>
              </a:spcBef>
            </a:pP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alta</a:t>
            </a:r>
            <a:r>
              <a:rPr sz="25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</a:t>
            </a:r>
            <a:endParaRPr sz="2500">
              <a:latin typeface="Times New Roman"/>
              <a:cs typeface="Times New Roman"/>
            </a:endParaRPr>
          </a:p>
          <a:p>
            <a:pPr marL="23794" marR="645174" indent="2852">
              <a:lnSpc>
                <a:spcPct val="100041"/>
              </a:lnSpc>
            </a:pP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500" spc="-3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clase problemas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5495688"/>
            <a:ext cx="6964037" cy="7233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50"/>
              </a:lnSpc>
              <a:spcBef>
                <a:spcPts val="132"/>
              </a:spcBef>
            </a:pP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consuetudina</a:t>
            </a:r>
            <a:r>
              <a:rPr sz="2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500" spc="-1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500" spc="-3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ay</a:t>
            </a:r>
            <a:r>
              <a:rPr sz="2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5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parte</a:t>
            </a:r>
            <a:r>
              <a:rPr sz="25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5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habitantes</a:t>
            </a:r>
            <a:endParaRPr sz="2500">
              <a:latin typeface="Times New Roman"/>
              <a:cs typeface="Times New Roman"/>
            </a:endParaRPr>
          </a:p>
          <a:p>
            <a:pPr marL="12700" marR="47548">
              <a:lnSpc>
                <a:spcPct val="95825"/>
              </a:lnSpc>
            </a:pP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país.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54248" y="5495688"/>
            <a:ext cx="460313" cy="3423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50"/>
              </a:lnSpc>
              <a:spcBef>
                <a:spcPts val="132"/>
              </a:spcBef>
            </a:pPr>
            <a:r>
              <a:rPr sz="2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71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62128" y="82296"/>
            <a:ext cx="8670036" cy="13335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49580" y="1712976"/>
            <a:ext cx="344423" cy="29565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16280" y="1554479"/>
            <a:ext cx="8109204" cy="46177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6280" y="1889760"/>
            <a:ext cx="7543800" cy="46177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6280" y="2225040"/>
            <a:ext cx="7510272" cy="46177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6280" y="2560319"/>
            <a:ext cx="7770876" cy="46177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16280" y="2895600"/>
            <a:ext cx="7525511" cy="46177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16280" y="3230879"/>
            <a:ext cx="7869935" cy="46177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16280" y="3566160"/>
            <a:ext cx="7891272" cy="4617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16280" y="3901440"/>
            <a:ext cx="7559040" cy="46177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16280" y="4236720"/>
            <a:ext cx="5254752" cy="4617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49580" y="4797552"/>
            <a:ext cx="344423" cy="29565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16280" y="4639056"/>
            <a:ext cx="7645908" cy="4617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16280" y="4974336"/>
            <a:ext cx="8016240" cy="46177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16280" y="5309616"/>
            <a:ext cx="7994904" cy="46177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16280" y="5644896"/>
            <a:ext cx="2702051" cy="4617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65454" y="468649"/>
            <a:ext cx="3783050" cy="863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800"/>
              </a:lnSpc>
              <a:spcBef>
                <a:spcPts val="340"/>
              </a:spcBef>
            </a:pPr>
            <a:r>
              <a:rPr sz="6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Respuesta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06925" y="468649"/>
            <a:ext cx="1222349" cy="863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800"/>
              </a:lnSpc>
              <a:spcBef>
                <a:spcPts val="340"/>
              </a:spcBef>
            </a:pPr>
            <a:r>
              <a:rPr sz="6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del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87694" y="468649"/>
            <a:ext cx="2622143" cy="863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800"/>
              </a:lnSpc>
              <a:spcBef>
                <a:spcPts val="340"/>
              </a:spcBef>
            </a:pPr>
            <a:r>
              <a:rPr sz="6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Esta</a:t>
            </a:r>
            <a:r>
              <a:rPr sz="6600" b="1" spc="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6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8840" y="1678804"/>
            <a:ext cx="7727560" cy="43956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crisis</a:t>
            </a:r>
            <a:r>
              <a:rPr sz="2200" spc="-4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lsó</a:t>
            </a:r>
            <a:r>
              <a:rPr sz="22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ilización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ajad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r>
              <a:rPr sz="2200" spc="-10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</a:t>
            </a:r>
            <a:endParaRPr sz="2200">
              <a:latin typeface="Times New Roman"/>
              <a:cs typeface="Times New Roman"/>
            </a:endParaRPr>
          </a:p>
          <a:p>
            <a:pPr marL="12700" marR="227190">
              <a:lnSpc>
                <a:spcPct val="100041"/>
              </a:lnSpc>
            </a:pP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4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aron</a:t>
            </a:r>
            <a:r>
              <a:rPr sz="2200" spc="-7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nes</a:t>
            </a:r>
            <a:r>
              <a:rPr sz="2200" spc="-4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ierno</a:t>
            </a:r>
            <a:r>
              <a:rPr sz="22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ara</a:t>
            </a:r>
            <a:r>
              <a:rPr sz="22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erarla,</a:t>
            </a:r>
            <a:r>
              <a:rPr sz="2200" spc="-7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-2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rean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daci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-10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3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strucci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-1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200" spc="-6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ú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icas</a:t>
            </a:r>
            <a:r>
              <a:rPr sz="2200" spc="-4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ue</a:t>
            </a:r>
            <a:r>
              <a:rPr sz="22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ían paralizado</a:t>
            </a:r>
            <a:r>
              <a:rPr sz="2200" spc="-9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2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-7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asto</a:t>
            </a:r>
            <a:r>
              <a:rPr sz="2200" spc="-5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declarar</a:t>
            </a:r>
            <a:r>
              <a:rPr sz="2200" spc="-6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ator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-5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 alq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ileres,</a:t>
            </a:r>
            <a:r>
              <a:rPr sz="2200" spc="-1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200" spc="-5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5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ías</a:t>
            </a:r>
            <a:r>
              <a:rPr sz="22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varias</a:t>
            </a:r>
            <a:r>
              <a:rPr sz="2200" spc="-5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fa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ilias eran</a:t>
            </a:r>
            <a:r>
              <a:rPr sz="22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zadas</a:t>
            </a:r>
            <a:r>
              <a:rPr sz="2200" spc="-7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calle,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der</a:t>
            </a:r>
            <a:r>
              <a:rPr sz="22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2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alq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ileres.</a:t>
            </a:r>
            <a:r>
              <a:rPr sz="2200" spc="-8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Asi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</a:t>
            </a:r>
            <a:r>
              <a:rPr sz="2200" spc="-6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zapateros</a:t>
            </a:r>
            <a:r>
              <a:rPr sz="2200" spc="-8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los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ebanistas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rotestaban</a:t>
            </a:r>
            <a:r>
              <a:rPr sz="22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2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rta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ión</a:t>
            </a:r>
            <a:r>
              <a:rPr sz="2200" spc="1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lz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200" spc="-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uebles, q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4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hacían</a:t>
            </a:r>
            <a:r>
              <a:rPr sz="2200" spc="-5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bajar</a:t>
            </a:r>
            <a:r>
              <a:rPr sz="2200" spc="-2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sus</a:t>
            </a:r>
            <a:r>
              <a:rPr sz="22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ve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tas;</a:t>
            </a:r>
            <a:r>
              <a:rPr sz="22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2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sz="2200" spc="-1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ue</a:t>
            </a:r>
            <a:r>
              <a:rPr sz="22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raron</a:t>
            </a:r>
            <a:r>
              <a:rPr sz="2200" spc="-6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ue</a:t>
            </a:r>
            <a:r>
              <a:rPr sz="2200" spc="-3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ctar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 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edi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2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tec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stas</a:t>
            </a:r>
            <a:r>
              <a:rPr sz="2200" spc="-9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2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sus</a:t>
            </a:r>
            <a:r>
              <a:rPr sz="22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strias.</a:t>
            </a:r>
            <a:endParaRPr sz="2200">
              <a:latin typeface="Times New Roman"/>
              <a:cs typeface="Times New Roman"/>
            </a:endParaRPr>
          </a:p>
          <a:p>
            <a:pPr marL="12700" marR="102001">
              <a:lnSpc>
                <a:spcPct val="100041"/>
              </a:lnSpc>
              <a:spcBef>
                <a:spcPts val="531"/>
              </a:spcBef>
            </a:pP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¿Cuáles</a:t>
            </a:r>
            <a:r>
              <a:rPr sz="2200" spc="-8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ras</a:t>
            </a:r>
            <a:r>
              <a:rPr sz="22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edi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200" spc="-6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ento</a:t>
            </a:r>
            <a:r>
              <a:rPr sz="2200" spc="-3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Go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ierno</a:t>
            </a:r>
            <a:r>
              <a:rPr sz="22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ara</a:t>
            </a:r>
            <a:r>
              <a:rPr sz="22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enfren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200" spc="-5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crisis?</a:t>
            </a:r>
            <a:r>
              <a:rPr sz="2200" spc="-5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Obli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200" spc="-8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ient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7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lares,</a:t>
            </a:r>
            <a:r>
              <a:rPr sz="2200" spc="-1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ac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-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tal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ient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200" spc="-8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anera</a:t>
            </a:r>
            <a:r>
              <a:rPr sz="22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</a:t>
            </a:r>
            <a:r>
              <a:rPr sz="2200" spc="-3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erte,</a:t>
            </a:r>
            <a:r>
              <a:rPr sz="2200" spc="-4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hacia la re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ación</a:t>
            </a:r>
            <a:r>
              <a:rPr sz="2200" spc="-9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eco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r>
              <a:rPr sz="2200" spc="-5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en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cuesti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social.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1767443"/>
            <a:ext cx="175773" cy="193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</a:pPr>
            <a:r>
              <a:rPr sz="13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300">
              <a:latin typeface="Wingdings"/>
              <a:cs typeface="Wingding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4852654"/>
            <a:ext cx="175773" cy="193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</a:pPr>
            <a:r>
              <a:rPr sz="13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3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72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62128" y="82296"/>
            <a:ext cx="8670036" cy="13335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1584" y="1693164"/>
            <a:ext cx="239268" cy="20421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71144" y="1583436"/>
            <a:ext cx="3302507" cy="32156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71144" y="1812036"/>
            <a:ext cx="3534155" cy="32156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71144" y="2040636"/>
            <a:ext cx="3689604" cy="32156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71144" y="2269236"/>
            <a:ext cx="3273552" cy="32156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71144" y="2497836"/>
            <a:ext cx="3273552" cy="32156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71144" y="2726436"/>
            <a:ext cx="3512820" cy="32156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71144" y="2955036"/>
            <a:ext cx="3613404" cy="32156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71144" y="3183636"/>
            <a:ext cx="3738372" cy="32156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71144" y="3412236"/>
            <a:ext cx="3389376" cy="32156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1144" y="3640836"/>
            <a:ext cx="3407663" cy="32156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71144" y="3869436"/>
            <a:ext cx="3646931" cy="32156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71144" y="4098036"/>
            <a:ext cx="3523487" cy="32156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71144" y="4326636"/>
            <a:ext cx="3808476" cy="32156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71144" y="4555236"/>
            <a:ext cx="3616452" cy="32156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71144" y="4783836"/>
            <a:ext cx="3273552" cy="32156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71144" y="5012436"/>
            <a:ext cx="3808476" cy="32156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71144" y="5241036"/>
            <a:ext cx="3485387" cy="32156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71144" y="5554980"/>
            <a:ext cx="1888236" cy="34290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339340" y="5440680"/>
            <a:ext cx="448056" cy="46177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859401" y="1412875"/>
            <a:ext cx="3744849" cy="481965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65454" y="468649"/>
            <a:ext cx="3783050" cy="5401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840"/>
              </a:lnSpc>
              <a:spcBef>
                <a:spcPts val="342"/>
              </a:spcBef>
            </a:pPr>
            <a:r>
              <a:rPr sz="6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Respuesta</a:t>
            </a:r>
            <a:endParaRPr sz="6600">
              <a:latin typeface="Times New Roman"/>
              <a:cs typeface="Times New Roman"/>
            </a:endParaRPr>
          </a:p>
          <a:p>
            <a:pPr marL="126085" marR="201393">
              <a:lnSpc>
                <a:spcPct val="100041"/>
              </a:lnSpc>
              <a:spcBef>
                <a:spcPts val="2142"/>
              </a:spcBef>
            </a:pP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leo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tó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ons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ru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cc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5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ob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ras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púb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unqu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 t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spu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ier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za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 re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du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ir</a:t>
            </a:r>
            <a:r>
              <a:rPr sz="15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púb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ien,</a:t>
            </a:r>
            <a:r>
              <a:rPr sz="1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púb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legan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"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iz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"</a:t>
            </a:r>
            <a:r>
              <a:rPr sz="15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guno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teri</a:t>
            </a:r>
            <a:r>
              <a:rPr sz="1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i</a:t>
            </a:r>
            <a:r>
              <a:rPr sz="1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E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du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cac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jó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e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lario</a:t>
            </a:r>
            <a:r>
              <a:rPr sz="1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p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úb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y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30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%.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id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laró</a:t>
            </a:r>
            <a:r>
              <a:rPr sz="1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rat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deu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ter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unqu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ea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nud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935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r>
              <a:rPr sz="15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re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gu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lar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t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acc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iv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1500">
              <a:latin typeface="Times New Roman"/>
              <a:cs typeface="Times New Roman"/>
            </a:endParaRPr>
          </a:p>
          <a:p>
            <a:pPr marL="126085" marR="113859">
              <a:lnSpc>
                <a:spcPct val="100233"/>
              </a:lnSpc>
            </a:pP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ref</a:t>
            </a:r>
            <a:r>
              <a:rPr sz="1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1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rd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ac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iv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</a:t>
            </a:r>
            <a:r>
              <a:rPr sz="1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ier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ye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nd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iv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dos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15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1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tar</a:t>
            </a:r>
            <a:r>
              <a:rPr sz="1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i</a:t>
            </a:r>
            <a:r>
              <a:rPr sz="1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r>
              <a:rPr sz="1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Estado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tó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 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l,</a:t>
            </a:r>
            <a:r>
              <a:rPr sz="1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fé, l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seo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s, los 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la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5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</a:t>
            </a:r>
            <a:r>
              <a:rPr sz="15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5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06925" y="468649"/>
            <a:ext cx="1222349" cy="863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800"/>
              </a:lnSpc>
              <a:spcBef>
                <a:spcPts val="340"/>
              </a:spcBef>
            </a:pPr>
            <a:r>
              <a:rPr sz="6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del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87694" y="468649"/>
            <a:ext cx="2622143" cy="863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800"/>
              </a:lnSpc>
              <a:spcBef>
                <a:spcPts val="340"/>
              </a:spcBef>
            </a:pPr>
            <a:r>
              <a:rPr sz="6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Esta</a:t>
            </a:r>
            <a:r>
              <a:rPr sz="6600" b="1" spc="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6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725301"/>
            <a:ext cx="127927" cy="139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20"/>
              </a:spcBef>
            </a:pPr>
            <a:r>
              <a:rPr sz="9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9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73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62128" y="82296"/>
            <a:ext cx="8670036" cy="13335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9580" y="1712976"/>
            <a:ext cx="344423" cy="29565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6280" y="1554479"/>
            <a:ext cx="7837932" cy="46177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16280" y="1889760"/>
            <a:ext cx="7219188" cy="46177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16280" y="2225040"/>
            <a:ext cx="8141208" cy="46177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16280" y="2560319"/>
            <a:ext cx="7168896" cy="46177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16280" y="2895600"/>
            <a:ext cx="7906511" cy="46177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16280" y="3230879"/>
            <a:ext cx="7559040" cy="46177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16280" y="3566160"/>
            <a:ext cx="7333488" cy="4617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16280" y="3901440"/>
            <a:ext cx="4238244" cy="46177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49580" y="4462272"/>
            <a:ext cx="344423" cy="29565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16280" y="4303776"/>
            <a:ext cx="8116824" cy="4617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16280" y="4639056"/>
            <a:ext cx="8127492" cy="4617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16280" y="4974336"/>
            <a:ext cx="7888224" cy="46177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16280" y="5309616"/>
            <a:ext cx="4002024" cy="46177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65454" y="468649"/>
            <a:ext cx="5063820" cy="863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800"/>
              </a:lnSpc>
              <a:spcBef>
                <a:spcPts val="340"/>
              </a:spcBef>
            </a:pPr>
            <a:r>
              <a:rPr sz="6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Respuesta del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87694" y="468649"/>
            <a:ext cx="2622143" cy="863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800"/>
              </a:lnSpc>
              <a:spcBef>
                <a:spcPts val="340"/>
              </a:spcBef>
            </a:pPr>
            <a:r>
              <a:rPr sz="6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Esta</a:t>
            </a:r>
            <a:r>
              <a:rPr sz="6600" b="1" spc="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d</a:t>
            </a:r>
            <a:r>
              <a:rPr sz="66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8840" y="1678804"/>
            <a:ext cx="7555557" cy="26518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5492">
              <a:lnSpc>
                <a:spcPts val="2345"/>
              </a:lnSpc>
              <a:spcBef>
                <a:spcPts val="117"/>
              </a:spcBef>
            </a:pP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200" spc="-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ca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</a:t>
            </a:r>
            <a:r>
              <a:rPr sz="2200" spc="-3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social</a:t>
            </a:r>
            <a:r>
              <a:rPr sz="2200" spc="-5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200" spc="-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curó</a:t>
            </a:r>
            <a:r>
              <a:rPr sz="2200" spc="-6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crea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-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200" spc="-8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agríc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sz="2200" spc="-7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41"/>
              </a:lnSpc>
            </a:pP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ferentes</a:t>
            </a:r>
            <a:r>
              <a:rPr sz="2200" spc="-8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artes</a:t>
            </a:r>
            <a:r>
              <a:rPr sz="2200" spc="-5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2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aís</a:t>
            </a:r>
            <a:r>
              <a:rPr sz="2200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200" spc="-1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dictó</a:t>
            </a:r>
            <a:r>
              <a:rPr sz="2200" spc="-4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ley</a:t>
            </a:r>
            <a:r>
              <a:rPr sz="22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2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200" spc="-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200" spc="-3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200" spc="-2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sal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2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ajad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r>
              <a:rPr sz="2200" spc="-10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2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2200" spc="-4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 las</a:t>
            </a:r>
            <a:r>
              <a:rPr sz="22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uelas</a:t>
            </a:r>
            <a:r>
              <a:rPr sz="22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2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eo,</a:t>
            </a:r>
            <a:r>
              <a:rPr sz="2200" spc="-7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Estado</a:t>
            </a:r>
            <a:r>
              <a:rPr sz="2200" spc="-4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tentó</a:t>
            </a:r>
            <a:r>
              <a:rPr sz="2200" spc="-6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gar</a:t>
            </a:r>
            <a:r>
              <a:rPr sz="2200" spc="-6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 pasajera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200" spc="-8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repartici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-9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apa</a:t>
            </a:r>
            <a:r>
              <a:rPr sz="2200" spc="-3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lce</a:t>
            </a:r>
            <a:r>
              <a:rPr sz="22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8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etarias</a:t>
            </a:r>
            <a:r>
              <a:rPr sz="22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l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2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reros</a:t>
            </a:r>
            <a:r>
              <a:rPr sz="2200" spc="-6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sin</a:t>
            </a:r>
            <a:r>
              <a:rPr sz="22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ajo;</a:t>
            </a:r>
            <a:r>
              <a:rPr sz="22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sin</a:t>
            </a:r>
            <a:r>
              <a:rPr sz="2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bar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o,</a:t>
            </a:r>
            <a:r>
              <a:rPr sz="2200" spc="-5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</a:t>
            </a:r>
            <a:r>
              <a:rPr sz="22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edidas resultaron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intrasc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entes</a:t>
            </a:r>
            <a:r>
              <a:rPr sz="22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sol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cionar</a:t>
            </a:r>
            <a:r>
              <a:rPr sz="2200" spc="-4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raves p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200" spc="-5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clase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trabaja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5940" y="1767443"/>
            <a:ext cx="175773" cy="193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</a:pPr>
            <a:r>
              <a:rPr sz="13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300">
              <a:latin typeface="Wingdings"/>
              <a:cs typeface="Wing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43785" y="2349745"/>
            <a:ext cx="191061" cy="3042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8840" y="4428735"/>
            <a:ext cx="7733138" cy="3042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pesar</a:t>
            </a:r>
            <a:r>
              <a:rPr sz="2200" spc="-4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2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cre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ento</a:t>
            </a:r>
            <a:r>
              <a:rPr sz="2200" spc="-6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part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cipación</a:t>
            </a:r>
            <a:r>
              <a:rPr sz="2200" spc="-10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estatal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-2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2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país,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940" y="4517374"/>
            <a:ext cx="175773" cy="193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</a:pPr>
            <a:r>
              <a:rPr sz="13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endParaRPr sz="13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0" y="4764015"/>
            <a:ext cx="6158792" cy="9751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elo</a:t>
            </a:r>
            <a:r>
              <a:rPr sz="22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econ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ico</a:t>
            </a:r>
            <a:r>
              <a:rPr sz="2200" spc="-8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edó</a:t>
            </a:r>
            <a:r>
              <a:rPr sz="2200" spc="-5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tacto.</a:t>
            </a:r>
            <a:r>
              <a:rPr sz="2200" spc="-1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Hu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-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2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esperar</a:t>
            </a:r>
            <a:endParaRPr sz="2200">
              <a:latin typeface="Times New Roman"/>
              <a:cs typeface="Times New Roman"/>
            </a:endParaRPr>
          </a:p>
          <a:p>
            <a:pPr marL="12700" marR="14987">
              <a:lnSpc>
                <a:spcPct val="100137"/>
              </a:lnSpc>
            </a:pP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bélico</a:t>
            </a:r>
            <a:r>
              <a:rPr sz="2200" spc="-5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al,</a:t>
            </a:r>
            <a:r>
              <a:rPr sz="2200" spc="-5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ara</a:t>
            </a:r>
            <a:r>
              <a:rPr sz="2200" spc="-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2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2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bo</a:t>
            </a:r>
            <a:r>
              <a:rPr sz="2200" spc="-3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eco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ía la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cuesti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-7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social</a:t>
            </a:r>
            <a:r>
              <a:rPr sz="2200" spc="-5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costarricenses.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34544" y="4764015"/>
            <a:ext cx="1586637" cy="6395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393">
              <a:lnSpc>
                <a:spcPts val="2345"/>
              </a:lnSpc>
              <a:spcBef>
                <a:spcPts val="117"/>
              </a:spcBef>
            </a:pP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</a:t>
            </a:r>
            <a:r>
              <a:rPr sz="2200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2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flicto</a:t>
            </a:r>
            <a:endParaRPr sz="2200">
              <a:latin typeface="Times New Roman"/>
              <a:cs typeface="Times New Roman"/>
            </a:endParaRPr>
          </a:p>
          <a:p>
            <a:pPr marL="12700" marR="41833">
              <a:lnSpc>
                <a:spcPct val="95825"/>
              </a:lnSpc>
            </a:pP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2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2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rtalec</a:t>
            </a:r>
            <a:r>
              <a:rPr sz="22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74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01228" y="6234684"/>
            <a:ext cx="426720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50825" y="549338"/>
            <a:ext cx="8642350" cy="570699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4475" y="542988"/>
            <a:ext cx="8655050" cy="5719699"/>
          </a:xfrm>
          <a:custGeom>
            <a:avLst/>
            <a:gdLst/>
            <a:ahLst/>
            <a:cxnLst/>
            <a:rect l="l" t="t" r="r" b="b"/>
            <a:pathLst>
              <a:path w="8655050" h="5719699">
                <a:moveTo>
                  <a:pt x="0" y="5719699"/>
                </a:moveTo>
                <a:lnTo>
                  <a:pt x="8655050" y="5719699"/>
                </a:lnTo>
                <a:lnTo>
                  <a:pt x="8655050" y="0"/>
                </a:lnTo>
                <a:lnTo>
                  <a:pt x="0" y="0"/>
                </a:lnTo>
                <a:lnTo>
                  <a:pt x="0" y="571969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02574" y="6311371"/>
            <a:ext cx="231978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75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44475" y="542988"/>
            <a:ext cx="8655050" cy="57196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391144" y="6234684"/>
            <a:ext cx="336803" cy="3002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46988" y="77724"/>
            <a:ext cx="7214615" cy="8199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302764" y="687324"/>
            <a:ext cx="4575047" cy="81991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23672" y="1688592"/>
            <a:ext cx="432816" cy="37185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70560" y="1487424"/>
            <a:ext cx="6931152" cy="5836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5940" y="309565"/>
            <a:ext cx="7300984" cy="17188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75119" algn="ctr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denc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-10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del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Est</a:t>
            </a:r>
            <a:r>
              <a:rPr sz="40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do</a:t>
            </a:r>
            <a:r>
              <a:rPr sz="4000" b="1" spc="-10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y</a:t>
            </a:r>
            <a:r>
              <a:rPr sz="4000" b="1" spc="-1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 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endParaRPr sz="4000">
              <a:latin typeface="Times New Roman"/>
              <a:cs typeface="Times New Roman"/>
            </a:endParaRPr>
          </a:p>
          <a:p>
            <a:pPr marL="2030895" marR="1258846" algn="ctr">
              <a:lnSpc>
                <a:spcPct val="95825"/>
              </a:lnSpc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nom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í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-106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Liber</a:t>
            </a:r>
            <a:r>
              <a:rPr sz="40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  <a:p>
            <a:pPr marL="12700" marR="38061">
              <a:lnSpc>
                <a:spcPct val="95825"/>
              </a:lnSpc>
              <a:spcBef>
                <a:spcPts val="1293"/>
              </a:spcBef>
            </a:pPr>
            <a:r>
              <a:rPr sz="165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65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  </a:t>
            </a:r>
            <a:r>
              <a:rPr sz="1650" spc="219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Efe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4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Pri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</a:t>
            </a:r>
            <a:r>
              <a:rPr sz="28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Guerra</a:t>
            </a:r>
            <a:r>
              <a:rPr sz="2800" spc="-5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Mu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2800" spc="-9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4)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79906" y="2103101"/>
            <a:ext cx="7129013" cy="26349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9873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á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bito 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vado,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iza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créd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endParaRPr sz="2400">
              <a:latin typeface="Times New Roman"/>
              <a:cs typeface="Times New Roman"/>
            </a:endParaRPr>
          </a:p>
          <a:p>
            <a:pPr marL="12700" marR="17983">
              <a:lnSpc>
                <a:spcPts val="2590"/>
              </a:lnSpc>
              <a:spcBef>
                <a:spcPts val="1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ag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ores,</a:t>
            </a:r>
            <a:r>
              <a:rPr sz="24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provo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escasez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dinero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circulante</a:t>
            </a:r>
            <a:r>
              <a:rPr sz="24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entó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devaluación</a:t>
            </a:r>
            <a:r>
              <a:rPr sz="2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oneda 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dando co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sul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ado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en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lu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dos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endParaRPr sz="2400">
              <a:latin typeface="Times New Roman"/>
              <a:cs typeface="Times New Roman"/>
            </a:endParaRPr>
          </a:p>
          <a:p>
            <a:pPr marL="12700" algn="just">
              <a:lnSpc>
                <a:spcPts val="2590"/>
              </a:lnSpc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ículos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consu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básico,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la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especul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ción.</a:t>
            </a:r>
            <a:r>
              <a:rPr sz="2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Pronto se suc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ron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despidos, la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bra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gunas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sas y con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sz="24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 ag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ón</a:t>
            </a:r>
            <a:r>
              <a:rPr sz="24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porque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 costu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3140" y="2200488"/>
            <a:ext cx="189443" cy="208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5"/>
              </a:spcBef>
            </a:pPr>
            <a:r>
              <a:rPr sz="140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9906" y="4737072"/>
            <a:ext cx="5312156" cy="9888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181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popul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qui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nes </a:t>
            </a:r>
            <a:r>
              <a:rPr sz="2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epend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590"/>
              </a:lnSpc>
              <a:spcBef>
                <a:spcPts val="1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sob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ev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4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debi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ron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asu</a:t>
            </a:r>
            <a:r>
              <a:rPr sz="24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peo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endParaRPr sz="2400">
              <a:latin typeface="Times New Roman"/>
              <a:cs typeface="Times New Roman"/>
            </a:endParaRPr>
          </a:p>
          <a:p>
            <a:pPr marL="12700" marR="45720">
              <a:lnSpc>
                <a:spcPts val="2595"/>
              </a:lnSpc>
              <a:spcBef>
                <a:spcPts val="0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2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87693" y="4737072"/>
            <a:ext cx="1825243" cy="6593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5720">
              <a:lnSpc>
                <a:spcPts val="2550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un s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endParaRPr sz="2400">
              <a:latin typeface="Times New Roman"/>
              <a:cs typeface="Times New Roman"/>
            </a:endParaRPr>
          </a:p>
          <a:p>
            <a:pPr marL="22148">
              <a:lnSpc>
                <a:spcPts val="2590"/>
              </a:lnSpc>
              <a:spcBef>
                <a:spcPts val="1"/>
              </a:spcBef>
            </a:pP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consecuenc</a:t>
            </a:r>
            <a:r>
              <a:rPr sz="24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92490" y="6311371"/>
            <a:ext cx="141300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3505200"/>
            <a:ext cx="3992626" cy="312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3962400"/>
            <a:ext cx="3352800" cy="254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21050" y="5132324"/>
            <a:ext cx="5822950" cy="1497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831850"/>
            <a:ext cx="1544701" cy="189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60950" y="1650"/>
            <a:ext cx="4079875" cy="359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96001" y="1650"/>
            <a:ext cx="3468624" cy="23939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030351"/>
            <a:ext cx="1295400" cy="1279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2452751"/>
            <a:ext cx="1209675" cy="169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73475" y="5446776"/>
            <a:ext cx="5051425" cy="1182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800" y="20240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23850" y="208755"/>
            <a:ext cx="1588" cy="0"/>
          </a:xfrm>
          <a:custGeom>
            <a:avLst/>
            <a:gdLst/>
            <a:ahLst/>
            <a:cxnLst/>
            <a:rect l="l" t="t" r="r" b="b"/>
            <a:pathLst>
              <a:path w="1588">
                <a:moveTo>
                  <a:pt x="0" y="0"/>
                </a:moveTo>
                <a:lnTo>
                  <a:pt x="1588" y="0"/>
                </a:lnTo>
              </a:path>
            </a:pathLst>
          </a:custGeom>
          <a:ln w="2858">
            <a:solidFill>
              <a:srgbClr val="9A1E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6400800"/>
            <a:ext cx="9144000" cy="533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8037" y="363600"/>
            <a:ext cx="5061013" cy="3213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133600" y="465200"/>
            <a:ext cx="3403600" cy="28367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54550" y="2743200"/>
            <a:ext cx="4489450" cy="37560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16500" y="2952750"/>
            <a:ext cx="3432175" cy="3070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46988" y="77724"/>
            <a:ext cx="7214615" cy="81991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302764" y="687324"/>
            <a:ext cx="4575047" cy="8199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8723" y="1706879"/>
            <a:ext cx="316992" cy="27127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1520" y="1562100"/>
            <a:ext cx="3349752" cy="42062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31520" y="1866900"/>
            <a:ext cx="1947672" cy="42062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35864" y="6234684"/>
            <a:ext cx="1060704" cy="30022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144012" y="6234684"/>
            <a:ext cx="2915412" cy="3002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273552" y="6448042"/>
            <a:ext cx="606551" cy="300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633216" y="6448042"/>
            <a:ext cx="306324" cy="3002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692652" y="6448042"/>
            <a:ext cx="640079" cy="30022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85844" y="6448042"/>
            <a:ext cx="306324" cy="3002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189476" y="6448042"/>
            <a:ext cx="1699260" cy="3002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391144" y="6234684"/>
            <a:ext cx="336803" cy="30022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673725" y="1557337"/>
            <a:ext cx="2863850" cy="474662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49121" y="309565"/>
            <a:ext cx="5368275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denc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i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-104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del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Est</a:t>
            </a:r>
            <a:r>
              <a:rPr sz="40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do</a:t>
            </a:r>
            <a:r>
              <a:rPr sz="4000" b="1" spc="-102" dirty="0" smtClean="0">
                <a:solidFill>
                  <a:srgbClr val="FDEB93"/>
                </a:solidFill>
                <a:latin typeface="Times New Roman"/>
                <a:cs typeface="Times New Roman"/>
              </a:rPr>
              <a:t> 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y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42745" y="309565"/>
            <a:ext cx="609015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de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77110" y="309565"/>
            <a:ext cx="497875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919165"/>
            <a:ext cx="4344069" cy="13395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81657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Ec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o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nom</a:t>
            </a:r>
            <a:r>
              <a:rPr sz="4000" b="1" spc="9" dirty="0" smtClean="0">
                <a:solidFill>
                  <a:srgbClr val="FDEB93"/>
                </a:solidFill>
                <a:latin typeface="Times New Roman"/>
                <a:cs typeface="Times New Roman"/>
              </a:rPr>
              <a:t>í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endParaRPr sz="4000">
              <a:latin typeface="Times New Roman"/>
              <a:cs typeface="Times New Roman"/>
            </a:endParaRPr>
          </a:p>
          <a:p>
            <a:pPr marL="12700" marR="76123">
              <a:lnSpc>
                <a:spcPct val="95825"/>
              </a:lnSpc>
              <a:spcBef>
                <a:spcPts val="1399"/>
              </a:spcBef>
            </a:pPr>
            <a:r>
              <a:rPr sz="1200" spc="0" dirty="0" smtClean="0">
                <a:solidFill>
                  <a:srgbClr val="FFFFCC"/>
                </a:solidFill>
                <a:latin typeface="Wingdings"/>
                <a:cs typeface="Wingdings"/>
              </a:rPr>
              <a:t></a:t>
            </a:r>
            <a:r>
              <a:rPr sz="1200" spc="0" dirty="0" smtClean="0">
                <a:solidFill>
                  <a:srgbClr val="FFFFCC"/>
                </a:solidFill>
                <a:latin typeface="Times New Roman"/>
                <a:cs typeface="Times New Roman"/>
              </a:rPr>
              <a:t>     </a:t>
            </a:r>
            <a:r>
              <a:rPr sz="1200" spc="4" dirty="0" smtClean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Efectos</a:t>
            </a:r>
            <a:r>
              <a:rPr sz="20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</a:t>
            </a:r>
            <a:r>
              <a:rPr sz="20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2000">
              <a:latin typeface="Times New Roman"/>
              <a:cs typeface="Times New Roman"/>
            </a:endParaRPr>
          </a:p>
          <a:p>
            <a:pPr marL="355600" marR="76123">
              <a:lnSpc>
                <a:spcPct val="95825"/>
              </a:lnSpc>
              <a:spcBef>
                <a:spcPts val="100"/>
              </a:spcBef>
            </a:pP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Mu</a:t>
            </a:r>
            <a:r>
              <a:rPr sz="20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dial</a:t>
            </a:r>
            <a:r>
              <a:rPr sz="2000" spc="-5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20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0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4)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05358" y="919165"/>
            <a:ext cx="1710780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80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Liber</a:t>
            </a:r>
            <a:r>
              <a:rPr sz="4000" b="1" spc="14" dirty="0" smtClean="0">
                <a:solidFill>
                  <a:srgbClr val="FDEB93"/>
                </a:solidFill>
                <a:latin typeface="Times New Roman"/>
                <a:cs typeface="Times New Roman"/>
              </a:rPr>
              <a:t>a</a:t>
            </a:r>
            <a:r>
              <a:rPr sz="4000" b="1" spc="0" dirty="0" smtClean="0">
                <a:solidFill>
                  <a:srgbClr val="FDEB93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9906" y="2335105"/>
            <a:ext cx="3157046" cy="38209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condi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iones</a:t>
            </a:r>
            <a:r>
              <a:rPr sz="1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oe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onó</a:t>
            </a:r>
            <a:r>
              <a:rPr sz="1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endParaRPr sz="1800">
              <a:latin typeface="Times New Roman"/>
              <a:cs typeface="Times New Roman"/>
            </a:endParaRPr>
          </a:p>
          <a:p>
            <a:pPr marL="12700" marR="109926">
              <a:lnSpc>
                <a:spcPct val="100041"/>
              </a:lnSpc>
            </a:pP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as,</a:t>
            </a:r>
            <a:r>
              <a:rPr sz="1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const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tu</a:t>
            </a:r>
            <a:r>
              <a:rPr sz="1800" spc="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8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es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rio</a:t>
            </a:r>
            <a:r>
              <a:rPr sz="1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el cu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tuvo que des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peñ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rse</a:t>
            </a:r>
            <a:r>
              <a:rPr sz="1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Alfr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18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Gonz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z Flores</a:t>
            </a:r>
            <a:r>
              <a:rPr sz="1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 l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eg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pr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siden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ia de</a:t>
            </a:r>
            <a:r>
              <a:rPr sz="1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Repúbli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1</a:t>
            </a:r>
            <a:r>
              <a:rPr sz="18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14, q</a:t>
            </a:r>
            <a:r>
              <a:rPr sz="18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n, dada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agn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tud de la cr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sis, soli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1800" spc="-2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 Congreso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pot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stad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ex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ordin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ri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asuntos e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onó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os,</a:t>
            </a:r>
            <a:r>
              <a:rPr sz="1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fin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nc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 ord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públ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co,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 enfr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cr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sis</a:t>
            </a:r>
            <a:r>
              <a:rPr sz="1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todos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1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</a:t>
            </a:r>
            <a:r>
              <a:rPr sz="18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800" spc="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bre</a:t>
            </a:r>
            <a:endParaRPr sz="1800">
              <a:latin typeface="Times New Roman"/>
              <a:cs typeface="Times New Roman"/>
            </a:endParaRPr>
          </a:p>
          <a:p>
            <a:pPr marL="12700" marR="34818">
              <a:lnSpc>
                <a:spcPct val="100041"/>
              </a:lnSpc>
            </a:pP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todo</a:t>
            </a:r>
            <a:r>
              <a:rPr sz="1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 la ban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a,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comer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 y</a:t>
            </a:r>
            <a:r>
              <a:rPr sz="1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 ag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ul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ur</a:t>
            </a:r>
            <a:r>
              <a:rPr sz="18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140" y="2407960"/>
            <a:ext cx="148705" cy="1628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2488"/>
              </a:lnSpc>
              <a:spcBef>
                <a:spcPts val="30"/>
              </a:spcBef>
            </a:pPr>
            <a:r>
              <a:rPr sz="1050" spc="0" dirty="0" smtClean="0">
                <a:solidFill>
                  <a:srgbClr val="FDEB93"/>
                </a:solidFill>
                <a:latin typeface="Wingdings"/>
                <a:cs typeface="Wingdings"/>
              </a:rPr>
              <a:t></a:t>
            </a:r>
            <a:endParaRPr sz="10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11371"/>
            <a:ext cx="86558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mr-IN"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22/01/2017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358" y="6311371"/>
            <a:ext cx="2664001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35"/>
              </a:lnSpc>
              <a:spcBef>
                <a:spcPts val="76"/>
              </a:spcBef>
            </a:pP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400" spc="-4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4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eral</a:t>
            </a:r>
            <a:endParaRPr sz="1400" dirty="0">
              <a:latin typeface="Times New Roman"/>
              <a:cs typeface="Times New Roman"/>
            </a:endParaRPr>
          </a:p>
          <a:p>
            <a:pPr marL="116166" marR="128694" algn="ctr">
              <a:lnSpc>
                <a:spcPct val="95825"/>
              </a:lnSpc>
            </a:pP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1914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400" spc="4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mr-IN"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92490" y="6311371"/>
            <a:ext cx="141300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7529</Words>
  <Application>Microsoft Macintosh PowerPoint</Application>
  <PresentationFormat>Presentación en pantalla (4:3)</PresentationFormat>
  <Paragraphs>958</Paragraphs>
  <Slides>75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75</vt:i4>
      </vt:variant>
    </vt:vector>
  </HeadingPairs>
  <TitlesOfParts>
    <vt:vector size="76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Adrian Orozco</cp:lastModifiedBy>
  <cp:revision>1</cp:revision>
  <dcterms:modified xsi:type="dcterms:W3CDTF">2017-09-08T00:56:14Z</dcterms:modified>
</cp:coreProperties>
</file>