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8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image" Target="../media/image9.png"/><Relationship Id="rId10" Type="http://schemas.openxmlformats.org/officeDocument/2006/relationships/image" Target="../media/image46.png"/><Relationship Id="rId11" Type="http://schemas.openxmlformats.org/officeDocument/2006/relationships/image" Target="../media/image17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10.png"/><Relationship Id="rId19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1.png"/><Relationship Id="rId4" Type="http://schemas.openxmlformats.org/officeDocument/2006/relationships/image" Target="../media/image12.png"/><Relationship Id="rId5" Type="http://schemas.openxmlformats.org/officeDocument/2006/relationships/image" Target="../media/image42.png"/><Relationship Id="rId6" Type="http://schemas.openxmlformats.org/officeDocument/2006/relationships/image" Target="../media/image11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8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image" Target="../media/image9.png"/><Relationship Id="rId10" Type="http://schemas.openxmlformats.org/officeDocument/2006/relationships/image" Target="../media/image46.png"/><Relationship Id="rId11" Type="http://schemas.openxmlformats.org/officeDocument/2006/relationships/image" Target="../media/image17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10.png"/><Relationship Id="rId19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1.png"/><Relationship Id="rId4" Type="http://schemas.openxmlformats.org/officeDocument/2006/relationships/image" Target="../media/image12.png"/><Relationship Id="rId5" Type="http://schemas.openxmlformats.org/officeDocument/2006/relationships/image" Target="../media/image42.png"/><Relationship Id="rId6" Type="http://schemas.openxmlformats.org/officeDocument/2006/relationships/image" Target="../media/image11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16.png"/><Relationship Id="rId23" Type="http://schemas.openxmlformats.org/officeDocument/2006/relationships/image" Target="../media/image51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55.png"/><Relationship Id="rId27" Type="http://schemas.openxmlformats.org/officeDocument/2006/relationships/image" Target="../media/image54.png"/><Relationship Id="rId28" Type="http://schemas.openxmlformats.org/officeDocument/2006/relationships/image" Target="../media/image53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image" Target="../media/image79.png"/><Relationship Id="rId31" Type="http://schemas.openxmlformats.org/officeDocument/2006/relationships/image" Target="../media/image80.png"/><Relationship Id="rId32" Type="http://schemas.openxmlformats.org/officeDocument/2006/relationships/image" Target="../media/image81.png"/><Relationship Id="rId9" Type="http://schemas.openxmlformats.org/officeDocument/2006/relationships/image" Target="../media/image69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33" Type="http://schemas.openxmlformats.org/officeDocument/2006/relationships/image" Target="../media/image58.png"/><Relationship Id="rId34" Type="http://schemas.openxmlformats.org/officeDocument/2006/relationships/image" Target="../media/image19.png"/><Relationship Id="rId35" Type="http://schemas.openxmlformats.org/officeDocument/2006/relationships/image" Target="../media/image82.png"/><Relationship Id="rId36" Type="http://schemas.openxmlformats.org/officeDocument/2006/relationships/image" Target="../media/image7.png"/><Relationship Id="rId10" Type="http://schemas.openxmlformats.org/officeDocument/2006/relationships/image" Target="../media/image12.png"/><Relationship Id="rId11" Type="http://schemas.openxmlformats.org/officeDocument/2006/relationships/image" Target="../media/image42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46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9" Type="http://schemas.openxmlformats.org/officeDocument/2006/relationships/image" Target="../media/image47.png"/><Relationship Id="rId37" Type="http://schemas.openxmlformats.org/officeDocument/2006/relationships/image" Target="../media/image83.png"/><Relationship Id="rId38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16.png"/><Relationship Id="rId23" Type="http://schemas.openxmlformats.org/officeDocument/2006/relationships/image" Target="../media/image51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55.png"/><Relationship Id="rId27" Type="http://schemas.openxmlformats.org/officeDocument/2006/relationships/image" Target="../media/image54.png"/><Relationship Id="rId28" Type="http://schemas.openxmlformats.org/officeDocument/2006/relationships/image" Target="../media/image53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image" Target="../media/image79.png"/><Relationship Id="rId31" Type="http://schemas.openxmlformats.org/officeDocument/2006/relationships/image" Target="../media/image80.png"/><Relationship Id="rId32" Type="http://schemas.openxmlformats.org/officeDocument/2006/relationships/image" Target="../media/image81.png"/><Relationship Id="rId9" Type="http://schemas.openxmlformats.org/officeDocument/2006/relationships/image" Target="../media/image69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33" Type="http://schemas.openxmlformats.org/officeDocument/2006/relationships/image" Target="../media/image58.png"/><Relationship Id="rId34" Type="http://schemas.openxmlformats.org/officeDocument/2006/relationships/image" Target="../media/image19.png"/><Relationship Id="rId35" Type="http://schemas.openxmlformats.org/officeDocument/2006/relationships/image" Target="../media/image82.png"/><Relationship Id="rId36" Type="http://schemas.openxmlformats.org/officeDocument/2006/relationships/image" Target="../media/image7.png"/><Relationship Id="rId10" Type="http://schemas.openxmlformats.org/officeDocument/2006/relationships/image" Target="../media/image12.png"/><Relationship Id="rId11" Type="http://schemas.openxmlformats.org/officeDocument/2006/relationships/image" Target="../media/image42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46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9" Type="http://schemas.openxmlformats.org/officeDocument/2006/relationships/image" Target="../media/image47.png"/><Relationship Id="rId37" Type="http://schemas.openxmlformats.org/officeDocument/2006/relationships/image" Target="../media/image83.png"/><Relationship Id="rId38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png"/><Relationship Id="rId20" Type="http://schemas.openxmlformats.org/officeDocument/2006/relationships/image" Target="../media/image104.png"/><Relationship Id="rId21" Type="http://schemas.openxmlformats.org/officeDocument/2006/relationships/image" Target="../media/image105.png"/><Relationship Id="rId22" Type="http://schemas.openxmlformats.org/officeDocument/2006/relationships/image" Target="../media/image106.png"/><Relationship Id="rId23" Type="http://schemas.openxmlformats.org/officeDocument/2006/relationships/image" Target="../media/image107.png"/><Relationship Id="rId24" Type="http://schemas.openxmlformats.org/officeDocument/2006/relationships/image" Target="../media/image108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2.png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png"/><Relationship Id="rId20" Type="http://schemas.openxmlformats.org/officeDocument/2006/relationships/image" Target="../media/image104.png"/><Relationship Id="rId21" Type="http://schemas.openxmlformats.org/officeDocument/2006/relationships/image" Target="../media/image105.png"/><Relationship Id="rId22" Type="http://schemas.openxmlformats.org/officeDocument/2006/relationships/image" Target="../media/image106.png"/><Relationship Id="rId23" Type="http://schemas.openxmlformats.org/officeDocument/2006/relationships/image" Target="../media/image107.png"/><Relationship Id="rId24" Type="http://schemas.openxmlformats.org/officeDocument/2006/relationships/image" Target="../media/image108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2.png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20" Type="http://schemas.openxmlformats.org/officeDocument/2006/relationships/image" Target="../media/image12.png"/><Relationship Id="rId21" Type="http://schemas.openxmlformats.org/officeDocument/2006/relationships/image" Target="../media/image115.png"/><Relationship Id="rId22" Type="http://schemas.openxmlformats.org/officeDocument/2006/relationships/image" Target="../media/image11.png"/><Relationship Id="rId23" Type="http://schemas.openxmlformats.org/officeDocument/2006/relationships/image" Target="../media/image15.png"/><Relationship Id="rId24" Type="http://schemas.openxmlformats.org/officeDocument/2006/relationships/image" Target="../media/image116.png"/><Relationship Id="rId25" Type="http://schemas.openxmlformats.org/officeDocument/2006/relationships/image" Target="../media/image117.png"/><Relationship Id="rId26" Type="http://schemas.openxmlformats.org/officeDocument/2006/relationships/image" Target="../media/image118.png"/><Relationship Id="rId27" Type="http://schemas.openxmlformats.org/officeDocument/2006/relationships/image" Target="../media/image119.png"/><Relationship Id="rId10" Type="http://schemas.openxmlformats.org/officeDocument/2006/relationships/image" Target="../media/image80.png"/><Relationship Id="rId11" Type="http://schemas.openxmlformats.org/officeDocument/2006/relationships/image" Target="../media/image18.png"/><Relationship Id="rId12" Type="http://schemas.openxmlformats.org/officeDocument/2006/relationships/image" Target="../media/image42.png"/><Relationship Id="rId13" Type="http://schemas.openxmlformats.org/officeDocument/2006/relationships/image" Target="../media/image7.png"/><Relationship Id="rId14" Type="http://schemas.openxmlformats.org/officeDocument/2006/relationships/image" Target="../media/image61.png"/><Relationship Id="rId15" Type="http://schemas.openxmlformats.org/officeDocument/2006/relationships/image" Target="../media/image10.png"/><Relationship Id="rId16" Type="http://schemas.openxmlformats.org/officeDocument/2006/relationships/image" Target="../media/image9.png"/><Relationship Id="rId17" Type="http://schemas.openxmlformats.org/officeDocument/2006/relationships/image" Target="../media/image114.png"/><Relationship Id="rId18" Type="http://schemas.openxmlformats.org/officeDocument/2006/relationships/image" Target="../media/image8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44.png"/><Relationship Id="rId6" Type="http://schemas.openxmlformats.org/officeDocument/2006/relationships/image" Target="../media/image113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20" Type="http://schemas.openxmlformats.org/officeDocument/2006/relationships/image" Target="../media/image12.png"/><Relationship Id="rId21" Type="http://schemas.openxmlformats.org/officeDocument/2006/relationships/image" Target="../media/image115.png"/><Relationship Id="rId22" Type="http://schemas.openxmlformats.org/officeDocument/2006/relationships/image" Target="../media/image11.png"/><Relationship Id="rId23" Type="http://schemas.openxmlformats.org/officeDocument/2006/relationships/image" Target="../media/image15.png"/><Relationship Id="rId24" Type="http://schemas.openxmlformats.org/officeDocument/2006/relationships/image" Target="../media/image116.png"/><Relationship Id="rId25" Type="http://schemas.openxmlformats.org/officeDocument/2006/relationships/image" Target="../media/image117.png"/><Relationship Id="rId26" Type="http://schemas.openxmlformats.org/officeDocument/2006/relationships/image" Target="../media/image118.png"/><Relationship Id="rId27" Type="http://schemas.openxmlformats.org/officeDocument/2006/relationships/image" Target="../media/image119.png"/><Relationship Id="rId10" Type="http://schemas.openxmlformats.org/officeDocument/2006/relationships/image" Target="../media/image80.png"/><Relationship Id="rId11" Type="http://schemas.openxmlformats.org/officeDocument/2006/relationships/image" Target="../media/image18.png"/><Relationship Id="rId12" Type="http://schemas.openxmlformats.org/officeDocument/2006/relationships/image" Target="../media/image42.png"/><Relationship Id="rId13" Type="http://schemas.openxmlformats.org/officeDocument/2006/relationships/image" Target="../media/image7.png"/><Relationship Id="rId14" Type="http://schemas.openxmlformats.org/officeDocument/2006/relationships/image" Target="../media/image61.png"/><Relationship Id="rId15" Type="http://schemas.openxmlformats.org/officeDocument/2006/relationships/image" Target="../media/image10.png"/><Relationship Id="rId16" Type="http://schemas.openxmlformats.org/officeDocument/2006/relationships/image" Target="../media/image9.png"/><Relationship Id="rId17" Type="http://schemas.openxmlformats.org/officeDocument/2006/relationships/image" Target="../media/image114.png"/><Relationship Id="rId18" Type="http://schemas.openxmlformats.org/officeDocument/2006/relationships/image" Target="../media/image8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44.png"/><Relationship Id="rId6" Type="http://schemas.openxmlformats.org/officeDocument/2006/relationships/image" Target="../media/image113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20" Type="http://schemas.openxmlformats.org/officeDocument/2006/relationships/image" Target="../media/image8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51.png"/><Relationship Id="rId24" Type="http://schemas.openxmlformats.org/officeDocument/2006/relationships/image" Target="../media/image16.png"/><Relationship Id="rId25" Type="http://schemas.openxmlformats.org/officeDocument/2006/relationships/image" Target="../media/image55.png"/><Relationship Id="rId26" Type="http://schemas.openxmlformats.org/officeDocument/2006/relationships/image" Target="../media/image130.png"/><Relationship Id="rId27" Type="http://schemas.openxmlformats.org/officeDocument/2006/relationships/image" Target="../media/image131.png"/><Relationship Id="rId10" Type="http://schemas.openxmlformats.org/officeDocument/2006/relationships/image" Target="../media/image78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42.png"/><Relationship Id="rId16" Type="http://schemas.openxmlformats.org/officeDocument/2006/relationships/image" Target="../media/image6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54.png"/><Relationship Id="rId7" Type="http://schemas.openxmlformats.org/officeDocument/2006/relationships/image" Target="../media/image53.png"/><Relationship Id="rId8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20" Type="http://schemas.openxmlformats.org/officeDocument/2006/relationships/image" Target="../media/image8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51.png"/><Relationship Id="rId24" Type="http://schemas.openxmlformats.org/officeDocument/2006/relationships/image" Target="../media/image16.png"/><Relationship Id="rId25" Type="http://schemas.openxmlformats.org/officeDocument/2006/relationships/image" Target="../media/image55.png"/><Relationship Id="rId26" Type="http://schemas.openxmlformats.org/officeDocument/2006/relationships/image" Target="../media/image130.png"/><Relationship Id="rId27" Type="http://schemas.openxmlformats.org/officeDocument/2006/relationships/image" Target="../media/image131.png"/><Relationship Id="rId10" Type="http://schemas.openxmlformats.org/officeDocument/2006/relationships/image" Target="../media/image78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42.png"/><Relationship Id="rId16" Type="http://schemas.openxmlformats.org/officeDocument/2006/relationships/image" Target="../media/image6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54.png"/><Relationship Id="rId7" Type="http://schemas.openxmlformats.org/officeDocument/2006/relationships/image" Target="../media/image53.png"/><Relationship Id="rId8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4" Type="http://schemas.openxmlformats.org/officeDocument/2006/relationships/image" Target="../media/image137.png"/><Relationship Id="rId15" Type="http://schemas.openxmlformats.org/officeDocument/2006/relationships/image" Target="../media/image51.png"/><Relationship Id="rId16" Type="http://schemas.openxmlformats.org/officeDocument/2006/relationships/image" Target="../media/image16.png"/><Relationship Id="rId17" Type="http://schemas.openxmlformats.org/officeDocument/2006/relationships/image" Target="../media/image138.png"/><Relationship Id="rId18" Type="http://schemas.openxmlformats.org/officeDocument/2006/relationships/image" Target="../media/image139.png"/><Relationship Id="rId19" Type="http://schemas.openxmlformats.org/officeDocument/2006/relationships/image" Target="../media/image78.png"/><Relationship Id="rId50" Type="http://schemas.openxmlformats.org/officeDocument/2006/relationships/image" Target="../media/image92.png"/><Relationship Id="rId51" Type="http://schemas.openxmlformats.org/officeDocument/2006/relationships/image" Target="../media/image19.png"/><Relationship Id="rId52" Type="http://schemas.openxmlformats.org/officeDocument/2006/relationships/image" Target="../media/image151.png"/><Relationship Id="rId53" Type="http://schemas.openxmlformats.org/officeDocument/2006/relationships/image" Target="../media/image60.png"/><Relationship Id="rId54" Type="http://schemas.openxmlformats.org/officeDocument/2006/relationships/image" Target="../media/image82.png"/><Relationship Id="rId40" Type="http://schemas.openxmlformats.org/officeDocument/2006/relationships/image" Target="../media/image56.png"/><Relationship Id="rId41" Type="http://schemas.openxmlformats.org/officeDocument/2006/relationships/image" Target="../media/image148.png"/><Relationship Id="rId42" Type="http://schemas.openxmlformats.org/officeDocument/2006/relationships/image" Target="../media/image52.png"/><Relationship Id="rId43" Type="http://schemas.openxmlformats.org/officeDocument/2006/relationships/image" Target="../media/image53.png"/><Relationship Id="rId44" Type="http://schemas.openxmlformats.org/officeDocument/2006/relationships/image" Target="../media/image127.png"/><Relationship Id="rId45" Type="http://schemas.openxmlformats.org/officeDocument/2006/relationships/image" Target="../media/image55.png"/><Relationship Id="rId46" Type="http://schemas.openxmlformats.org/officeDocument/2006/relationships/image" Target="../media/image54.png"/><Relationship Id="rId47" Type="http://schemas.openxmlformats.org/officeDocument/2006/relationships/image" Target="../media/image149.png"/><Relationship Id="rId48" Type="http://schemas.openxmlformats.org/officeDocument/2006/relationships/image" Target="../media/image150.png"/><Relationship Id="rId4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4.png"/><Relationship Id="rId6" Type="http://schemas.openxmlformats.org/officeDocument/2006/relationships/image" Target="../media/image13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5.png"/><Relationship Id="rId30" Type="http://schemas.openxmlformats.org/officeDocument/2006/relationships/image" Target="../media/image10.png"/><Relationship Id="rId31" Type="http://schemas.openxmlformats.org/officeDocument/2006/relationships/image" Target="../media/image144.png"/><Relationship Id="rId32" Type="http://schemas.openxmlformats.org/officeDocument/2006/relationships/image" Target="../media/image8.png"/><Relationship Id="rId33" Type="http://schemas.openxmlformats.org/officeDocument/2006/relationships/image" Target="../media/image43.png"/><Relationship Id="rId34" Type="http://schemas.openxmlformats.org/officeDocument/2006/relationships/image" Target="../media/image145.png"/><Relationship Id="rId35" Type="http://schemas.openxmlformats.org/officeDocument/2006/relationships/image" Target="../media/image146.png"/><Relationship Id="rId36" Type="http://schemas.openxmlformats.org/officeDocument/2006/relationships/image" Target="../media/image61.png"/><Relationship Id="rId37" Type="http://schemas.openxmlformats.org/officeDocument/2006/relationships/image" Target="../media/image114.png"/><Relationship Id="rId38" Type="http://schemas.openxmlformats.org/officeDocument/2006/relationships/image" Target="../media/image73.png"/><Relationship Id="rId39" Type="http://schemas.openxmlformats.org/officeDocument/2006/relationships/image" Target="../media/image147.png"/><Relationship Id="rId20" Type="http://schemas.openxmlformats.org/officeDocument/2006/relationships/image" Target="../media/image79.png"/><Relationship Id="rId21" Type="http://schemas.openxmlformats.org/officeDocument/2006/relationships/image" Target="../media/image59.png"/><Relationship Id="rId22" Type="http://schemas.openxmlformats.org/officeDocument/2006/relationships/image" Target="../media/image140.png"/><Relationship Id="rId23" Type="http://schemas.openxmlformats.org/officeDocument/2006/relationships/image" Target="../media/image141.png"/><Relationship Id="rId24" Type="http://schemas.openxmlformats.org/officeDocument/2006/relationships/image" Target="../media/image142.png"/><Relationship Id="rId25" Type="http://schemas.openxmlformats.org/officeDocument/2006/relationships/image" Target="../media/image143.png"/><Relationship Id="rId26" Type="http://schemas.openxmlformats.org/officeDocument/2006/relationships/image" Target="../media/image42.png"/><Relationship Id="rId27" Type="http://schemas.openxmlformats.org/officeDocument/2006/relationships/image" Target="../media/image58.png"/><Relationship Id="rId28" Type="http://schemas.openxmlformats.org/officeDocument/2006/relationships/image" Target="../media/image7.png"/><Relationship Id="rId29" Type="http://schemas.openxmlformats.org/officeDocument/2006/relationships/image" Target="../media/image9.png"/><Relationship Id="rId10" Type="http://schemas.openxmlformats.org/officeDocument/2006/relationships/image" Target="../media/image136.png"/><Relationship Id="rId11" Type="http://schemas.openxmlformats.org/officeDocument/2006/relationships/image" Target="../media/image49.png"/><Relationship Id="rId1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.jp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4" Type="http://schemas.openxmlformats.org/officeDocument/2006/relationships/image" Target="../media/image137.png"/><Relationship Id="rId15" Type="http://schemas.openxmlformats.org/officeDocument/2006/relationships/image" Target="../media/image51.png"/><Relationship Id="rId16" Type="http://schemas.openxmlformats.org/officeDocument/2006/relationships/image" Target="../media/image16.png"/><Relationship Id="rId17" Type="http://schemas.openxmlformats.org/officeDocument/2006/relationships/image" Target="../media/image138.png"/><Relationship Id="rId18" Type="http://schemas.openxmlformats.org/officeDocument/2006/relationships/image" Target="../media/image139.png"/><Relationship Id="rId19" Type="http://schemas.openxmlformats.org/officeDocument/2006/relationships/image" Target="../media/image78.png"/><Relationship Id="rId50" Type="http://schemas.openxmlformats.org/officeDocument/2006/relationships/image" Target="../media/image92.png"/><Relationship Id="rId51" Type="http://schemas.openxmlformats.org/officeDocument/2006/relationships/image" Target="../media/image19.png"/><Relationship Id="rId52" Type="http://schemas.openxmlformats.org/officeDocument/2006/relationships/image" Target="../media/image151.png"/><Relationship Id="rId53" Type="http://schemas.openxmlformats.org/officeDocument/2006/relationships/image" Target="../media/image60.png"/><Relationship Id="rId54" Type="http://schemas.openxmlformats.org/officeDocument/2006/relationships/image" Target="../media/image82.png"/><Relationship Id="rId40" Type="http://schemas.openxmlformats.org/officeDocument/2006/relationships/image" Target="../media/image56.png"/><Relationship Id="rId41" Type="http://schemas.openxmlformats.org/officeDocument/2006/relationships/image" Target="../media/image148.png"/><Relationship Id="rId42" Type="http://schemas.openxmlformats.org/officeDocument/2006/relationships/image" Target="../media/image52.png"/><Relationship Id="rId43" Type="http://schemas.openxmlformats.org/officeDocument/2006/relationships/image" Target="../media/image53.png"/><Relationship Id="rId44" Type="http://schemas.openxmlformats.org/officeDocument/2006/relationships/image" Target="../media/image127.png"/><Relationship Id="rId45" Type="http://schemas.openxmlformats.org/officeDocument/2006/relationships/image" Target="../media/image55.png"/><Relationship Id="rId46" Type="http://schemas.openxmlformats.org/officeDocument/2006/relationships/image" Target="../media/image54.png"/><Relationship Id="rId47" Type="http://schemas.openxmlformats.org/officeDocument/2006/relationships/image" Target="../media/image149.png"/><Relationship Id="rId48" Type="http://schemas.openxmlformats.org/officeDocument/2006/relationships/image" Target="../media/image150.png"/><Relationship Id="rId4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4.png"/><Relationship Id="rId6" Type="http://schemas.openxmlformats.org/officeDocument/2006/relationships/image" Target="../media/image13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5.png"/><Relationship Id="rId30" Type="http://schemas.openxmlformats.org/officeDocument/2006/relationships/image" Target="../media/image10.png"/><Relationship Id="rId31" Type="http://schemas.openxmlformats.org/officeDocument/2006/relationships/image" Target="../media/image144.png"/><Relationship Id="rId32" Type="http://schemas.openxmlformats.org/officeDocument/2006/relationships/image" Target="../media/image8.png"/><Relationship Id="rId33" Type="http://schemas.openxmlformats.org/officeDocument/2006/relationships/image" Target="../media/image43.png"/><Relationship Id="rId34" Type="http://schemas.openxmlformats.org/officeDocument/2006/relationships/image" Target="../media/image145.png"/><Relationship Id="rId35" Type="http://schemas.openxmlformats.org/officeDocument/2006/relationships/image" Target="../media/image146.png"/><Relationship Id="rId36" Type="http://schemas.openxmlformats.org/officeDocument/2006/relationships/image" Target="../media/image61.png"/><Relationship Id="rId37" Type="http://schemas.openxmlformats.org/officeDocument/2006/relationships/image" Target="../media/image114.png"/><Relationship Id="rId38" Type="http://schemas.openxmlformats.org/officeDocument/2006/relationships/image" Target="../media/image73.png"/><Relationship Id="rId39" Type="http://schemas.openxmlformats.org/officeDocument/2006/relationships/image" Target="../media/image147.png"/><Relationship Id="rId20" Type="http://schemas.openxmlformats.org/officeDocument/2006/relationships/image" Target="../media/image79.png"/><Relationship Id="rId21" Type="http://schemas.openxmlformats.org/officeDocument/2006/relationships/image" Target="../media/image59.png"/><Relationship Id="rId22" Type="http://schemas.openxmlformats.org/officeDocument/2006/relationships/image" Target="../media/image140.png"/><Relationship Id="rId23" Type="http://schemas.openxmlformats.org/officeDocument/2006/relationships/image" Target="../media/image141.png"/><Relationship Id="rId24" Type="http://schemas.openxmlformats.org/officeDocument/2006/relationships/image" Target="../media/image142.png"/><Relationship Id="rId25" Type="http://schemas.openxmlformats.org/officeDocument/2006/relationships/image" Target="../media/image143.png"/><Relationship Id="rId26" Type="http://schemas.openxmlformats.org/officeDocument/2006/relationships/image" Target="../media/image42.png"/><Relationship Id="rId27" Type="http://schemas.openxmlformats.org/officeDocument/2006/relationships/image" Target="../media/image58.png"/><Relationship Id="rId28" Type="http://schemas.openxmlformats.org/officeDocument/2006/relationships/image" Target="../media/image7.png"/><Relationship Id="rId29" Type="http://schemas.openxmlformats.org/officeDocument/2006/relationships/image" Target="../media/image9.png"/><Relationship Id="rId10" Type="http://schemas.openxmlformats.org/officeDocument/2006/relationships/image" Target="../media/image136.png"/><Relationship Id="rId11" Type="http://schemas.openxmlformats.org/officeDocument/2006/relationships/image" Target="../media/image49.png"/><Relationship Id="rId1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20" Type="http://schemas.openxmlformats.org/officeDocument/2006/relationships/image" Target="../media/image145.png"/><Relationship Id="rId21" Type="http://schemas.openxmlformats.org/officeDocument/2006/relationships/image" Target="../media/image15.png"/><Relationship Id="rId22" Type="http://schemas.openxmlformats.org/officeDocument/2006/relationships/image" Target="../media/image157.png"/><Relationship Id="rId23" Type="http://schemas.openxmlformats.org/officeDocument/2006/relationships/image" Target="../media/image44.png"/><Relationship Id="rId24" Type="http://schemas.openxmlformats.org/officeDocument/2006/relationships/image" Target="../media/image158.png"/><Relationship Id="rId25" Type="http://schemas.openxmlformats.org/officeDocument/2006/relationships/image" Target="../media/image52.png"/><Relationship Id="rId26" Type="http://schemas.openxmlformats.org/officeDocument/2006/relationships/image" Target="../media/image159.png"/><Relationship Id="rId27" Type="http://schemas.openxmlformats.org/officeDocument/2006/relationships/image" Target="../media/image127.png"/><Relationship Id="rId28" Type="http://schemas.openxmlformats.org/officeDocument/2006/relationships/image" Target="../media/image160.png"/><Relationship Id="rId10" Type="http://schemas.openxmlformats.org/officeDocument/2006/relationships/image" Target="../media/image7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46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4.png"/><Relationship Id="rId17" Type="http://schemas.openxmlformats.org/officeDocument/2006/relationships/image" Target="../media/image156.png"/><Relationship Id="rId18" Type="http://schemas.openxmlformats.org/officeDocument/2006/relationships/image" Target="../media/image73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92.png"/><Relationship Id="rId6" Type="http://schemas.openxmlformats.org/officeDocument/2006/relationships/image" Target="../media/image17.png"/><Relationship Id="rId7" Type="http://schemas.openxmlformats.org/officeDocument/2006/relationships/image" Target="../media/image82.png"/><Relationship Id="rId8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20" Type="http://schemas.openxmlformats.org/officeDocument/2006/relationships/image" Target="../media/image145.png"/><Relationship Id="rId21" Type="http://schemas.openxmlformats.org/officeDocument/2006/relationships/image" Target="../media/image15.png"/><Relationship Id="rId22" Type="http://schemas.openxmlformats.org/officeDocument/2006/relationships/image" Target="../media/image157.png"/><Relationship Id="rId23" Type="http://schemas.openxmlformats.org/officeDocument/2006/relationships/image" Target="../media/image44.png"/><Relationship Id="rId24" Type="http://schemas.openxmlformats.org/officeDocument/2006/relationships/image" Target="../media/image158.png"/><Relationship Id="rId25" Type="http://schemas.openxmlformats.org/officeDocument/2006/relationships/image" Target="../media/image52.png"/><Relationship Id="rId26" Type="http://schemas.openxmlformats.org/officeDocument/2006/relationships/image" Target="../media/image159.png"/><Relationship Id="rId27" Type="http://schemas.openxmlformats.org/officeDocument/2006/relationships/image" Target="../media/image127.png"/><Relationship Id="rId28" Type="http://schemas.openxmlformats.org/officeDocument/2006/relationships/image" Target="../media/image160.png"/><Relationship Id="rId10" Type="http://schemas.openxmlformats.org/officeDocument/2006/relationships/image" Target="../media/image7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46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4.png"/><Relationship Id="rId17" Type="http://schemas.openxmlformats.org/officeDocument/2006/relationships/image" Target="../media/image156.png"/><Relationship Id="rId18" Type="http://schemas.openxmlformats.org/officeDocument/2006/relationships/image" Target="../media/image73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92.png"/><Relationship Id="rId6" Type="http://schemas.openxmlformats.org/officeDocument/2006/relationships/image" Target="../media/image17.png"/><Relationship Id="rId7" Type="http://schemas.openxmlformats.org/officeDocument/2006/relationships/image" Target="../media/image82.png"/><Relationship Id="rId8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59.png"/><Relationship Id="rId21" Type="http://schemas.openxmlformats.org/officeDocument/2006/relationships/image" Target="../media/image165.png"/><Relationship Id="rId22" Type="http://schemas.openxmlformats.org/officeDocument/2006/relationships/image" Target="../media/image6.png"/><Relationship Id="rId23" Type="http://schemas.openxmlformats.org/officeDocument/2006/relationships/image" Target="../media/image9.png"/><Relationship Id="rId24" Type="http://schemas.openxmlformats.org/officeDocument/2006/relationships/image" Target="../media/image166.png"/><Relationship Id="rId25" Type="http://schemas.openxmlformats.org/officeDocument/2006/relationships/image" Target="../media/image42.png"/><Relationship Id="rId26" Type="http://schemas.openxmlformats.org/officeDocument/2006/relationships/image" Target="../media/image167.png"/><Relationship Id="rId10" Type="http://schemas.openxmlformats.org/officeDocument/2006/relationships/image" Target="../media/image43.png"/><Relationship Id="rId11" Type="http://schemas.openxmlformats.org/officeDocument/2006/relationships/image" Target="../media/image145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52.png"/><Relationship Id="rId15" Type="http://schemas.openxmlformats.org/officeDocument/2006/relationships/image" Target="../media/image164.png"/><Relationship Id="rId16" Type="http://schemas.openxmlformats.org/officeDocument/2006/relationships/image" Target="../media/image17.png"/><Relationship Id="rId17" Type="http://schemas.openxmlformats.org/officeDocument/2006/relationships/image" Target="../media/image79.png"/><Relationship Id="rId18" Type="http://schemas.openxmlformats.org/officeDocument/2006/relationships/image" Target="../media/image58.png"/><Relationship Id="rId19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74.png"/><Relationship Id="rId15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9.png"/><Relationship Id="rId10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74.png"/><Relationship Id="rId15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9.png"/><Relationship Id="rId10" Type="http://schemas.openxmlformats.org/officeDocument/2006/relationships/image" Target="../media/image146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74.png"/><Relationship Id="rId15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9.png"/><Relationship Id="rId10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20" Type="http://schemas.openxmlformats.org/officeDocument/2006/relationships/image" Target="../media/image46.png"/><Relationship Id="rId21" Type="http://schemas.openxmlformats.org/officeDocument/2006/relationships/image" Target="../media/image11.png"/><Relationship Id="rId10" Type="http://schemas.openxmlformats.org/officeDocument/2006/relationships/image" Target="../media/image16.png"/><Relationship Id="rId11" Type="http://schemas.openxmlformats.org/officeDocument/2006/relationships/image" Target="../media/image52.png"/><Relationship Id="rId12" Type="http://schemas.openxmlformats.org/officeDocument/2006/relationships/image" Target="../media/image180.png"/><Relationship Id="rId13" Type="http://schemas.openxmlformats.org/officeDocument/2006/relationships/image" Target="../media/image127.png"/><Relationship Id="rId14" Type="http://schemas.openxmlformats.org/officeDocument/2006/relationships/image" Target="../media/image58.png"/><Relationship Id="rId15" Type="http://schemas.openxmlformats.org/officeDocument/2006/relationships/image" Target="../media/image19.png"/><Relationship Id="rId16" Type="http://schemas.openxmlformats.org/officeDocument/2006/relationships/image" Target="../media/image135.png"/><Relationship Id="rId17" Type="http://schemas.openxmlformats.org/officeDocument/2006/relationships/image" Target="../media/image9.png"/><Relationship Id="rId18" Type="http://schemas.openxmlformats.org/officeDocument/2006/relationships/image" Target="../media/image146.png"/><Relationship Id="rId1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2.png"/><Relationship Id="rId7" Type="http://schemas.openxmlformats.org/officeDocument/2006/relationships/image" Target="../media/image179.png"/><Relationship Id="rId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20" Type="http://schemas.openxmlformats.org/officeDocument/2006/relationships/image" Target="../media/image46.png"/><Relationship Id="rId21" Type="http://schemas.openxmlformats.org/officeDocument/2006/relationships/image" Target="../media/image11.png"/><Relationship Id="rId10" Type="http://schemas.openxmlformats.org/officeDocument/2006/relationships/image" Target="../media/image16.png"/><Relationship Id="rId11" Type="http://schemas.openxmlformats.org/officeDocument/2006/relationships/image" Target="../media/image52.png"/><Relationship Id="rId12" Type="http://schemas.openxmlformats.org/officeDocument/2006/relationships/image" Target="../media/image180.png"/><Relationship Id="rId13" Type="http://schemas.openxmlformats.org/officeDocument/2006/relationships/image" Target="../media/image127.png"/><Relationship Id="rId14" Type="http://schemas.openxmlformats.org/officeDocument/2006/relationships/image" Target="../media/image58.png"/><Relationship Id="rId15" Type="http://schemas.openxmlformats.org/officeDocument/2006/relationships/image" Target="../media/image19.png"/><Relationship Id="rId16" Type="http://schemas.openxmlformats.org/officeDocument/2006/relationships/image" Target="../media/image135.png"/><Relationship Id="rId17" Type="http://schemas.openxmlformats.org/officeDocument/2006/relationships/image" Target="../media/image9.png"/><Relationship Id="rId18" Type="http://schemas.openxmlformats.org/officeDocument/2006/relationships/image" Target="../media/image146.png"/><Relationship Id="rId1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2.png"/><Relationship Id="rId7" Type="http://schemas.openxmlformats.org/officeDocument/2006/relationships/image" Target="../media/image179.png"/><Relationship Id="rId8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8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20" Type="http://schemas.openxmlformats.org/officeDocument/2006/relationships/image" Target="../media/image197.png"/><Relationship Id="rId21" Type="http://schemas.openxmlformats.org/officeDocument/2006/relationships/image" Target="../media/image198.png"/><Relationship Id="rId22" Type="http://schemas.openxmlformats.org/officeDocument/2006/relationships/image" Target="../media/image14.png"/><Relationship Id="rId23" Type="http://schemas.openxmlformats.org/officeDocument/2006/relationships/image" Target="../media/image156.png"/><Relationship Id="rId24" Type="http://schemas.openxmlformats.org/officeDocument/2006/relationships/image" Target="../media/image43.png"/><Relationship Id="rId25" Type="http://schemas.openxmlformats.org/officeDocument/2006/relationships/image" Target="../media/image145.png"/><Relationship Id="rId26" Type="http://schemas.openxmlformats.org/officeDocument/2006/relationships/image" Target="../media/image73.png"/><Relationship Id="rId27" Type="http://schemas.openxmlformats.org/officeDocument/2006/relationships/image" Target="../media/image199.png"/><Relationship Id="rId28" Type="http://schemas.openxmlformats.org/officeDocument/2006/relationships/image" Target="../media/image15.png"/><Relationship Id="rId29" Type="http://schemas.openxmlformats.org/officeDocument/2006/relationships/image" Target="../media/image51.png"/><Relationship Id="rId30" Type="http://schemas.openxmlformats.org/officeDocument/2006/relationships/image" Target="../media/image55.png"/><Relationship Id="rId31" Type="http://schemas.openxmlformats.org/officeDocument/2006/relationships/image" Target="../media/image174.png"/><Relationship Id="rId32" Type="http://schemas.openxmlformats.org/officeDocument/2006/relationships/image" Target="../media/image53.png"/><Relationship Id="rId10" Type="http://schemas.openxmlformats.org/officeDocument/2006/relationships/image" Target="../media/image143.png"/><Relationship Id="rId11" Type="http://schemas.openxmlformats.org/officeDocument/2006/relationships/image" Target="../media/image196.png"/><Relationship Id="rId12" Type="http://schemas.openxmlformats.org/officeDocument/2006/relationships/image" Target="../media/image58.png"/><Relationship Id="rId13" Type="http://schemas.openxmlformats.org/officeDocument/2006/relationships/image" Target="../media/image7.png"/><Relationship Id="rId14" Type="http://schemas.openxmlformats.org/officeDocument/2006/relationships/image" Target="../media/image61.png"/><Relationship Id="rId15" Type="http://schemas.openxmlformats.org/officeDocument/2006/relationships/image" Target="../media/image10.png"/><Relationship Id="rId16" Type="http://schemas.openxmlformats.org/officeDocument/2006/relationships/image" Target="../media/image8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20" Type="http://schemas.openxmlformats.org/officeDocument/2006/relationships/image" Target="../media/image197.png"/><Relationship Id="rId21" Type="http://schemas.openxmlformats.org/officeDocument/2006/relationships/image" Target="../media/image198.png"/><Relationship Id="rId22" Type="http://schemas.openxmlformats.org/officeDocument/2006/relationships/image" Target="../media/image14.png"/><Relationship Id="rId23" Type="http://schemas.openxmlformats.org/officeDocument/2006/relationships/image" Target="../media/image156.png"/><Relationship Id="rId24" Type="http://schemas.openxmlformats.org/officeDocument/2006/relationships/image" Target="../media/image43.png"/><Relationship Id="rId25" Type="http://schemas.openxmlformats.org/officeDocument/2006/relationships/image" Target="../media/image145.png"/><Relationship Id="rId26" Type="http://schemas.openxmlformats.org/officeDocument/2006/relationships/image" Target="../media/image73.png"/><Relationship Id="rId27" Type="http://schemas.openxmlformats.org/officeDocument/2006/relationships/image" Target="../media/image199.png"/><Relationship Id="rId28" Type="http://schemas.openxmlformats.org/officeDocument/2006/relationships/image" Target="../media/image15.png"/><Relationship Id="rId29" Type="http://schemas.openxmlformats.org/officeDocument/2006/relationships/image" Target="../media/image51.png"/><Relationship Id="rId30" Type="http://schemas.openxmlformats.org/officeDocument/2006/relationships/image" Target="../media/image55.png"/><Relationship Id="rId31" Type="http://schemas.openxmlformats.org/officeDocument/2006/relationships/image" Target="../media/image174.png"/><Relationship Id="rId32" Type="http://schemas.openxmlformats.org/officeDocument/2006/relationships/image" Target="../media/image53.png"/><Relationship Id="rId10" Type="http://schemas.openxmlformats.org/officeDocument/2006/relationships/image" Target="../media/image143.png"/><Relationship Id="rId11" Type="http://schemas.openxmlformats.org/officeDocument/2006/relationships/image" Target="../media/image196.png"/><Relationship Id="rId12" Type="http://schemas.openxmlformats.org/officeDocument/2006/relationships/image" Target="../media/image58.png"/><Relationship Id="rId13" Type="http://schemas.openxmlformats.org/officeDocument/2006/relationships/image" Target="../media/image7.png"/><Relationship Id="rId14" Type="http://schemas.openxmlformats.org/officeDocument/2006/relationships/image" Target="../media/image61.png"/><Relationship Id="rId15" Type="http://schemas.openxmlformats.org/officeDocument/2006/relationships/image" Target="../media/image10.png"/><Relationship Id="rId16" Type="http://schemas.openxmlformats.org/officeDocument/2006/relationships/image" Target="../media/image8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6.png"/><Relationship Id="rId12" Type="http://schemas.openxmlformats.org/officeDocument/2006/relationships/image" Target="../media/image42.png"/><Relationship Id="rId13" Type="http://schemas.openxmlformats.org/officeDocument/2006/relationships/image" Target="../media/image17.png"/><Relationship Id="rId14" Type="http://schemas.openxmlformats.org/officeDocument/2006/relationships/image" Target="../media/image12.png"/><Relationship Id="rId15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image" Target="../media/image208.png"/><Relationship Id="rId8" Type="http://schemas.openxmlformats.org/officeDocument/2006/relationships/image" Target="../media/image209.png"/><Relationship Id="rId9" Type="http://schemas.openxmlformats.org/officeDocument/2006/relationships/image" Target="../media/image210.png"/><Relationship Id="rId10" Type="http://schemas.openxmlformats.org/officeDocument/2006/relationships/image" Target="../media/image211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16.png"/><Relationship Id="rId21" Type="http://schemas.openxmlformats.org/officeDocument/2006/relationships/image" Target="../media/image5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158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8.png"/><Relationship Id="rId13" Type="http://schemas.openxmlformats.org/officeDocument/2006/relationships/image" Target="../media/image217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42.png"/><Relationship Id="rId18" Type="http://schemas.openxmlformats.org/officeDocument/2006/relationships/image" Target="../media/image12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18.png"/><Relationship Id="rId7" Type="http://schemas.openxmlformats.org/officeDocument/2006/relationships/image" Target="../media/image80.png"/><Relationship Id="rId8" Type="http://schemas.openxmlformats.org/officeDocument/2006/relationships/image" Target="../media/image216.pn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16.png"/><Relationship Id="rId21" Type="http://schemas.openxmlformats.org/officeDocument/2006/relationships/image" Target="../media/image5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158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8.png"/><Relationship Id="rId13" Type="http://schemas.openxmlformats.org/officeDocument/2006/relationships/image" Target="../media/image217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42.png"/><Relationship Id="rId18" Type="http://schemas.openxmlformats.org/officeDocument/2006/relationships/image" Target="../media/image12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18.png"/><Relationship Id="rId7" Type="http://schemas.openxmlformats.org/officeDocument/2006/relationships/image" Target="../media/image80.png"/><Relationship Id="rId8" Type="http://schemas.openxmlformats.org/officeDocument/2006/relationships/image" Target="../media/image2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19.jp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92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92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149.png"/><Relationship Id="rId24" Type="http://schemas.openxmlformats.org/officeDocument/2006/relationships/image" Target="../media/image17.png"/><Relationship Id="rId25" Type="http://schemas.openxmlformats.org/officeDocument/2006/relationships/image" Target="../media/image80.png"/><Relationship Id="rId26" Type="http://schemas.openxmlformats.org/officeDocument/2006/relationships/image" Target="../media/image58.png"/><Relationship Id="rId27" Type="http://schemas.openxmlformats.org/officeDocument/2006/relationships/image" Target="../media/image59.png"/><Relationship Id="rId28" Type="http://schemas.openxmlformats.org/officeDocument/2006/relationships/image" Target="../media/image7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9.png"/><Relationship Id="rId4" Type="http://schemas.openxmlformats.org/officeDocument/2006/relationships/image" Target="../media/image68.png"/><Relationship Id="rId5" Type="http://schemas.openxmlformats.org/officeDocument/2006/relationships/image" Target="../media/image230.png"/><Relationship Id="rId30" Type="http://schemas.openxmlformats.org/officeDocument/2006/relationships/image" Target="../media/image10.png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9" Type="http://schemas.openxmlformats.org/officeDocument/2006/relationships/image" Target="../media/image70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73.png"/><Relationship Id="rId33" Type="http://schemas.openxmlformats.org/officeDocument/2006/relationships/image" Target="../media/image114.png"/><Relationship Id="rId34" Type="http://schemas.openxmlformats.org/officeDocument/2006/relationships/image" Target="../media/image235.png"/><Relationship Id="rId10" Type="http://schemas.openxmlformats.org/officeDocument/2006/relationships/image" Target="../media/image164.png"/><Relationship Id="rId11" Type="http://schemas.openxmlformats.org/officeDocument/2006/relationships/image" Target="../media/image145.png"/><Relationship Id="rId12" Type="http://schemas.openxmlformats.org/officeDocument/2006/relationships/image" Target="../media/image42.png"/><Relationship Id="rId13" Type="http://schemas.openxmlformats.org/officeDocument/2006/relationships/image" Target="../media/image231.png"/><Relationship Id="rId14" Type="http://schemas.openxmlformats.org/officeDocument/2006/relationships/image" Target="../media/image232.png"/><Relationship Id="rId15" Type="http://schemas.openxmlformats.org/officeDocument/2006/relationships/image" Target="../media/image233.png"/><Relationship Id="rId16" Type="http://schemas.openxmlformats.org/officeDocument/2006/relationships/image" Target="../media/image234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149.png"/><Relationship Id="rId24" Type="http://schemas.openxmlformats.org/officeDocument/2006/relationships/image" Target="../media/image17.png"/><Relationship Id="rId25" Type="http://schemas.openxmlformats.org/officeDocument/2006/relationships/image" Target="../media/image80.png"/><Relationship Id="rId26" Type="http://schemas.openxmlformats.org/officeDocument/2006/relationships/image" Target="../media/image58.png"/><Relationship Id="rId27" Type="http://schemas.openxmlformats.org/officeDocument/2006/relationships/image" Target="../media/image59.png"/><Relationship Id="rId28" Type="http://schemas.openxmlformats.org/officeDocument/2006/relationships/image" Target="../media/image7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9.png"/><Relationship Id="rId4" Type="http://schemas.openxmlformats.org/officeDocument/2006/relationships/image" Target="../media/image68.png"/><Relationship Id="rId5" Type="http://schemas.openxmlformats.org/officeDocument/2006/relationships/image" Target="../media/image230.png"/><Relationship Id="rId30" Type="http://schemas.openxmlformats.org/officeDocument/2006/relationships/image" Target="../media/image10.png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9" Type="http://schemas.openxmlformats.org/officeDocument/2006/relationships/image" Target="../media/image70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73.png"/><Relationship Id="rId33" Type="http://schemas.openxmlformats.org/officeDocument/2006/relationships/image" Target="../media/image114.png"/><Relationship Id="rId34" Type="http://schemas.openxmlformats.org/officeDocument/2006/relationships/image" Target="../media/image235.png"/><Relationship Id="rId10" Type="http://schemas.openxmlformats.org/officeDocument/2006/relationships/image" Target="../media/image164.png"/><Relationship Id="rId11" Type="http://schemas.openxmlformats.org/officeDocument/2006/relationships/image" Target="../media/image145.png"/><Relationship Id="rId12" Type="http://schemas.openxmlformats.org/officeDocument/2006/relationships/image" Target="../media/image42.png"/><Relationship Id="rId13" Type="http://schemas.openxmlformats.org/officeDocument/2006/relationships/image" Target="../media/image231.png"/><Relationship Id="rId14" Type="http://schemas.openxmlformats.org/officeDocument/2006/relationships/image" Target="../media/image232.png"/><Relationship Id="rId15" Type="http://schemas.openxmlformats.org/officeDocument/2006/relationships/image" Target="../media/image233.png"/><Relationship Id="rId16" Type="http://schemas.openxmlformats.org/officeDocument/2006/relationships/image" Target="../media/image234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36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012" y="548728"/>
            <a:ext cx="8568944" cy="5760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662" y="542378"/>
            <a:ext cx="8581644" cy="5773293"/>
          </a:xfrm>
          <a:custGeom>
            <a:avLst/>
            <a:gdLst/>
            <a:ahLst/>
            <a:cxnLst/>
            <a:rect l="l" t="t" r="r" b="b"/>
            <a:pathLst>
              <a:path w="8581644" h="5773293">
                <a:moveTo>
                  <a:pt x="0" y="5773293"/>
                </a:moveTo>
                <a:lnTo>
                  <a:pt x="8581644" y="5773293"/>
                </a:lnTo>
                <a:lnTo>
                  <a:pt x="8581644" y="0"/>
                </a:lnTo>
                <a:lnTo>
                  <a:pt x="0" y="0"/>
                </a:lnTo>
                <a:lnTo>
                  <a:pt x="0" y="5773293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4662" y="542378"/>
            <a:ext cx="8581644" cy="577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944" y="73151"/>
            <a:ext cx="7200900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3832" y="682751"/>
            <a:ext cx="578510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3757" y="206371"/>
            <a:ext cx="21907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6324"/>
            <a:ext cx="7741549" cy="4040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0"/>
              </a:lnSpc>
              <a:spcBef>
                <a:spcPts val="155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¿Cuá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ido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esu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dos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í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ica</a:t>
            </a:r>
            <a:r>
              <a:rPr sz="1800" spc="-1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</a:t>
            </a:r>
            <a:r>
              <a:rPr sz="1800" spc="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?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8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dismin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6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tasa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mo</a:t>
            </a:r>
            <a:r>
              <a:rPr sz="1800" spc="48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nf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41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ó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2009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3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or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(8</a:t>
            </a:r>
            <a:r>
              <a:rPr sz="1800" spc="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8),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tó</a:t>
            </a:r>
            <a:r>
              <a:rPr sz="1800" spc="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9</a:t>
            </a:r>
            <a:r>
              <a:rPr sz="1800" spc="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72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</a:t>
            </a:r>
            <a:r>
              <a:rPr sz="1800" spc="-69" dirty="0" smtClean="0">
                <a:latin typeface="Franklin Gothic Medium"/>
                <a:cs typeface="Franklin Gothic Medium"/>
              </a:rPr>
              <a:t>0</a:t>
            </a:r>
            <a:r>
              <a:rPr sz="1800" spc="-5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0.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espe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dor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stra</a:t>
            </a:r>
            <a:r>
              <a:rPr sz="1800" spc="-1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posit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endParaRPr sz="1800">
              <a:latin typeface="Franklin Gothic Medium"/>
              <a:cs typeface="Franklin Gothic Medium"/>
            </a:endParaRPr>
          </a:p>
          <a:p>
            <a:pPr marL="12700" marR="148755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</a:t>
            </a:r>
            <a:r>
              <a:rPr sz="1800" spc="-69" dirty="0" smtClean="0">
                <a:latin typeface="Franklin Gothic Medium"/>
                <a:cs typeface="Franklin Gothic Medium"/>
              </a:rPr>
              <a:t>0</a:t>
            </a:r>
            <a:r>
              <a:rPr sz="1800" spc="-5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0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fue</a:t>
            </a:r>
            <a:r>
              <a:rPr sz="1800" spc="-4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50" dirty="0" smtClean="0">
                <a:latin typeface="Franklin Gothic Medium"/>
                <a:cs typeface="Franklin Gothic Medium"/>
              </a:rPr>
              <a:t>7</a:t>
            </a:r>
            <a:r>
              <a:rPr sz="1800" spc="0" dirty="0" smtClean="0">
                <a:latin typeface="Franklin Gothic Medium"/>
                <a:cs typeface="Franklin Gothic Medium"/>
              </a:rPr>
              <a:t>7</a:t>
            </a:r>
            <a:r>
              <a:rPr sz="1800" spc="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54</a:t>
            </a:r>
            <a:r>
              <a:rPr sz="1800" spc="-1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(80</a:t>
            </a:r>
            <a:r>
              <a:rPr sz="1800" spc="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5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75</a:t>
            </a:r>
            <a:r>
              <a:rPr sz="1800" spc="-6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1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 hombres).</a:t>
            </a:r>
            <a:r>
              <a:rPr sz="1800" spc="-18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gua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9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pesar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1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0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50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xi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acce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4" dirty="0" smtClean="0">
                <a:latin typeface="Franklin Gothic Medium"/>
                <a:cs typeface="Franklin Gothic Medium"/>
              </a:rPr>
              <a:t>r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ud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ado</a:t>
            </a:r>
            <a:r>
              <a:rPr sz="1800" spc="76" dirty="0" smtClean="0">
                <a:latin typeface="Franklin Gothic Medium"/>
                <a:cs typeface="Franklin Gothic Medium"/>
              </a:rPr>
              <a:t> </a:t>
            </a:r>
            <a:r>
              <a:rPr sz="1800" spc="1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9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5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ur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1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 secunda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  <a:spcBef>
                <a:spcPts val="328"/>
              </a:spcBef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pobreza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eza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-33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xtr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ma</a:t>
            </a:r>
            <a:r>
              <a:rPr sz="1800" spc="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-75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ú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mos</a:t>
            </a:r>
            <a:r>
              <a:rPr sz="1800" spc="6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ñ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stán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deba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0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1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dab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2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siglo</a:t>
            </a:r>
            <a:r>
              <a:rPr sz="1800" spc="-11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sado.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emba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go,</a:t>
            </a:r>
            <a:r>
              <a:rPr sz="1800" spc="3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té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nos</a:t>
            </a:r>
            <a:r>
              <a:rPr sz="1800" spc="-17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ab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1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pobl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3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10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9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pobreza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ú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muy</a:t>
            </a:r>
            <a:r>
              <a:rPr sz="1800" spc="-1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.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Deci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8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14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Estado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gunos</a:t>
            </a:r>
            <a:r>
              <a:rPr sz="1800" spc="-8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og</a:t>
            </a:r>
            <a:r>
              <a:rPr sz="1800" spc="-3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1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sido</a:t>
            </a:r>
            <a:r>
              <a:rPr sz="1800" spc="-2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ducción</a:t>
            </a:r>
            <a:r>
              <a:rPr sz="1800" spc="-6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ú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hoga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una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cesidad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ásica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sat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echa,</a:t>
            </a:r>
            <a:r>
              <a:rPr sz="1800" spc="-1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mbién</a:t>
            </a:r>
            <a:r>
              <a:rPr sz="1800" spc="3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m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nor</a:t>
            </a:r>
            <a:r>
              <a:rPr sz="1800" spc="-14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er</a:t>
            </a:r>
            <a:r>
              <a:rPr sz="1800" spc="0" dirty="0" smtClean="0">
                <a:latin typeface="Franklin Gothic Medium"/>
                <a:cs typeface="Franklin Gothic Medium"/>
              </a:rPr>
              <a:t>abi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1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hoga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supe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9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pobreza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-5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caer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esta,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ne</a:t>
            </a:r>
            <a:r>
              <a:rPr sz="1800" spc="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14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ta</a:t>
            </a:r>
            <a:r>
              <a:rPr sz="1800" spc="-10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co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side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hoga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5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tr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ba</a:t>
            </a:r>
            <a:r>
              <a:rPr sz="1800" spc="-4" dirty="0" smtClean="0">
                <a:latin typeface="Franklin Gothic Medium"/>
                <a:cs typeface="Franklin Gothic Medium"/>
              </a:rPr>
              <a:t>ja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 </a:t>
            </a:r>
            <a:endParaRPr sz="1800">
              <a:latin typeface="Franklin Gothic Medium"/>
              <a:cs typeface="Franklin Gothic Medium"/>
            </a:endParaRPr>
          </a:p>
          <a:p>
            <a:pPr marL="12700" marR="789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08537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19430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292" y="377951"/>
            <a:ext cx="8330183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7427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9281" y="762888"/>
            <a:ext cx="217550" cy="28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3404" y="762888"/>
            <a:ext cx="239141" cy="2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8099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4684" y="762888"/>
            <a:ext cx="239140" cy="2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9379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3445" y="762888"/>
            <a:ext cx="170455" cy="386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2439" y="770752"/>
            <a:ext cx="153162" cy="28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5705" y="762888"/>
            <a:ext cx="360807" cy="284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5269" y="762888"/>
            <a:ext cx="217550" cy="284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9072" y="762888"/>
            <a:ext cx="239140" cy="2908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3767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4170" y="691007"/>
            <a:ext cx="163829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36612" y="940815"/>
            <a:ext cx="91387" cy="111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44842" y="691007"/>
            <a:ext cx="163829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7284" y="940815"/>
            <a:ext cx="91387" cy="111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847" y="678307"/>
            <a:ext cx="213842" cy="3690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28231" y="6758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9739" y="6758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0014" y="661670"/>
            <a:ext cx="46609" cy="3856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9318" y="661670"/>
            <a:ext cx="46608" cy="3856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4780" y="763777"/>
            <a:ext cx="22029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22191" y="661670"/>
            <a:ext cx="232283" cy="3933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71213" y="777042"/>
            <a:ext cx="15651" cy="112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75076" y="661670"/>
            <a:ext cx="232283" cy="393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24097" y="777042"/>
            <a:ext cx="15651" cy="112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38656" y="661670"/>
            <a:ext cx="232282" cy="393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7677" y="777042"/>
            <a:ext cx="15651" cy="112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73414" y="776079"/>
            <a:ext cx="20722" cy="112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8672" y="762888"/>
            <a:ext cx="232282" cy="3892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1406" y="770509"/>
            <a:ext cx="46609" cy="2768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20560" y="770509"/>
            <a:ext cx="146685" cy="2768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79773" y="770509"/>
            <a:ext cx="217550" cy="284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26233" y="770509"/>
            <a:ext cx="217550" cy="284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32914" y="770509"/>
            <a:ext cx="46609" cy="2768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29196" y="763777"/>
            <a:ext cx="200278" cy="2901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86296" y="763777"/>
            <a:ext cx="200278" cy="2901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62055" y="881539"/>
            <a:ext cx="12315" cy="71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12994" y="763777"/>
            <a:ext cx="220344" cy="29121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04299" y="881539"/>
            <a:ext cx="12315" cy="71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55238" y="763777"/>
            <a:ext cx="220345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41359" y="881539"/>
            <a:ext cx="12315" cy="715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92298" y="7637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7804" y="763777"/>
            <a:ext cx="200278" cy="2901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63773" y="881531"/>
            <a:ext cx="12370" cy="71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42732" y="762888"/>
            <a:ext cx="239141" cy="2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22233" y="206371"/>
            <a:ext cx="22212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1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40" y="1616324"/>
            <a:ext cx="7712857" cy="3930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0"/>
              </a:lnSpc>
              <a:spcBef>
                <a:spcPts val="155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pesar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í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públ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cas,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stit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cio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10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4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ión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9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pl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das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educc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6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pobreza,</a:t>
            </a:r>
            <a:r>
              <a:rPr sz="1800" spc="-6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igu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dad</a:t>
            </a:r>
            <a:r>
              <a:rPr sz="1800" spc="-1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49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5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0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dado</a:t>
            </a:r>
            <a:r>
              <a:rPr sz="1800" spc="-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como</a:t>
            </a:r>
            <a:r>
              <a:rPr sz="1800" spc="-17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esu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osas</a:t>
            </a:r>
            <a:r>
              <a:rPr sz="1800" spc="-1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an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gin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das,</a:t>
            </a:r>
            <a:r>
              <a:rPr sz="1800" spc="7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sin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posibi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des</a:t>
            </a:r>
            <a:r>
              <a:rPr sz="1800" spc="-1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0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7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1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</a:t>
            </a:r>
            <a:r>
              <a:rPr sz="1800" spc="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condic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1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1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marL="12700" marR="26177">
              <a:lnSpc>
                <a:spcPct val="94482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¿Qué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está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do?</a:t>
            </a:r>
            <a:r>
              <a:rPr sz="1800" spc="-13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¿</a:t>
            </a:r>
            <a:r>
              <a:rPr sz="1800" spc="-19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or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ué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oduce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esa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?</a:t>
            </a:r>
            <a:endParaRPr sz="1800">
              <a:latin typeface="Franklin Gothic Medium"/>
              <a:cs typeface="Franklin Gothic Medium"/>
            </a:endParaRPr>
          </a:p>
          <a:p>
            <a:pPr marL="12700" marR="28544">
              <a:lnSpc>
                <a:spcPts val="2040"/>
              </a:lnSpc>
              <a:spcBef>
                <a:spcPts val="370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gún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Deci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8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15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Estado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ón,</a:t>
            </a:r>
            <a:r>
              <a:rPr sz="1800" spc="-1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39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ión</a:t>
            </a:r>
            <a:r>
              <a:rPr sz="1800" spc="-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 </a:t>
            </a:r>
            <a:endParaRPr sz="1800">
              <a:latin typeface="Franklin Gothic Medium"/>
              <a:cs typeface="Franklin Gothic Medium"/>
            </a:endParaRPr>
          </a:p>
          <a:p>
            <a:pPr marL="12700" marR="28544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públ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1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8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fue</a:t>
            </a:r>
            <a:r>
              <a:rPr sz="1800" spc="54" dirty="0" smtClean="0">
                <a:latin typeface="Franklin Gothic Medium"/>
                <a:cs typeface="Franklin Gothic Medium"/>
              </a:rPr>
              <a:t>r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ec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1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edist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ibut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1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deci</a:t>
            </a:r>
            <a:r>
              <a:rPr sz="1800" spc="-10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2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ada</a:t>
            </a:r>
            <a:r>
              <a:rPr sz="1800" spc="-1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 </a:t>
            </a:r>
            <a:endParaRPr sz="1800">
              <a:latin typeface="Franklin Gothic Medium"/>
              <a:cs typeface="Franklin Gothic Medium"/>
            </a:endParaRPr>
          </a:p>
          <a:p>
            <a:pPr marL="12700" marR="28544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ís,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Estado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ibu</a:t>
            </a:r>
            <a:r>
              <a:rPr sz="1800" spc="-29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meca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ismo,</a:t>
            </a:r>
            <a:r>
              <a:rPr sz="1800" spc="13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f</a:t>
            </a:r>
            <a:r>
              <a:rPr sz="1800" spc="-39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ece</a:t>
            </a:r>
            <a:r>
              <a:rPr sz="1800" spc="-11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 </a:t>
            </a:r>
            <a:endParaRPr sz="1800">
              <a:latin typeface="Franklin Gothic Medium"/>
              <a:cs typeface="Franklin Gothic Medium"/>
            </a:endParaRPr>
          </a:p>
          <a:p>
            <a:pPr marL="12700" marR="28544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sec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idos,</a:t>
            </a:r>
            <a:r>
              <a:rPr sz="1800" spc="8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aspec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ác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-9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uct</a:t>
            </a:r>
            <a:r>
              <a:rPr sz="1800" spc="-4" dirty="0" smtClean="0">
                <a:latin typeface="Franklin Gothic Medium"/>
                <a:cs typeface="Franklin Gothic Medium"/>
              </a:rPr>
              <a:t>ur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-13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dos</a:t>
            </a:r>
            <a:r>
              <a:rPr sz="1800" spc="-1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 </a:t>
            </a:r>
            <a:endParaRPr sz="1800">
              <a:latin typeface="Franklin Gothic Medium"/>
              <a:cs typeface="Franklin Gothic Medium"/>
            </a:endParaRPr>
          </a:p>
          <a:p>
            <a:pPr marL="12700" marR="28544">
              <a:lnSpc>
                <a:spcPts val="2040"/>
              </a:lnSpc>
            </a:pPr>
            <a:r>
              <a:rPr sz="1800" spc="-33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ma</a:t>
            </a:r>
            <a:r>
              <a:rPr sz="1800" spc="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ec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or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eco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óm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co,</a:t>
            </a:r>
            <a:r>
              <a:rPr sz="1800" spc="94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f</a:t>
            </a:r>
            <a:r>
              <a:rPr sz="1800" spc="-39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ec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ó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1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 marR="28544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6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a,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nza</a:t>
            </a:r>
            <a:r>
              <a:rPr sz="1800" spc="-1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desigua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dad.</a:t>
            </a:r>
            <a:endParaRPr sz="1800">
              <a:latin typeface="Franklin Gothic Medium"/>
              <a:cs typeface="Franklin Gothic Medium"/>
            </a:endParaRPr>
          </a:p>
          <a:p>
            <a:pPr marL="12700" marR="47054">
              <a:lnSpc>
                <a:spcPts val="2040"/>
              </a:lnSpc>
              <a:spcBef>
                <a:spcPts val="117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coe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5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(ide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9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</a:t>
            </a:r>
            <a:r>
              <a:rPr sz="1800" spc="-4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stico</a:t>
            </a:r>
            <a:r>
              <a:rPr sz="1800" spc="-1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1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Cor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ado</a:t>
            </a:r>
            <a:r>
              <a:rPr sz="1800" spc="-8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i),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na </a:t>
            </a:r>
            <a:endParaRPr sz="1800">
              <a:latin typeface="Franklin Gothic Medium"/>
              <a:cs typeface="Franklin Gothic Medium"/>
            </a:endParaRPr>
          </a:p>
          <a:p>
            <a:pPr marL="12700" marR="47054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med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176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stra</a:t>
            </a:r>
            <a:r>
              <a:rPr sz="1800" spc="-16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igu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dad</a:t>
            </a:r>
            <a:r>
              <a:rPr sz="1800" spc="-1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distr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uc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greso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;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8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</a:t>
            </a:r>
            <a:endParaRPr sz="1800">
              <a:latin typeface="Franklin Gothic Medium"/>
              <a:cs typeface="Franklin Gothic Medium"/>
            </a:endParaRPr>
          </a:p>
          <a:p>
            <a:pPr marL="12700" marR="47054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go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0 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donde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0 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ica</a:t>
            </a:r>
            <a:r>
              <a:rPr sz="1800" spc="2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igu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dad</a:t>
            </a:r>
            <a:r>
              <a:rPr sz="1800" spc="-134" dirty="0" smtClean="0">
                <a:latin typeface="Franklin Gothic Medium"/>
                <a:cs typeface="Franklin Gothic Medium"/>
              </a:rPr>
              <a:t> 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12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2" dirty="0" smtClean="0">
                <a:latin typeface="Franklin Gothic Medium"/>
                <a:cs typeface="Franklin Gothic Medium"/>
              </a:rPr>
              <a:t> 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1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desigua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dad.</a:t>
            </a:r>
            <a:r>
              <a:rPr sz="1800" spc="-1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Pues </a:t>
            </a:r>
            <a:endParaRPr sz="1800">
              <a:latin typeface="Franklin Gothic Medium"/>
              <a:cs typeface="Franklin Gothic Medium"/>
            </a:endParaRPr>
          </a:p>
          <a:p>
            <a:pPr marL="12700" marR="47054">
              <a:lnSpc>
                <a:spcPts val="2040"/>
              </a:lnSpc>
            </a:pP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n,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ún</a:t>
            </a:r>
            <a:r>
              <a:rPr sz="1800" spc="-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oe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-1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ta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Rica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igu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dad</a:t>
            </a:r>
            <a:r>
              <a:rPr sz="1800" spc="-1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distr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uc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 marR="47054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gresos</a:t>
            </a:r>
            <a:r>
              <a:rPr sz="1800" spc="-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m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ne</a:t>
            </a:r>
            <a:r>
              <a:rPr sz="1800" spc="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is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bie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 marR="47054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10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708537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641606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915926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287780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292" y="377951"/>
            <a:ext cx="8330183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7427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9281" y="762888"/>
            <a:ext cx="217550" cy="28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23404" y="762888"/>
            <a:ext cx="239141" cy="2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8099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34684" y="762888"/>
            <a:ext cx="239140" cy="2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9379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3445" y="762888"/>
            <a:ext cx="170455" cy="386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2439" y="770752"/>
            <a:ext cx="153162" cy="28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5705" y="762888"/>
            <a:ext cx="360807" cy="284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5269" y="762888"/>
            <a:ext cx="217550" cy="284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9072" y="762888"/>
            <a:ext cx="239140" cy="2908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767" y="785298"/>
            <a:ext cx="11024" cy="92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64170" y="691007"/>
            <a:ext cx="163829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36612" y="940815"/>
            <a:ext cx="91387" cy="111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44842" y="691007"/>
            <a:ext cx="163829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7284" y="940815"/>
            <a:ext cx="91387" cy="111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847" y="678307"/>
            <a:ext cx="213842" cy="3690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8231" y="6758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9739" y="6758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00014" y="661670"/>
            <a:ext cx="46609" cy="3856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9318" y="661670"/>
            <a:ext cx="46608" cy="3856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4780" y="763777"/>
            <a:ext cx="22029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22191" y="661670"/>
            <a:ext cx="232283" cy="3933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71213" y="777042"/>
            <a:ext cx="15651" cy="112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5076" y="661670"/>
            <a:ext cx="232283" cy="393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24097" y="777042"/>
            <a:ext cx="15651" cy="112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38656" y="661670"/>
            <a:ext cx="232282" cy="393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7677" y="777042"/>
            <a:ext cx="15651" cy="112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73414" y="776079"/>
            <a:ext cx="20722" cy="112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28672" y="762888"/>
            <a:ext cx="232282" cy="3892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31406" y="770509"/>
            <a:ext cx="46609" cy="2768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20560" y="770509"/>
            <a:ext cx="146685" cy="2768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79773" y="770509"/>
            <a:ext cx="217550" cy="284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26233" y="770509"/>
            <a:ext cx="217550" cy="284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32914" y="770509"/>
            <a:ext cx="46609" cy="2768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29196" y="763777"/>
            <a:ext cx="200278" cy="2901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6296" y="763777"/>
            <a:ext cx="200278" cy="2901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62055" y="881539"/>
            <a:ext cx="12315" cy="71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2994" y="763777"/>
            <a:ext cx="220344" cy="29121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04299" y="881539"/>
            <a:ext cx="12315" cy="715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55238" y="763777"/>
            <a:ext cx="220345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41359" y="881539"/>
            <a:ext cx="12315" cy="715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92298" y="7637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87804" y="763777"/>
            <a:ext cx="200278" cy="2901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3773" y="881531"/>
            <a:ext cx="12370" cy="71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42732" y="762888"/>
            <a:ext cx="239141" cy="2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12246"/>
            <a:ext cx="7688900" cy="3926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817">
              <a:lnSpc>
                <a:spcPts val="2285"/>
              </a:lnSpc>
              <a:spcBef>
                <a:spcPts val="114"/>
              </a:spcBef>
            </a:pPr>
            <a:r>
              <a:rPr sz="3300" spc="0" baseline="-1336" dirty="0" smtClean="0">
                <a:latin typeface="Franklin Gothic Medium"/>
                <a:cs typeface="Franklin Gothic Medium"/>
              </a:rPr>
              <a:t>Al</a:t>
            </a:r>
            <a:r>
              <a:rPr sz="3300" spc="-211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inicios</a:t>
            </a:r>
            <a:r>
              <a:rPr sz="3300" spc="-119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de</a:t>
            </a:r>
            <a:r>
              <a:rPr sz="3300" spc="-23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la</a:t>
            </a:r>
            <a:r>
              <a:rPr sz="3300" spc="-68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década</a:t>
            </a:r>
            <a:r>
              <a:rPr sz="3300" spc="-44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de</a:t>
            </a:r>
            <a:r>
              <a:rPr sz="3300" spc="-23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-25" baseline="-1336" dirty="0" smtClean="0">
                <a:latin typeface="Franklin Gothic Medium"/>
                <a:cs typeface="Franklin Gothic Medium"/>
              </a:rPr>
              <a:t>1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99</a:t>
            </a:r>
            <a:r>
              <a:rPr sz="3300" spc="-9" baseline="-1336" dirty="0" smtClean="0">
                <a:latin typeface="Franklin Gothic Medium"/>
                <a:cs typeface="Franklin Gothic Medium"/>
              </a:rPr>
              <a:t>0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,</a:t>
            </a:r>
            <a:r>
              <a:rPr sz="3300" spc="-20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el</a:t>
            </a:r>
            <a:r>
              <a:rPr sz="3300" spc="-50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c</a:t>
            </a:r>
            <a:r>
              <a:rPr sz="3300" spc="-4" baseline="-1336" dirty="0" smtClean="0">
                <a:latin typeface="Franklin Gothic Medium"/>
                <a:cs typeface="Franklin Gothic Medium"/>
              </a:rPr>
              <a:t>o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e</a:t>
            </a:r>
            <a:r>
              <a:rPr sz="3300" spc="9" baseline="-1336" dirty="0" smtClean="0">
                <a:latin typeface="Franklin Gothic Medium"/>
                <a:cs typeface="Franklin Gothic Medium"/>
              </a:rPr>
              <a:t>f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icie</a:t>
            </a:r>
            <a:r>
              <a:rPr sz="3300" spc="-4" baseline="-1336" dirty="0" smtClean="0">
                <a:latin typeface="Franklin Gothic Medium"/>
                <a:cs typeface="Franklin Gothic Medium"/>
              </a:rPr>
              <a:t>n</a:t>
            </a:r>
            <a:r>
              <a:rPr sz="3300" spc="-39" baseline="-1336" dirty="0" smtClean="0">
                <a:latin typeface="Franklin Gothic Medium"/>
                <a:cs typeface="Franklin Gothic Medium"/>
              </a:rPr>
              <a:t>t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e</a:t>
            </a:r>
            <a:r>
              <a:rPr sz="3300" spc="-177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de</a:t>
            </a:r>
            <a:r>
              <a:rPr sz="3300" spc="-3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Gini</a:t>
            </a:r>
            <a:r>
              <a:rPr sz="3300" spc="-73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e</a:t>
            </a:r>
            <a:r>
              <a:rPr sz="3300" spc="-4" baseline="-1336" dirty="0" smtClean="0">
                <a:latin typeface="Franklin Gothic Medium"/>
                <a:cs typeface="Franklin Gothic Medium"/>
              </a:rPr>
              <a:t>r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a</a:t>
            </a:r>
            <a:r>
              <a:rPr sz="3300" spc="-39" baseline="-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-1336" dirty="0" smtClean="0">
                <a:latin typeface="Franklin Gothic Medium"/>
                <a:cs typeface="Franklin Gothic Medium"/>
              </a:rPr>
              <a:t>de</a:t>
            </a:r>
            <a:endParaRPr sz="2200">
              <a:latin typeface="Franklin Gothic Medium"/>
              <a:cs typeface="Franklin Gothic Medium"/>
            </a:endParaRPr>
          </a:p>
          <a:p>
            <a:pPr marL="12700" marR="34817">
              <a:lnSpc>
                <a:spcPts val="2115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0,</a:t>
            </a:r>
            <a:r>
              <a:rPr sz="2200" spc="-109" dirty="0" smtClean="0">
                <a:latin typeface="Franklin Gothic Medium"/>
                <a:cs typeface="Franklin Gothic Medium"/>
              </a:rPr>
              <a:t>3</a:t>
            </a:r>
            <a:r>
              <a:rPr sz="2200" spc="-229" dirty="0" smtClean="0">
                <a:latin typeface="Franklin Gothic Medium"/>
                <a:cs typeface="Franklin Gothic Medium"/>
              </a:rPr>
              <a:t>7</a:t>
            </a:r>
            <a:r>
              <a:rPr sz="2200" spc="0" dirty="0" smtClean="0">
                <a:latin typeface="Franklin Gothic Medium"/>
                <a:cs typeface="Franklin Gothic Medium"/>
              </a:rPr>
              <a:t>4; al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inal</a:t>
            </a:r>
            <a:r>
              <a:rPr sz="2200" spc="-138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esa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década</a:t>
            </a:r>
            <a:r>
              <a:rPr sz="2200" spc="-4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había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aumen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0,</a:t>
            </a:r>
            <a:r>
              <a:rPr sz="2200" spc="-144" dirty="0" smtClean="0">
                <a:latin typeface="Franklin Gothic Medium"/>
                <a:cs typeface="Franklin Gothic Medium"/>
              </a:rPr>
              <a:t>4</a:t>
            </a:r>
            <a:r>
              <a:rPr sz="2200" spc="0" dirty="0" smtClean="0">
                <a:latin typeface="Franklin Gothic Medium"/>
                <a:cs typeface="Franklin Gothic Medium"/>
              </a:rPr>
              <a:t>12</a:t>
            </a:r>
            <a:r>
              <a:rPr sz="2200" spc="-2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ha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110"/>
              </a:lnSpc>
              <a:spcBef>
                <a:spcPts val="19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seg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ido</a:t>
            </a:r>
            <a:r>
              <a:rPr sz="2200" spc="-10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ándose</a:t>
            </a:r>
            <a:r>
              <a:rPr sz="2200" spc="2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pres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7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siglo.</a:t>
            </a:r>
            <a:r>
              <a:rPr sz="2200" spc="-15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1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úl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imos</a:t>
            </a:r>
            <a:r>
              <a:rPr sz="2200" spc="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da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 indican</a:t>
            </a:r>
            <a:r>
              <a:rPr sz="2200" spc="-156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dicho</a:t>
            </a:r>
            <a:r>
              <a:rPr sz="2200" spc="-10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coe</a:t>
            </a:r>
            <a:r>
              <a:rPr sz="2200" spc="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icie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9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ha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alcan</a:t>
            </a:r>
            <a:r>
              <a:rPr sz="2200" spc="-4" dirty="0" smtClean="0">
                <a:latin typeface="Franklin Gothic Medium"/>
                <a:cs typeface="Franklin Gothic Medium"/>
              </a:rPr>
              <a:t>z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91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alor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como</a:t>
            </a:r>
            <a:r>
              <a:rPr sz="2200" spc="-2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0,4</a:t>
            </a:r>
            <a:r>
              <a:rPr sz="2200" spc="-75" dirty="0" smtClean="0">
                <a:latin typeface="Franklin Gothic Medium"/>
                <a:cs typeface="Franklin Gothic Medium"/>
              </a:rPr>
              <a:t>2</a:t>
            </a:r>
            <a:r>
              <a:rPr sz="2200" spc="0" dirty="0" smtClean="0">
                <a:latin typeface="Franklin Gothic Medium"/>
                <a:cs typeface="Franklin Gothic Medium"/>
              </a:rPr>
              <a:t>1 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año</a:t>
            </a:r>
            <a:r>
              <a:rPr sz="2200" spc="-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20</a:t>
            </a:r>
            <a:r>
              <a:rPr sz="2200" spc="-9" dirty="0" smtClean="0">
                <a:latin typeface="Franklin Gothic Medium"/>
                <a:cs typeface="Franklin Gothic Medium"/>
              </a:rPr>
              <a:t>0</a:t>
            </a:r>
            <a:r>
              <a:rPr sz="2200" spc="0" dirty="0" smtClean="0">
                <a:latin typeface="Franklin Gothic Medium"/>
                <a:cs typeface="Franklin Gothic Medium"/>
              </a:rPr>
              <a:t>8,</a:t>
            </a:r>
            <a:r>
              <a:rPr sz="2200" spc="-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0,4</a:t>
            </a:r>
            <a:r>
              <a:rPr sz="2200" spc="-114" dirty="0" smtClean="0">
                <a:latin typeface="Franklin Gothic Medium"/>
                <a:cs typeface="Franklin Gothic Medium"/>
              </a:rPr>
              <a:t>3</a:t>
            </a:r>
            <a:r>
              <a:rPr sz="2200" spc="0" dirty="0" smtClean="0">
                <a:latin typeface="Franklin Gothic Medium"/>
                <a:cs typeface="Franklin Gothic Medium"/>
              </a:rPr>
              <a:t>7</a:t>
            </a:r>
            <a:r>
              <a:rPr sz="2200" spc="-1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1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2</a:t>
            </a:r>
            <a:r>
              <a:rPr sz="2200" spc="-9" dirty="0" smtClean="0">
                <a:latin typeface="Franklin Gothic Medium"/>
                <a:cs typeface="Franklin Gothic Medium"/>
              </a:rPr>
              <a:t>0</a:t>
            </a:r>
            <a:r>
              <a:rPr sz="2200" spc="0" dirty="0" smtClean="0">
                <a:latin typeface="Franklin Gothic Medium"/>
                <a:cs typeface="Franklin Gothic Medium"/>
              </a:rPr>
              <a:t>09</a:t>
            </a:r>
            <a:r>
              <a:rPr sz="2200" spc="-5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0,490 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año</a:t>
            </a:r>
            <a:r>
              <a:rPr sz="2200" spc="-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2</a:t>
            </a:r>
            <a:r>
              <a:rPr sz="2200" spc="-89" dirty="0" smtClean="0">
                <a:latin typeface="Franklin Gothic Medium"/>
                <a:cs typeface="Franklin Gothic Medium"/>
              </a:rPr>
              <a:t>0</a:t>
            </a:r>
            <a:r>
              <a:rPr sz="2200" spc="-75" dirty="0" smtClean="0">
                <a:latin typeface="Franklin Gothic Medium"/>
                <a:cs typeface="Franklin Gothic Medium"/>
              </a:rPr>
              <a:t>1</a:t>
            </a:r>
            <a:r>
              <a:rPr sz="2200" spc="19" dirty="0" smtClean="0">
                <a:latin typeface="Franklin Gothic Medium"/>
                <a:cs typeface="Franklin Gothic Medium"/>
              </a:rPr>
              <a:t>0</a:t>
            </a:r>
            <a:r>
              <a:rPr sz="2200" spc="0" dirty="0" smtClean="0">
                <a:latin typeface="Franklin Gothic Medium"/>
                <a:cs typeface="Franklin Gothic Medium"/>
              </a:rPr>
              <a:t>.</a:t>
            </a:r>
            <a:endParaRPr sz="2200">
              <a:latin typeface="Franklin Gothic Medium"/>
              <a:cs typeface="Franklin Gothic Medium"/>
            </a:endParaRPr>
          </a:p>
          <a:p>
            <a:pPr marL="12700" marR="42620">
              <a:lnSpc>
                <a:spcPts val="2494"/>
              </a:lnSpc>
              <a:spcBef>
                <a:spcPts val="94"/>
              </a:spcBef>
            </a:pPr>
            <a:r>
              <a:rPr sz="2200" spc="-4" dirty="0" smtClean="0">
                <a:latin typeface="Franklin Gothic Medium"/>
                <a:cs typeface="Franklin Gothic Medium"/>
              </a:rPr>
              <a:t>¿</a:t>
            </a:r>
            <a:r>
              <a:rPr sz="2200" spc="0" dirty="0" smtClean="0">
                <a:latin typeface="Franklin Gothic Medium"/>
                <a:cs typeface="Franklin Gothic Medium"/>
              </a:rPr>
              <a:t>Q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é</a:t>
            </a:r>
            <a:r>
              <a:rPr sz="2200" spc="-2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3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plican</a:t>
            </a:r>
            <a:r>
              <a:rPr sz="2200" spc="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1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ali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1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10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4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icie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8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Gin</a:t>
            </a:r>
            <a:r>
              <a:rPr sz="2200" spc="-4" dirty="0" smtClean="0">
                <a:latin typeface="Franklin Gothic Medium"/>
                <a:cs typeface="Franklin Gothic Medium"/>
              </a:rPr>
              <a:t>i</a:t>
            </a:r>
            <a:r>
              <a:rPr sz="2200" spc="0" dirty="0" smtClean="0">
                <a:latin typeface="Franklin Gothic Medium"/>
                <a:cs typeface="Franklin Gothic Medium"/>
              </a:rPr>
              <a:t>? </a:t>
            </a:r>
            <a:endParaRPr sz="2200">
              <a:latin typeface="Franklin Gothic Medium"/>
              <a:cs typeface="Franklin Gothic Medium"/>
            </a:endParaRPr>
          </a:p>
          <a:p>
            <a:pPr marL="12700" marR="42620">
              <a:lnSpc>
                <a:spcPts val="2494"/>
              </a:lnSpc>
              <a:spcBef>
                <a:spcPts val="144"/>
              </a:spcBef>
            </a:pPr>
            <a:r>
              <a:rPr sz="2200" spc="-1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ara</a:t>
            </a:r>
            <a:r>
              <a:rPr sz="2200" spc="-1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5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peza</a:t>
            </a:r>
            <a:r>
              <a:rPr sz="2200" spc="-125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14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señal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mos</a:t>
            </a:r>
            <a:r>
              <a:rPr sz="2200" spc="-200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elaci</a:t>
            </a:r>
            <a:r>
              <a:rPr sz="2200" spc="-4" dirty="0" smtClean="0">
                <a:latin typeface="Franklin Gothic Medium"/>
                <a:cs typeface="Franklin Gothic Medium"/>
              </a:rPr>
              <a:t>ó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16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distrib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ción</a:t>
            </a:r>
            <a:r>
              <a:rPr sz="2200" spc="-20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endParaRPr sz="2200">
              <a:latin typeface="Franklin Gothic Medium"/>
              <a:cs typeface="Franklin Gothic Medium"/>
            </a:endParaRPr>
          </a:p>
          <a:p>
            <a:pPr marL="12700" marR="34817">
              <a:lnSpc>
                <a:spcPts val="1900"/>
              </a:lnSpc>
              <a:spcBef>
                <a:spcPts val="239"/>
              </a:spcBef>
            </a:pPr>
            <a:r>
              <a:rPr sz="3300" spc="0" baseline="1336" dirty="0" smtClean="0">
                <a:latin typeface="Franklin Gothic Medium"/>
                <a:cs typeface="Franklin Gothic Medium"/>
              </a:rPr>
              <a:t>ing</a:t>
            </a:r>
            <a:r>
              <a:rPr sz="3300" spc="-9" baseline="1336" dirty="0" smtClean="0">
                <a:latin typeface="Franklin Gothic Medium"/>
                <a:cs typeface="Franklin Gothic Medium"/>
              </a:rPr>
              <a:t>r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es</a:t>
            </a:r>
            <a:r>
              <a:rPr sz="3300" spc="-4" baseline="1336" dirty="0" smtClean="0">
                <a:latin typeface="Franklin Gothic Medium"/>
                <a:cs typeface="Franklin Gothic Medium"/>
              </a:rPr>
              <a:t>o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,</a:t>
            </a:r>
            <a:r>
              <a:rPr sz="3300" spc="-124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se</a:t>
            </a:r>
            <a:r>
              <a:rPr sz="3300" spc="9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c</a:t>
            </a:r>
            <a:r>
              <a:rPr sz="3300" spc="-4" baseline="1336" dirty="0" smtClean="0">
                <a:latin typeface="Franklin Gothic Medium"/>
                <a:cs typeface="Franklin Gothic Medium"/>
              </a:rPr>
              <a:t>o</a:t>
            </a:r>
            <a:r>
              <a:rPr sz="3300" spc="-25" baseline="1336" dirty="0" smtClean="0">
                <a:latin typeface="Franklin Gothic Medium"/>
                <a:cs typeface="Franklin Gothic Medium"/>
              </a:rPr>
              <a:t>m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p</a:t>
            </a:r>
            <a:r>
              <a:rPr sz="3300" spc="-39" baseline="1336" dirty="0" smtClean="0">
                <a:latin typeface="Franklin Gothic Medium"/>
                <a:cs typeface="Franklin Gothic Medium"/>
              </a:rPr>
              <a:t>r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o</a:t>
            </a:r>
            <a:r>
              <a:rPr sz="3300" spc="-9" baseline="1336" dirty="0" smtClean="0">
                <a:latin typeface="Franklin Gothic Medium"/>
                <a:cs typeface="Franklin Gothic Medium"/>
              </a:rPr>
              <a:t>b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ó</a:t>
            </a:r>
            <a:r>
              <a:rPr sz="3300" spc="-211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-25" baseline="1336" dirty="0" smtClean="0">
                <a:latin typeface="Franklin Gothic Medium"/>
                <a:cs typeface="Franklin Gothic Medium"/>
              </a:rPr>
              <a:t>q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ue</a:t>
            </a:r>
            <a:r>
              <a:rPr sz="3300" spc="-42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en</a:t>
            </a:r>
            <a:r>
              <a:rPr sz="3300" spc="-23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el</a:t>
            </a:r>
            <a:r>
              <a:rPr sz="3300" spc="-55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año</a:t>
            </a:r>
            <a:r>
              <a:rPr sz="3300" spc="-70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2</a:t>
            </a:r>
            <a:r>
              <a:rPr sz="3300" spc="-9" baseline="1336" dirty="0" smtClean="0">
                <a:latin typeface="Franklin Gothic Medium"/>
                <a:cs typeface="Franklin Gothic Medium"/>
              </a:rPr>
              <a:t>0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0</a:t>
            </a:r>
            <a:r>
              <a:rPr sz="3300" spc="-9" baseline="1336" dirty="0" smtClean="0">
                <a:latin typeface="Franklin Gothic Medium"/>
                <a:cs typeface="Franklin Gothic Medium"/>
              </a:rPr>
              <a:t>9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,</a:t>
            </a:r>
            <a:r>
              <a:rPr sz="3300" spc="-10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-25" baseline="1336" dirty="0" smtClean="0">
                <a:latin typeface="Franklin Gothic Medium"/>
                <a:cs typeface="Franklin Gothic Medium"/>
              </a:rPr>
              <a:t>q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ue</a:t>
            </a:r>
            <a:r>
              <a:rPr sz="3300" spc="-42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ha</a:t>
            </a:r>
            <a:r>
              <a:rPr sz="3300" spc="-47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sido</a:t>
            </a:r>
            <a:r>
              <a:rPr sz="3300" spc="-48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el</a:t>
            </a:r>
            <a:r>
              <a:rPr sz="3300" spc="-45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más</a:t>
            </a:r>
            <a:endParaRPr sz="2200">
              <a:latin typeface="Franklin Gothic Medium"/>
              <a:cs typeface="Franklin Gothic Medium"/>
            </a:endParaRPr>
          </a:p>
          <a:p>
            <a:pPr marL="12700" marR="192738">
              <a:lnSpc>
                <a:spcPts val="2110"/>
              </a:lnSpc>
              <a:spcBef>
                <a:spcPts val="2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5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tado</a:t>
            </a:r>
            <a:r>
              <a:rPr sz="2200" spc="-181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or</a:t>
            </a:r>
            <a:r>
              <a:rPr sz="2200" spc="-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sión</a:t>
            </a:r>
            <a:r>
              <a:rPr sz="2200" spc="-5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onómi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a,</a:t>
            </a:r>
            <a:r>
              <a:rPr sz="2200" spc="1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ingr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sos</a:t>
            </a:r>
            <a:r>
              <a:rPr sz="2200" spc="-12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más pobr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dec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ie</a:t>
            </a:r>
            <a:r>
              <a:rPr sz="2200" spc="-4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on</a:t>
            </a:r>
            <a:r>
              <a:rPr sz="2200" spc="-9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1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2,5%,</a:t>
            </a:r>
            <a:r>
              <a:rPr sz="2200" spc="-10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22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sec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or</a:t>
            </a:r>
            <a:r>
              <a:rPr sz="2200" spc="-5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</a:t>
            </a:r>
            <a:r>
              <a:rPr sz="2200" spc="-44" dirty="0" smtClean="0">
                <a:latin typeface="Franklin Gothic Medium"/>
                <a:cs typeface="Franklin Gothic Medium"/>
              </a:rPr>
              <a:t>a</a:t>
            </a:r>
            <a:r>
              <a:rPr sz="2200" spc="-25" dirty="0" smtClean="0">
                <a:latin typeface="Franklin Gothic Medium"/>
                <a:cs typeface="Franklin Gothic Medium"/>
              </a:rPr>
              <a:t>y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es ingr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sos,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cibió</a:t>
            </a:r>
            <a:r>
              <a:rPr sz="2200" spc="-1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 aume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1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sus</a:t>
            </a:r>
            <a:r>
              <a:rPr sz="2200" spc="3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ingresos</a:t>
            </a:r>
            <a:r>
              <a:rPr sz="2200" spc="-1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9,8%,</a:t>
            </a:r>
            <a:r>
              <a:rPr sz="2200" spc="-10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-9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ual nos</a:t>
            </a:r>
            <a:r>
              <a:rPr sz="2200" spc="-4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permi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deducir</a:t>
            </a:r>
            <a:r>
              <a:rPr sz="2200" spc="-59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5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9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isis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onómi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74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 a</a:t>
            </a:r>
            <a:r>
              <a:rPr sz="2200" spc="-5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tó</a:t>
            </a:r>
            <a:r>
              <a:rPr sz="2200" spc="-14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</a:t>
            </a:r>
            <a:r>
              <a:rPr sz="2200" spc="-37" dirty="0" smtClean="0">
                <a:latin typeface="Franklin Gothic Medium"/>
                <a:cs typeface="Franklin Gothic Medium"/>
              </a:rPr>
              <a:t>a</a:t>
            </a:r>
            <a:r>
              <a:rPr sz="2200" spc="-23" dirty="0" smtClean="0">
                <a:latin typeface="Franklin Gothic Medium"/>
                <a:cs typeface="Franklin Gothic Medium"/>
              </a:rPr>
              <a:t>y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ía</a:t>
            </a:r>
            <a:r>
              <a:rPr sz="2200" spc="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4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4" dirty="0" smtClean="0">
                <a:latin typeface="Franklin Gothic Medium"/>
                <a:cs typeface="Franklin Gothic Medium"/>
              </a:rPr>
              <a:t>í</a:t>
            </a:r>
            <a:r>
              <a:rPr sz="2200" spc="0" dirty="0" smtClean="0">
                <a:latin typeface="Franklin Gothic Medium"/>
                <a:cs typeface="Franklin Gothic Medium"/>
              </a:rPr>
              <a:t>ses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mundo,</a:t>
            </a:r>
            <a:r>
              <a:rPr sz="2200" spc="-143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judica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on,</a:t>
            </a:r>
            <a:r>
              <a:rPr sz="2200" spc="-1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endParaRPr sz="2200">
              <a:latin typeface="Franklin Gothic Medium"/>
              <a:cs typeface="Franklin Gothic Medium"/>
            </a:endParaRPr>
          </a:p>
          <a:p>
            <a:pPr marL="12700" marR="34817">
              <a:lnSpc>
                <a:spcPts val="2170"/>
              </a:lnSpc>
              <a:spcBef>
                <a:spcPts val="2"/>
              </a:spcBef>
            </a:pPr>
            <a:r>
              <a:rPr sz="3300" spc="0" baseline="1336" dirty="0" smtClean="0">
                <a:latin typeface="Franklin Gothic Medium"/>
                <a:cs typeface="Franklin Gothic Medium"/>
              </a:rPr>
              <a:t>m</a:t>
            </a:r>
            <a:r>
              <a:rPr sz="3300" spc="-47" baseline="1336" dirty="0" smtClean="0">
                <a:latin typeface="Franklin Gothic Medium"/>
                <a:cs typeface="Franklin Gothic Medium"/>
              </a:rPr>
              <a:t>a</a:t>
            </a:r>
            <a:r>
              <a:rPr sz="3300" spc="-23" baseline="1336" dirty="0" smtClean="0">
                <a:latin typeface="Franklin Gothic Medium"/>
                <a:cs typeface="Franklin Gothic Medium"/>
              </a:rPr>
              <a:t>y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or</a:t>
            </a:r>
            <a:r>
              <a:rPr sz="3300" spc="-23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m</a:t>
            </a:r>
            <a:r>
              <a:rPr sz="3300" spc="-4" baseline="1336" dirty="0" smtClean="0">
                <a:latin typeface="Franklin Gothic Medium"/>
                <a:cs typeface="Franklin Gothic Medium"/>
              </a:rPr>
              <a:t>e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di</a:t>
            </a:r>
            <a:r>
              <a:rPr sz="3300" spc="4" baseline="1336" dirty="0" smtClean="0">
                <a:latin typeface="Franklin Gothic Medium"/>
                <a:cs typeface="Franklin Gothic Medium"/>
              </a:rPr>
              <a:t>d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a,</a:t>
            </a:r>
            <a:r>
              <a:rPr sz="3300" spc="100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a</a:t>
            </a:r>
            <a:r>
              <a:rPr sz="3300" spc="-35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las</a:t>
            </a:r>
            <a:r>
              <a:rPr sz="3300" spc="-39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personas</a:t>
            </a:r>
            <a:r>
              <a:rPr sz="3300" spc="-70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más</a:t>
            </a:r>
            <a:r>
              <a:rPr sz="3300" spc="-149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pob</a:t>
            </a:r>
            <a:r>
              <a:rPr sz="3300" spc="-9" baseline="1336" dirty="0" smtClean="0">
                <a:latin typeface="Franklin Gothic Medium"/>
                <a:cs typeface="Franklin Gothic Medium"/>
              </a:rPr>
              <a:t>r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es</a:t>
            </a:r>
            <a:r>
              <a:rPr sz="3300" spc="-22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del</a:t>
            </a:r>
            <a:r>
              <a:rPr sz="3300" spc="-57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país.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24129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32686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67966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528" y="377951"/>
            <a:ext cx="8363711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2233" y="206371"/>
            <a:ext cx="22517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66222"/>
            <a:ext cx="7734366" cy="4423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857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tu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12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pleo</a:t>
            </a:r>
            <a:r>
              <a:rPr sz="1600" spc="-1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puede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x</a:t>
            </a:r>
            <a:r>
              <a:rPr sz="1600" spc="-4" dirty="0" smtClean="0">
                <a:latin typeface="Franklin Gothic Medium"/>
                <a:cs typeface="Franklin Gothic Medium"/>
              </a:rPr>
              <a:t>p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car</a:t>
            </a:r>
            <a:r>
              <a:rPr sz="1600" spc="-14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</a:t>
            </a:r>
            <a:r>
              <a:rPr sz="1600" spc="50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ocurr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8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8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contracc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1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ec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no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ñ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2009,</a:t>
            </a:r>
            <a:r>
              <a:rPr sz="1600" spc="4" dirty="0" smtClean="0">
                <a:latin typeface="Franklin Gothic Medium"/>
                <a:cs typeface="Franklin Gothic Medium"/>
              </a:rPr>
              <a:t> i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pl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có</a:t>
            </a:r>
            <a:r>
              <a:rPr sz="1600" spc="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</a:t>
            </a:r>
            <a:r>
              <a:rPr sz="1600" spc="-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tasa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dese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pleo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-4" dirty="0" smtClean="0">
                <a:latin typeface="Franklin Gothic Medium"/>
                <a:cs typeface="Franklin Gothic Medium"/>
              </a:rPr>
              <a:t>ab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-8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4" dirty="0" smtClean="0">
                <a:latin typeface="Franklin Gothic Medium"/>
                <a:cs typeface="Franklin Gothic Medium"/>
              </a:rPr>
              <a:t> i</a:t>
            </a:r>
            <a:r>
              <a:rPr sz="1600" spc="0" dirty="0" smtClean="0">
                <a:latin typeface="Franklin Gothic Medium"/>
                <a:cs typeface="Franklin Gothic Medium"/>
              </a:rPr>
              <a:t>ncr</a:t>
            </a:r>
            <a:r>
              <a:rPr sz="1600" spc="-4" dirty="0" smtClean="0">
                <a:latin typeface="Franklin Gothic Medium"/>
                <a:cs typeface="Franklin Gothic Medium"/>
              </a:rPr>
              <a:t>em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tó</a:t>
            </a:r>
            <a:r>
              <a:rPr sz="1600" spc="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4,</a:t>
            </a:r>
            <a:r>
              <a:rPr sz="1600" spc="-4" dirty="0" smtClean="0">
                <a:latin typeface="Franklin Gothic Medium"/>
                <a:cs typeface="Franklin Gothic Medium"/>
              </a:rPr>
              <a:t>9</a:t>
            </a:r>
            <a:r>
              <a:rPr sz="1600" spc="0" dirty="0" smtClean="0">
                <a:latin typeface="Franklin Gothic Medium"/>
                <a:cs typeface="Franklin Gothic Medium"/>
              </a:rPr>
              <a:t>%</a:t>
            </a:r>
            <a:r>
              <a:rPr sz="1600" spc="-8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7,</a:t>
            </a:r>
            <a:r>
              <a:rPr sz="1600" spc="-4" dirty="0" smtClean="0">
                <a:latin typeface="Franklin Gothic Medium"/>
                <a:cs typeface="Franklin Gothic Medium"/>
              </a:rPr>
              <a:t>8</a:t>
            </a:r>
            <a:r>
              <a:rPr sz="1600" spc="0" dirty="0" smtClean="0">
                <a:latin typeface="Franklin Gothic Medium"/>
                <a:cs typeface="Franklin Gothic Medium"/>
              </a:rPr>
              <a:t>%,</a:t>
            </a:r>
            <a:r>
              <a:rPr sz="1600" spc="-65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-34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ndo</a:t>
            </a:r>
            <a:r>
              <a:rPr sz="1600" spc="-132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-38" dirty="0" smtClean="0">
                <a:latin typeface="Franklin Gothic Medium"/>
                <a:cs typeface="Franklin Gothic Medium"/>
              </a:rPr>
              <a:t>a</a:t>
            </a:r>
            <a:r>
              <a:rPr sz="1600" spc="-23" dirty="0" smtClean="0">
                <a:latin typeface="Franklin Gothic Medium"/>
                <a:cs typeface="Franklin Gothic Medium"/>
              </a:rPr>
              <a:t>y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7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los</a:t>
            </a:r>
            <a:r>
              <a:rPr sz="1600" spc="-2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tra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adores</a:t>
            </a:r>
            <a:r>
              <a:rPr sz="1600" spc="-10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nos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cal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9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cados,</a:t>
            </a:r>
            <a:r>
              <a:rPr sz="1600" spc="8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ue,</a:t>
            </a:r>
            <a:r>
              <a:rPr sz="1600" spc="1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preci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e,</a:t>
            </a:r>
            <a:r>
              <a:rPr sz="1600" spc="9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2" dirty="0" smtClean="0">
                <a:latin typeface="Franklin Gothic Medium"/>
                <a:cs typeface="Franklin Gothic Medium"/>
              </a:rPr>
              <a:t>a</a:t>
            </a:r>
            <a:r>
              <a:rPr sz="1600" spc="-23" dirty="0" smtClean="0">
                <a:latin typeface="Franklin Gothic Medium"/>
                <a:cs typeface="Franklin Gothic Medium"/>
              </a:rPr>
              <a:t>y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5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era</a:t>
            </a:r>
            <a:r>
              <a:rPr sz="1600" spc="-4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hog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res</a:t>
            </a:r>
            <a:r>
              <a:rPr sz="1600" spc="-9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res.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-100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al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93" dirty="0" smtClean="0">
                <a:latin typeface="Franklin Gothic Medium"/>
                <a:cs typeface="Franklin Gothic Medium"/>
              </a:rPr>
              <a:t> </a:t>
            </a:r>
            <a:r>
              <a:rPr sz="1600" spc="-33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entó</a:t>
            </a:r>
            <a:r>
              <a:rPr sz="1600" spc="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crec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mien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2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33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orm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2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tra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adores,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ahí</a:t>
            </a:r>
            <a:r>
              <a:rPr sz="1600" spc="-48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h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10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5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ncre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9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nú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</a:t>
            </a:r>
            <a:r>
              <a:rPr sz="1600" spc="-57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ofrec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9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culos</a:t>
            </a:r>
            <a:r>
              <a:rPr sz="1600" spc="-112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1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in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secc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0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ll</a:t>
            </a:r>
            <a:r>
              <a:rPr sz="1600" spc="0" dirty="0" smtClean="0">
                <a:latin typeface="Franklin Gothic Medium"/>
                <a:cs typeface="Franklin Gothic Medium"/>
              </a:rPr>
              <a:t>es,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5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trat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9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ll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ar</a:t>
            </a:r>
            <a:r>
              <a:rPr sz="1600" spc="-9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6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sus</a:t>
            </a:r>
            <a:r>
              <a:rPr sz="1600" spc="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hog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res.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4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4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ación</a:t>
            </a:r>
            <a:r>
              <a:rPr sz="1600" spc="-1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ariada</a:t>
            </a:r>
            <a:r>
              <a:rPr sz="1600" spc="4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3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ncre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dos</a:t>
            </a:r>
            <a:r>
              <a:rPr sz="1600" spc="10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sus</a:t>
            </a:r>
            <a:r>
              <a:rPr sz="1600" spc="1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ngr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sos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apl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cación</a:t>
            </a:r>
            <a:r>
              <a:rPr sz="1600" spc="1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g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7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4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st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ales</a:t>
            </a:r>
            <a:r>
              <a:rPr sz="1600" spc="8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salar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4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ese</a:t>
            </a:r>
            <a:r>
              <a:rPr sz="1600" spc="-2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responde</a:t>
            </a:r>
            <a:r>
              <a:rPr sz="1600" spc="-4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nf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ación,</a:t>
            </a:r>
            <a:r>
              <a:rPr sz="1600" spc="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según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opin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12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poblac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ón,</a:t>
            </a:r>
            <a:r>
              <a:rPr sz="1600" spc="-8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</a:t>
            </a:r>
            <a:r>
              <a:rPr sz="1600" spc="-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refleja</a:t>
            </a:r>
            <a:r>
              <a:rPr sz="1600" spc="-11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ej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7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ingr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sos</a:t>
            </a:r>
            <a:r>
              <a:rPr sz="1600" spc="-68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ar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s,</a:t>
            </a:r>
            <a:r>
              <a:rPr sz="1600" spc="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re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odo</a:t>
            </a:r>
            <a:r>
              <a:rPr sz="1600" spc="-7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consta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7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8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precios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oduc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3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os.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stan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e,</a:t>
            </a:r>
            <a:r>
              <a:rPr sz="1600" spc="-10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</a:t>
            </a:r>
            <a:r>
              <a:rPr sz="1600" spc="-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gr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7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sec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tra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adores</a:t>
            </a:r>
            <a:r>
              <a:rPr sz="1600" spc="-10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(30%,</a:t>
            </a:r>
            <a:r>
              <a:rPr sz="1600" spc="-74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ale</a:t>
            </a:r>
            <a:r>
              <a:rPr sz="1600" spc="-9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unas</a:t>
            </a:r>
            <a:r>
              <a:rPr sz="1600" spc="-3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600</a:t>
            </a:r>
            <a:r>
              <a:rPr sz="1600" spc="-2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000</a:t>
            </a:r>
            <a:r>
              <a:rPr sz="1600" spc="-2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sonas),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car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ce</a:t>
            </a:r>
            <a:r>
              <a:rPr sz="1600" spc="-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derecho</a:t>
            </a:r>
            <a:r>
              <a:rPr sz="1600" spc="-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esos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um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os,</a:t>
            </a:r>
            <a:r>
              <a:rPr sz="1600" spc="-1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</a:t>
            </a:r>
            <a:r>
              <a:rPr sz="1600" spc="-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6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era</a:t>
            </a:r>
            <a:r>
              <a:rPr sz="1600" spc="-8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salar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mín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.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2</a:t>
            </a:r>
            <a:r>
              <a:rPr sz="1600" spc="-59" dirty="0" smtClean="0">
                <a:latin typeface="Franklin Gothic Medium"/>
                <a:cs typeface="Franklin Gothic Medium"/>
              </a:rPr>
              <a:t>0</a:t>
            </a:r>
            <a:r>
              <a:rPr sz="1600" spc="-50" dirty="0" smtClean="0">
                <a:latin typeface="Franklin Gothic Medium"/>
                <a:cs typeface="Franklin Gothic Medium"/>
              </a:rPr>
              <a:t>1</a:t>
            </a:r>
            <a:r>
              <a:rPr sz="1600" spc="0" dirty="0" smtClean="0">
                <a:latin typeface="Franklin Gothic Medium"/>
                <a:cs typeface="Franklin Gothic Medium"/>
              </a:rPr>
              <a:t>0,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por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plo,</a:t>
            </a:r>
            <a:r>
              <a:rPr sz="1600" spc="7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tra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adores,</a:t>
            </a:r>
            <a:r>
              <a:rPr sz="1600" spc="-1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reciben</a:t>
            </a:r>
            <a:r>
              <a:rPr sz="1600" spc="-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salar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12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poco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l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colo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-63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su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les,</a:t>
            </a:r>
            <a:r>
              <a:rPr sz="1600" spc="-13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nti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-9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nsu</a:t>
            </a:r>
            <a:r>
              <a:rPr sz="1600" spc="9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der</a:t>
            </a:r>
            <a:r>
              <a:rPr sz="1600" spc="-7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9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dades</a:t>
            </a:r>
            <a:r>
              <a:rPr sz="1600" spc="-43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ctu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les</a:t>
            </a:r>
            <a:r>
              <a:rPr sz="1600" spc="-8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hog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-7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9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cu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2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e,</a:t>
            </a:r>
            <a:r>
              <a:rPr sz="1600" spc="64" dirty="0" smtClean="0">
                <a:latin typeface="Franklin Gothic Medium"/>
                <a:cs typeface="Franklin Gothic Medium"/>
              </a:rPr>
              <a:t> </a:t>
            </a:r>
            <a:r>
              <a:rPr sz="1600" spc="-34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50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talece</a:t>
            </a:r>
            <a:r>
              <a:rPr sz="1600" spc="-12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si</a:t>
            </a:r>
            <a:r>
              <a:rPr sz="1600" spc="0" dirty="0" smtClean="0">
                <a:latin typeface="Franklin Gothic Medium"/>
                <a:cs typeface="Franklin Gothic Medium"/>
              </a:rPr>
              <a:t>tu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1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2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rginac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9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much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2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sonas, </a:t>
            </a:r>
            <a:endParaRPr sz="1600">
              <a:latin typeface="Franklin Gothic Medium"/>
              <a:cs typeface="Franklin Gothic Medium"/>
            </a:endParaRPr>
          </a:p>
          <a:p>
            <a:pPr marL="12700" marR="84020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pos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tadas</a:t>
            </a:r>
            <a:r>
              <a:rPr sz="1600" spc="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así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ej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1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sus</a:t>
            </a:r>
            <a:r>
              <a:rPr sz="1600" spc="1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cond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7368"/>
            <a:ext cx="13169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47237"/>
            <a:ext cx="13169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528" y="377951"/>
            <a:ext cx="8363711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007" y="631951"/>
            <a:ext cx="7651724" cy="520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3757" y="206371"/>
            <a:ext cx="21907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726861" cy="3755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7"/>
              </a:lnSpc>
              <a:spcBef>
                <a:spcPts val="165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¿C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ál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54" dirty="0" smtClean="0">
                <a:latin typeface="Franklin Gothic Medium"/>
                <a:cs typeface="Franklin Gothic Medium"/>
              </a:rPr>
              <a:t>r</a:t>
            </a:r>
            <a:r>
              <a:rPr sz="2000" spc="9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il</a:t>
            </a:r>
            <a:r>
              <a:rPr sz="2000" spc="-11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ado</a:t>
            </a:r>
            <a:r>
              <a:rPr sz="2000" spc="-1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bajo</a:t>
            </a:r>
            <a:r>
              <a:rPr sz="2000" spc="-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inj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dición?</a:t>
            </a:r>
            <a:r>
              <a:rPr sz="2000" spc="-10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-29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orí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40%</a:t>
            </a:r>
            <a:r>
              <a:rPr sz="2000" spc="-1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poblac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ocup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da,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entra</a:t>
            </a:r>
            <a:r>
              <a:rPr sz="2000" spc="-10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las</a:t>
            </a:r>
            <a:r>
              <a:rPr sz="2000" spc="-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ones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-4" dirty="0" smtClean="0">
                <a:latin typeface="Franklin Gothic Medium"/>
                <a:cs typeface="Franklin Gothic Medium"/>
              </a:rPr>
              <a:t>Hu</a:t>
            </a:r>
            <a:r>
              <a:rPr sz="2000" spc="-1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53" dirty="0" smtClean="0">
                <a:latin typeface="Franklin Gothic Medium"/>
                <a:cs typeface="Franklin Gothic Medium"/>
              </a:rPr>
              <a:t> </a:t>
            </a:r>
            <a:r>
              <a:rPr sz="2000" spc="-43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án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ic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100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Hu</a:t>
            </a:r>
            <a:r>
              <a:rPr sz="2000" spc="-1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Br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nca,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 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bores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agr</a:t>
            </a:r>
            <a:r>
              <a:rPr sz="2000" spc="-9" dirty="0" smtClean="0">
                <a:latin typeface="Franklin Gothic Medium"/>
                <a:cs typeface="Franklin Gothic Medium"/>
              </a:rPr>
              <a:t>í</a:t>
            </a:r>
            <a:r>
              <a:rPr sz="2000" spc="0" dirty="0" smtClean="0">
                <a:latin typeface="Franklin Gothic Medium"/>
                <a:cs typeface="Franklin Gothic Medium"/>
              </a:rPr>
              <a:t>cola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14" dirty="0" smtClean="0">
                <a:latin typeface="Franklin Gothic Medium"/>
                <a:cs typeface="Franklin Gothic Medium"/>
              </a:rPr>
              <a:t>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come</a:t>
            </a:r>
            <a:r>
              <a:rPr sz="2000" spc="-2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cio</a:t>
            </a:r>
            <a:r>
              <a:rPr sz="2000" spc="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cció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;</a:t>
            </a:r>
            <a:r>
              <a:rPr sz="2000" spc="-71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g</a:t>
            </a:r>
            <a:r>
              <a:rPr sz="2000" spc="0" dirty="0" smtClean="0">
                <a:latin typeface="Franklin Gothic Medium"/>
                <a:cs typeface="Franklin Gothic Medium"/>
              </a:rPr>
              <a:t>eneralmen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10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son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sonas</a:t>
            </a:r>
            <a:r>
              <a:rPr sz="2000" spc="-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jó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enes</a:t>
            </a:r>
            <a:r>
              <a:rPr sz="2000" spc="-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esc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sa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escol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9" dirty="0" smtClean="0">
                <a:latin typeface="Franklin Gothic Medium"/>
                <a:cs typeface="Franklin Gothic Medium"/>
              </a:rPr>
              <a:t>(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omedio</a:t>
            </a:r>
            <a:r>
              <a:rPr sz="2000" spc="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ie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añ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s),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odas</a:t>
            </a:r>
            <a:r>
              <a:rPr sz="2000" spc="-78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bicadas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8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í</a:t>
            </a:r>
            <a:r>
              <a:rPr sz="2000" spc="0" dirty="0" smtClean="0">
                <a:latin typeface="Franklin Gothic Medium"/>
                <a:cs typeface="Franklin Gothic Medium"/>
              </a:rPr>
              <a:t>nea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a.</a:t>
            </a:r>
            <a:r>
              <a:rPr sz="2000" spc="-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47" dirty="0" smtClean="0">
                <a:latin typeface="Franklin Gothic Medium"/>
                <a:cs typeface="Franklin Gothic Medium"/>
              </a:rPr>
              <a:t>a</a:t>
            </a:r>
            <a:r>
              <a:rPr sz="2000" spc="-28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or</a:t>
            </a:r>
            <a:r>
              <a:rPr sz="2000" spc="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pa</a:t>
            </a:r>
            <a:r>
              <a:rPr sz="2000" spc="64" dirty="0" smtClean="0">
                <a:latin typeface="Franklin Gothic Medium"/>
                <a:cs typeface="Franklin Gothic Medium"/>
              </a:rPr>
              <a:t>r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aba</a:t>
            </a:r>
            <a:r>
              <a:rPr sz="2000" spc="-4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jornada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-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le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recibe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rio</a:t>
            </a:r>
            <a:r>
              <a:rPr sz="2000" spc="-10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mínimo;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adem</a:t>
            </a:r>
            <a:r>
              <a:rPr sz="2000" spc="-4" dirty="0" smtClean="0">
                <a:latin typeface="Franklin Gothic Medium"/>
                <a:cs typeface="Franklin Gothic Medium"/>
              </a:rPr>
              <a:t>á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-1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30%</a:t>
            </a:r>
            <a:r>
              <a:rPr sz="2000" spc="-1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á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rado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su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os.</a:t>
            </a:r>
            <a:endParaRPr sz="2000">
              <a:latin typeface="Franklin Gothic Medium"/>
              <a:cs typeface="Franklin Gothic Medium"/>
            </a:endParaRPr>
          </a:p>
          <a:p>
            <a:pPr marL="12700" marR="171498">
              <a:lnSpc>
                <a:spcPts val="2267"/>
              </a:lnSpc>
              <a:spcBef>
                <a:spcPts val="133"/>
              </a:spcBef>
            </a:pPr>
            <a:r>
              <a:rPr sz="2000" spc="-28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demá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much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0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perso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mbién</a:t>
            </a:r>
            <a:r>
              <a:rPr sz="2000" spc="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2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-50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ect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das</a:t>
            </a:r>
            <a:r>
              <a:rPr sz="2000" spc="-1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erio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 </a:t>
            </a:r>
            <a:endParaRPr sz="2000">
              <a:latin typeface="Franklin Gothic Medium"/>
              <a:cs typeface="Franklin Gothic Medium"/>
            </a:endParaRPr>
          </a:p>
          <a:p>
            <a:pPr marL="12700" marR="1714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ema</a:t>
            </a:r>
            <a:r>
              <a:rPr sz="2000" spc="-18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rid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9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l,</a:t>
            </a:r>
            <a:r>
              <a:rPr sz="2000" spc="-5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ecia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-50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eren</a:t>
            </a:r>
            <a:r>
              <a:rPr sz="2000" spc="-2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 </a:t>
            </a:r>
            <a:endParaRPr sz="2000">
              <a:latin typeface="Franklin Gothic Medium"/>
              <a:cs typeface="Franklin Gothic Medium"/>
            </a:endParaRPr>
          </a:p>
          <a:p>
            <a:pPr marL="12700" marR="1714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d:</a:t>
            </a:r>
            <a:r>
              <a:rPr sz="2000" spc="-1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largos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z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recibir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ión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méd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1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am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 </a:t>
            </a:r>
            <a:endParaRPr sz="2000">
              <a:latin typeface="Franklin Gothic Medium"/>
              <a:cs typeface="Franklin Gothic Medium"/>
            </a:endParaRPr>
          </a:p>
          <a:p>
            <a:pPr marL="12700" marR="1714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ecia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izado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15" dirty="0" smtClean="0">
                <a:latin typeface="Franklin Gothic Medium"/>
                <a:cs typeface="Franklin Gothic Medium"/>
              </a:rPr>
              <a:t> </a:t>
            </a:r>
            <a:r>
              <a:rPr sz="2000" spc="-19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9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medicinas</a:t>
            </a:r>
            <a:r>
              <a:rPr sz="2000" spc="-19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ipo,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f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ndame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les</a:t>
            </a:r>
            <a:r>
              <a:rPr sz="2000" spc="1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 </a:t>
            </a:r>
            <a:endParaRPr sz="2000">
              <a:latin typeface="Franklin Gothic Medium"/>
              <a:cs typeface="Franklin Gothic Medium"/>
            </a:endParaRPr>
          </a:p>
          <a:p>
            <a:pPr marL="12700" marR="1714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1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4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43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ermedade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entre</a:t>
            </a:r>
            <a:r>
              <a:rPr sz="2000" spc="-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cánce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;</a:t>
            </a:r>
            <a:r>
              <a:rPr sz="2000" spc="-38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ación</a:t>
            </a:r>
            <a:r>
              <a:rPr sz="2000" spc="-101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 marR="1714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5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ecta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más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sonas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carecen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dine</a:t>
            </a:r>
            <a:r>
              <a:rPr sz="2000" spc="-2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gar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ión </a:t>
            </a:r>
            <a:endParaRPr sz="2000">
              <a:latin typeface="Franklin Gothic Medium"/>
              <a:cs typeface="Franklin Gothic Medium"/>
            </a:endParaRPr>
          </a:p>
          <a:p>
            <a:pPr marL="12700" marR="1714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médica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6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76" dirty="0" smtClean="0">
                <a:latin typeface="Franklin Gothic Medium"/>
                <a:cs typeface="Franklin Gothic Medium"/>
              </a:rPr>
              <a:t> </a:t>
            </a:r>
            <a:r>
              <a:rPr sz="2000" spc="-47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orma</a:t>
            </a:r>
            <a:r>
              <a:rPr sz="2000" spc="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ine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29011"/>
            <a:ext cx="15707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377951"/>
            <a:ext cx="8657844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7762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8710" y="763777"/>
            <a:ext cx="220344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1371" y="763777"/>
            <a:ext cx="188848" cy="159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0228" y="874099"/>
            <a:ext cx="200152" cy="179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0294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1242" y="763777"/>
            <a:ext cx="220345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0088" y="793463"/>
            <a:ext cx="233933" cy="260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4778" y="762888"/>
            <a:ext cx="194450" cy="150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4778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35674" y="762888"/>
            <a:ext cx="217550" cy="284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5604" y="793463"/>
            <a:ext cx="233934" cy="260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0294" y="762888"/>
            <a:ext cx="194450" cy="150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0294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2916" y="793463"/>
            <a:ext cx="233934" cy="2602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7606" y="762888"/>
            <a:ext cx="194450" cy="1508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87606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8502" y="762888"/>
            <a:ext cx="217550" cy="284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3448" y="793463"/>
            <a:ext cx="233934" cy="260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8138" y="762888"/>
            <a:ext cx="194450" cy="150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8138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4714" y="762888"/>
            <a:ext cx="217550" cy="284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1294" y="762888"/>
            <a:ext cx="360806" cy="284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725" y="862964"/>
            <a:ext cx="11790" cy="1598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0684" y="670687"/>
            <a:ext cx="326351" cy="3843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7826" y="691007"/>
            <a:ext cx="163829" cy="3538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60213" y="940815"/>
            <a:ext cx="91442" cy="1118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9197" y="691007"/>
            <a:ext cx="163791" cy="3539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1596" y="940815"/>
            <a:ext cx="91393" cy="1118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47558" y="675894"/>
            <a:ext cx="52959" cy="482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17691" y="675894"/>
            <a:ext cx="52959" cy="482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84675" y="675894"/>
            <a:ext cx="52959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6019" y="675894"/>
            <a:ext cx="52958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39110" y="670403"/>
            <a:ext cx="153542" cy="3769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13668" y="659257"/>
            <a:ext cx="97653" cy="869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93608" y="661670"/>
            <a:ext cx="232156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42629" y="7770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46492" y="661670"/>
            <a:ext cx="232155" cy="3933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95513" y="7770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5188" y="661670"/>
            <a:ext cx="232156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44209" y="7770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66788" y="762888"/>
            <a:ext cx="232155" cy="3864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1407" y="776485"/>
            <a:ext cx="20528" cy="1310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83100" y="762888"/>
            <a:ext cx="247269" cy="2921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35527" y="952293"/>
            <a:ext cx="18704" cy="92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50733" y="770509"/>
            <a:ext cx="46609" cy="2768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64349" y="770509"/>
            <a:ext cx="217550" cy="284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0866" y="770509"/>
            <a:ext cx="46609" cy="2768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87850" y="770509"/>
            <a:ext cx="46609" cy="2768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49194" y="770509"/>
            <a:ext cx="46608" cy="2768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6860" y="770509"/>
            <a:ext cx="146634" cy="2768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33088" y="764032"/>
            <a:ext cx="210947" cy="2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5706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26654" y="763777"/>
            <a:ext cx="220345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11648" y="763777"/>
            <a:ext cx="200151" cy="2901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15186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66134" y="763777"/>
            <a:ext cx="220344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72179" y="763777"/>
            <a:ext cx="200152" cy="2901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2233" y="206371"/>
            <a:ext cx="22517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8166"/>
            <a:ext cx="7752407" cy="4103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077">
              <a:lnSpc>
                <a:spcPts val="1440"/>
              </a:lnSpc>
              <a:spcBef>
                <a:spcPts val="232"/>
              </a:spcBef>
            </a:pP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-1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uca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ambién</a:t>
            </a:r>
            <a:r>
              <a:rPr sz="1500" spc="5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neran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ran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sigual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bido</a:t>
            </a:r>
            <a:r>
              <a:rPr sz="1500" spc="-5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br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cha</a:t>
            </a:r>
            <a:r>
              <a:rPr sz="1500" spc="-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re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uca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9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ú</a:t>
            </a:r>
            <a:r>
              <a:rPr sz="1500" spc="0" dirty="0" smtClean="0">
                <a:latin typeface="Franklin Gothic Medium"/>
                <a:cs typeface="Franklin Gothic Medium"/>
              </a:rPr>
              <a:t>bl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-9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pri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a;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emás,</a:t>
            </a:r>
            <a:r>
              <a:rPr sz="1500" spc="-9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-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ú</a:t>
            </a:r>
            <a:r>
              <a:rPr sz="1500" spc="0" dirty="0" smtClean="0">
                <a:latin typeface="Franklin Gothic Medium"/>
                <a:cs typeface="Franklin Gothic Medium"/>
              </a:rPr>
              <a:t>bl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-3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7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5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arias</a:t>
            </a:r>
            <a:r>
              <a:rPr sz="1500" spc="-5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jorna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as,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43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4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duce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ie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6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lases</a:t>
            </a:r>
            <a:r>
              <a:rPr sz="1500" spc="-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3" dirty="0" smtClean="0">
                <a:latin typeface="Franklin Gothic Medium"/>
                <a:cs typeface="Franklin Gothic Medium"/>
              </a:rPr>
              <a:t>r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solame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uat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asigna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uras</a:t>
            </a:r>
            <a:r>
              <a:rPr sz="1500" spc="7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inadas</a:t>
            </a:r>
            <a:endParaRPr sz="1500">
              <a:latin typeface="Franklin Gothic Medium"/>
              <a:cs typeface="Franklin Gothic Medium"/>
            </a:endParaRPr>
          </a:p>
          <a:p>
            <a:pPr marL="12700" marR="18530">
              <a:lnSpc>
                <a:spcPts val="1440"/>
              </a:lnSpc>
              <a:spcBef>
                <a:spcPts val="10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b</a:t>
            </a:r>
            <a:r>
              <a:rPr sz="1500" spc="-4" dirty="0" smtClean="0">
                <a:latin typeface="Franklin Gothic Medium"/>
                <a:cs typeface="Franklin Gothic Medium"/>
              </a:rPr>
              <a:t>á</a:t>
            </a:r>
            <a:r>
              <a:rPr sz="1500" spc="0" dirty="0" smtClean="0">
                <a:latin typeface="Franklin Gothic Medium"/>
                <a:cs typeface="Franklin Gothic Medium"/>
              </a:rPr>
              <a:t>sica</a:t>
            </a:r>
            <a:r>
              <a:rPr sz="1500" spc="-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ual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suman</a:t>
            </a:r>
            <a:r>
              <a:rPr sz="1500" spc="-10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ef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cien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ias</a:t>
            </a:r>
            <a:r>
              <a:rPr sz="1500" spc="-9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ru</a:t>
            </a:r>
            <a:r>
              <a:rPr sz="1500" spc="-4" dirty="0" smtClean="0">
                <a:latin typeface="Franklin Gothic Medium"/>
                <a:cs typeface="Franklin Gothic Medium"/>
              </a:rPr>
              <a:t>ct</a:t>
            </a:r>
            <a:r>
              <a:rPr sz="1500" spc="0" dirty="0" smtClean="0">
                <a:latin typeface="Franklin Gothic Medium"/>
                <a:cs typeface="Franklin Gothic Medium"/>
              </a:rPr>
              <a:t>ura,</a:t>
            </a:r>
            <a:r>
              <a:rPr sz="1500" spc="-10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é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il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2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xis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6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co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ión,</a:t>
            </a:r>
            <a:r>
              <a:rPr sz="1500" spc="5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nerando</a:t>
            </a:r>
            <a:r>
              <a:rPr sz="1500" spc="-10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ello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11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 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udian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9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s. </a:t>
            </a:r>
            <a:r>
              <a:rPr sz="1500" spc="-87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ambién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5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br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cha,</a:t>
            </a:r>
            <a:r>
              <a:rPr sz="1500" spc="-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cuan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eso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zonas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urbanas</a:t>
            </a:r>
            <a:r>
              <a:rPr sz="1500" spc="-6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 rurales.</a:t>
            </a:r>
            <a:endParaRPr sz="1500">
              <a:latin typeface="Franklin Gothic Medium"/>
              <a:cs typeface="Franklin Gothic Medium"/>
            </a:endParaRPr>
          </a:p>
          <a:p>
            <a:pPr marL="12700" marR="225955">
              <a:lnSpc>
                <a:spcPts val="1440"/>
              </a:lnSpc>
              <a:spcBef>
                <a:spcPts val="360"/>
              </a:spcBef>
            </a:pP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lación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éne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-8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ec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a,</a:t>
            </a:r>
            <a:r>
              <a:rPr sz="1500" spc="-10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3" dirty="0" smtClean="0">
                <a:latin typeface="Franklin Gothic Medium"/>
                <a:cs typeface="Franklin Gothic Medium"/>
              </a:rPr>
              <a:t>a</a:t>
            </a:r>
            <a:r>
              <a:rPr sz="1500" spc="-23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ormen</a:t>
            </a:r>
            <a:r>
              <a:rPr sz="1500" spc="-23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</a:t>
            </a:r>
            <a:r>
              <a:rPr sz="1500" spc="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es;</a:t>
            </a:r>
            <a:r>
              <a:rPr sz="1500" spc="-104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enes,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 eje</a:t>
            </a:r>
            <a:r>
              <a:rPr sz="1500" spc="-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cuando</a:t>
            </a:r>
            <a:r>
              <a:rPr sz="1500" spc="-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cons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guen</a:t>
            </a:r>
            <a:r>
              <a:rPr sz="1500" spc="-9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ajo</a:t>
            </a:r>
            <a:r>
              <a:rPr sz="1500" spc="-1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ciben</a:t>
            </a:r>
            <a:r>
              <a:rPr sz="1500" spc="-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men</a:t>
            </a:r>
            <a:r>
              <a:rPr sz="1500" spc="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9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lario</a:t>
            </a:r>
            <a:r>
              <a:rPr sz="1500" spc="-99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ombres,</a:t>
            </a:r>
            <a:r>
              <a:rPr sz="1500" spc="-1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aun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én me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-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cali</a:t>
            </a:r>
            <a:r>
              <a:rPr sz="1500" spc="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;</a:t>
            </a:r>
            <a:r>
              <a:rPr sz="1500" spc="-11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igualmen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ha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onsta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13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ue,</a:t>
            </a:r>
            <a:r>
              <a:rPr sz="1500" spc="-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3" dirty="0" smtClean="0">
                <a:latin typeface="Franklin Gothic Medium"/>
                <a:cs typeface="Franklin Gothic Medium"/>
              </a:rPr>
              <a:t>a</a:t>
            </a:r>
            <a:r>
              <a:rPr sz="1500" spc="-23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6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medid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11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ajan</a:t>
            </a:r>
            <a:r>
              <a:rPr sz="1500" spc="-1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or in</a:t>
            </a:r>
            <a:r>
              <a:rPr sz="1500" spc="-38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ormal,</a:t>
            </a:r>
            <a:r>
              <a:rPr sz="1500" spc="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ue,</a:t>
            </a:r>
            <a:r>
              <a:rPr sz="1500" spc="-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-4" dirty="0" smtClean="0">
                <a:latin typeface="Franklin Gothic Medium"/>
                <a:cs typeface="Franklin Gothic Medium"/>
              </a:rPr>
              <a:t>á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icamen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</a:t>
            </a:r>
            <a:r>
              <a:rPr sz="1500" spc="6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ribu</a:t>
            </a:r>
            <a:r>
              <a:rPr sz="1500" spc="-1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gu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social,</a:t>
            </a:r>
            <a:r>
              <a:rPr sz="1500" spc="-7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ons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guien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poco</a:t>
            </a:r>
            <a:r>
              <a:rPr sz="1500" spc="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cibe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ub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lación</a:t>
            </a:r>
            <a:r>
              <a:rPr sz="1500" spc="-1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inal</a:t>
            </a:r>
            <a:r>
              <a:rPr sz="1500" spc="-8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1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vida</a:t>
            </a:r>
            <a:r>
              <a:rPr sz="1500" spc="-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laboral,</a:t>
            </a:r>
            <a:r>
              <a:rPr sz="1500" spc="-10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ser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ema</a:t>
            </a:r>
            <a:r>
              <a:rPr sz="1500" spc="-1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ributi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endParaRPr sz="1500">
              <a:latin typeface="Franklin Gothic Medium"/>
              <a:cs typeface="Franklin Gothic Medium"/>
            </a:endParaRPr>
          </a:p>
          <a:p>
            <a:pPr marL="12700" marR="56040">
              <a:lnSpc>
                <a:spcPts val="144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cu</a:t>
            </a:r>
            <a:r>
              <a:rPr sz="1500" spc="-1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mon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13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son in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iores.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más,</a:t>
            </a:r>
            <a:r>
              <a:rPr sz="1500" spc="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época</a:t>
            </a:r>
            <a:r>
              <a:rPr sz="1500" spc="-9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isis se a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ían</a:t>
            </a:r>
            <a:r>
              <a:rPr sz="1500" spc="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encias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sociales,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a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mu</a:t>
            </a:r>
            <a:r>
              <a:rPr sz="1500" spc="9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son 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más</a:t>
            </a:r>
            <a:r>
              <a:rPr sz="1500" spc="-1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ec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as,</a:t>
            </a:r>
            <a:r>
              <a:rPr sz="1500" spc="-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2</a:t>
            </a:r>
            <a:r>
              <a:rPr sz="1500" spc="0" dirty="0" smtClean="0">
                <a:latin typeface="Franklin Gothic Medium"/>
                <a:cs typeface="Franklin Gothic Medium"/>
              </a:rPr>
              <a:t>0</a:t>
            </a:r>
            <a:r>
              <a:rPr sz="1500" spc="-4" dirty="0" smtClean="0">
                <a:latin typeface="Franklin Gothic Medium"/>
                <a:cs typeface="Franklin Gothic Medium"/>
              </a:rPr>
              <a:t>0</a:t>
            </a:r>
            <a:r>
              <a:rPr sz="1500" spc="0" dirty="0" smtClean="0">
                <a:latin typeface="Franklin Gothic Medium"/>
                <a:cs typeface="Franklin Gothic Medium"/>
              </a:rPr>
              <a:t>9,</a:t>
            </a:r>
            <a:r>
              <a:rPr sz="1500" spc="1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asa</a:t>
            </a:r>
            <a:r>
              <a:rPr sz="1500" spc="-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 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eo</a:t>
            </a:r>
            <a:r>
              <a:rPr sz="1500" spc="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abie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 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6</a:t>
            </a:r>
            <a:r>
              <a:rPr sz="1500" spc="-4" dirty="0" smtClean="0">
                <a:latin typeface="Franklin Gothic Medium"/>
                <a:cs typeface="Franklin Gothic Medium"/>
              </a:rPr>
              <a:t>,</a:t>
            </a:r>
            <a:r>
              <a:rPr sz="1500" spc="0" dirty="0" smtClean="0">
                <a:latin typeface="Franklin Gothic Medium"/>
                <a:cs typeface="Franklin Gothic Medium"/>
              </a:rPr>
              <a:t>6%</a:t>
            </a:r>
            <a:r>
              <a:rPr sz="1500" spc="-8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ombres</a:t>
            </a:r>
            <a:r>
              <a:rPr sz="1500" spc="-1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9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4" dirty="0" smtClean="0">
                <a:latin typeface="Franklin Gothic Medium"/>
                <a:cs typeface="Franklin Gothic Medium"/>
              </a:rPr>
              <a:t>9</a:t>
            </a:r>
            <a:r>
              <a:rPr sz="1500" spc="0" dirty="0" smtClean="0">
                <a:latin typeface="Franklin Gothic Medium"/>
                <a:cs typeface="Franklin Gothic Medium"/>
              </a:rPr>
              <a:t>%</a:t>
            </a:r>
            <a:r>
              <a:rPr sz="1500" spc="-6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más</a:t>
            </a:r>
            <a:r>
              <a:rPr sz="1500" spc="-11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-50" dirty="0" smtClean="0">
                <a:latin typeface="Franklin Gothic Medium"/>
                <a:cs typeface="Franklin Gothic Medium"/>
              </a:rPr>
              <a:t>1</a:t>
            </a:r>
            <a:r>
              <a:rPr sz="1500" spc="0" dirty="0" smtClean="0">
                <a:latin typeface="Franklin Gothic Medium"/>
                <a:cs typeface="Franklin Gothic Medium"/>
              </a:rPr>
              <a:t>0%</a:t>
            </a:r>
            <a:r>
              <a:rPr sz="1500" spc="-8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giones</a:t>
            </a:r>
            <a:r>
              <a:rPr sz="1500" spc="-97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runca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a; asi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ismo,</a:t>
            </a:r>
            <a:r>
              <a:rPr sz="1500" spc="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sub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zación</a:t>
            </a:r>
            <a:r>
              <a:rPr sz="1500" spc="-1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ma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ob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ambién</a:t>
            </a:r>
            <a:r>
              <a:rPr sz="1500" spc="5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3" dirty="0" smtClean="0">
                <a:latin typeface="Franklin Gothic Medium"/>
                <a:cs typeface="Franklin Gothic Medium"/>
              </a:rPr>
              <a:t>a</a:t>
            </a:r>
            <a:r>
              <a:rPr sz="1500" spc="-23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mu</a:t>
            </a:r>
            <a:r>
              <a:rPr sz="1500" spc="9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es.</a:t>
            </a:r>
            <a:r>
              <a:rPr sz="1500" spc="-118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-9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 pa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</a:t>
            </a:r>
            <a:r>
              <a:rPr sz="1500" spc="-7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do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ención</a:t>
            </a:r>
            <a:r>
              <a:rPr sz="1500" spc="-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ú</a:t>
            </a:r>
            <a:r>
              <a:rPr sz="1500" spc="0" dirty="0" smtClean="0">
                <a:latin typeface="Franklin Gothic Medium"/>
                <a:cs typeface="Franklin Gothic Medium"/>
              </a:rPr>
              <a:t>cleo</a:t>
            </a:r>
            <a:r>
              <a:rPr sz="1500" spc="-67" dirty="0" smtClean="0">
                <a:latin typeface="Franklin Gothic Medium"/>
                <a:cs typeface="Franklin Gothic Medium"/>
              </a:rPr>
              <a:t> </a:t>
            </a:r>
            <a:r>
              <a:rPr sz="1500" spc="-18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(</a:t>
            </a:r>
            <a:r>
              <a:rPr sz="1500" spc="9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as,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os,</a:t>
            </a:r>
            <a:r>
              <a:rPr sz="1500" spc="-3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5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4" dirty="0" smtClean="0">
                <a:latin typeface="Franklin Gothic Medium"/>
                <a:cs typeface="Franklin Gothic Medium"/>
              </a:rPr>
              <a:t>a</a:t>
            </a:r>
            <a:r>
              <a:rPr sz="1500" spc="-25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ores</a:t>
            </a:r>
            <a:r>
              <a:rPr sz="1500" spc="-1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sonas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 disc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pacida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)</a:t>
            </a:r>
            <a:r>
              <a:rPr sz="1500" spc="-1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ce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er</a:t>
            </a:r>
            <a:r>
              <a:rPr sz="1500" spc="-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ajos</a:t>
            </a:r>
            <a:r>
              <a:rPr sz="1500" spc="-10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orna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10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a,</a:t>
            </a:r>
            <a:r>
              <a:rPr sz="1500" spc="7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 pos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bi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11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ecim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sonal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incide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hec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1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og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6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17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ura </a:t>
            </a:r>
            <a:r>
              <a:rPr sz="1500" spc="-38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emen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na</a:t>
            </a:r>
            <a:r>
              <a:rPr sz="1500" spc="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sean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más</a:t>
            </a:r>
            <a:r>
              <a:rPr sz="1500" spc="-1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es;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situa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11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be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ser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cons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como</a:t>
            </a:r>
            <a:r>
              <a:rPr sz="1500" spc="-1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í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icas</a:t>
            </a:r>
            <a:endParaRPr sz="1500">
              <a:latin typeface="Franklin Gothic Medium"/>
              <a:cs typeface="Franklin Gothic Medium"/>
            </a:endParaRPr>
          </a:p>
          <a:p>
            <a:pPr marL="12700" marR="28575">
              <a:lnSpc>
                <a:spcPts val="143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iales</a:t>
            </a:r>
            <a:r>
              <a:rPr sz="1500" spc="-7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públ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s,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er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ís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7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39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1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1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humano</a:t>
            </a:r>
            <a:r>
              <a:rPr sz="1500" spc="-1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3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omen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6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endParaRPr sz="1500">
              <a:latin typeface="Franklin Gothic Medium"/>
              <a:cs typeface="Franklin Gothic Medium"/>
            </a:endParaRPr>
          </a:p>
          <a:p>
            <a:pPr marL="12700" marR="28575">
              <a:lnSpc>
                <a:spcPts val="1490"/>
              </a:lnSpc>
              <a:spcBef>
                <a:spcPts val="3"/>
              </a:spcBef>
            </a:pPr>
            <a:r>
              <a:rPr sz="2250" spc="0" baseline="1959" dirty="0" smtClean="0">
                <a:latin typeface="Franklin Gothic Medium"/>
                <a:cs typeface="Franklin Gothic Medium"/>
              </a:rPr>
              <a:t>ine</a:t>
            </a:r>
            <a:r>
              <a:rPr sz="2250" spc="-9" baseline="1959" dirty="0" smtClean="0">
                <a:latin typeface="Franklin Gothic Medium"/>
                <a:cs typeface="Franklin Gothic Medium"/>
              </a:rPr>
              <a:t>q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u</a:t>
            </a:r>
            <a:r>
              <a:rPr sz="2250" spc="4" baseline="1959" dirty="0" smtClean="0">
                <a:latin typeface="Franklin Gothic Medium"/>
                <a:cs typeface="Franklin Gothic Medium"/>
              </a:rPr>
              <a:t>i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d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a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d</a:t>
            </a:r>
            <a:r>
              <a:rPr sz="2250" spc="-100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con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t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ra</a:t>
            </a:r>
            <a:r>
              <a:rPr sz="2250" spc="-76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las</a:t>
            </a:r>
            <a:r>
              <a:rPr sz="2250" spc="-37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mu</a:t>
            </a:r>
            <a:r>
              <a:rPr sz="2250" spc="9" baseline="1959" dirty="0" smtClean="0">
                <a:latin typeface="Franklin Gothic Medium"/>
                <a:cs typeface="Franklin Gothic Medium"/>
              </a:rPr>
              <a:t>j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r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es.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94393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020654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377951"/>
            <a:ext cx="8657844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7762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8710" y="763777"/>
            <a:ext cx="220344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1371" y="763777"/>
            <a:ext cx="188848" cy="159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0228" y="874099"/>
            <a:ext cx="200152" cy="179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0294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1242" y="763777"/>
            <a:ext cx="220345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0088" y="793463"/>
            <a:ext cx="233933" cy="260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4778" y="762888"/>
            <a:ext cx="194450" cy="150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4778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35674" y="762888"/>
            <a:ext cx="217550" cy="284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5604" y="793463"/>
            <a:ext cx="233934" cy="260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0294" y="762888"/>
            <a:ext cx="194450" cy="150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0294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2916" y="793463"/>
            <a:ext cx="233934" cy="2602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7606" y="762888"/>
            <a:ext cx="194450" cy="1508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87606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8502" y="762888"/>
            <a:ext cx="217550" cy="284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3448" y="793463"/>
            <a:ext cx="233934" cy="260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8138" y="762888"/>
            <a:ext cx="194450" cy="150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8138" y="785298"/>
            <a:ext cx="10943" cy="92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4714" y="762888"/>
            <a:ext cx="217550" cy="284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1294" y="762888"/>
            <a:ext cx="360806" cy="284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725" y="862964"/>
            <a:ext cx="11790" cy="1598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0684" y="670687"/>
            <a:ext cx="326351" cy="3843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7826" y="691007"/>
            <a:ext cx="163829" cy="3538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60213" y="940815"/>
            <a:ext cx="91442" cy="1118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9197" y="691007"/>
            <a:ext cx="163791" cy="3539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1596" y="940815"/>
            <a:ext cx="91393" cy="1118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47558" y="675894"/>
            <a:ext cx="52959" cy="482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17691" y="675894"/>
            <a:ext cx="52959" cy="482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84675" y="675894"/>
            <a:ext cx="52959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6019" y="675894"/>
            <a:ext cx="52958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39110" y="670403"/>
            <a:ext cx="153542" cy="3769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13668" y="659257"/>
            <a:ext cx="97653" cy="869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93608" y="661670"/>
            <a:ext cx="232156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42629" y="7770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46492" y="661670"/>
            <a:ext cx="232155" cy="3933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95513" y="7770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5188" y="661670"/>
            <a:ext cx="232156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44209" y="7770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66788" y="762888"/>
            <a:ext cx="232155" cy="3864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1407" y="776485"/>
            <a:ext cx="20528" cy="1310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83100" y="762888"/>
            <a:ext cx="247269" cy="2921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35527" y="952293"/>
            <a:ext cx="18704" cy="92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50733" y="770509"/>
            <a:ext cx="46609" cy="2768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64349" y="770509"/>
            <a:ext cx="217550" cy="284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0866" y="770509"/>
            <a:ext cx="46609" cy="2768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87850" y="770509"/>
            <a:ext cx="46609" cy="2768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49194" y="770509"/>
            <a:ext cx="46608" cy="2768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6860" y="770509"/>
            <a:ext cx="146634" cy="2768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33088" y="764032"/>
            <a:ext cx="210947" cy="2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5706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26654" y="763777"/>
            <a:ext cx="220345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11648" y="763777"/>
            <a:ext cx="200151" cy="2901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15186" y="881530"/>
            <a:ext cx="12295" cy="7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66134" y="763777"/>
            <a:ext cx="220344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72179" y="763777"/>
            <a:ext cx="200152" cy="2901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3757" y="206371"/>
            <a:ext cx="21907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04382"/>
            <a:ext cx="7696162" cy="4156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1"/>
              </a:lnSpc>
              <a:spcBef>
                <a:spcPts val="195"/>
              </a:spcBef>
            </a:pPr>
            <a:r>
              <a:rPr sz="3000" spc="0" dirty="0" smtClean="0">
                <a:latin typeface="Franklin Gothic Medium"/>
                <a:cs typeface="Franklin Gothic Medium"/>
              </a:rPr>
              <a:t>La</a:t>
            </a:r>
            <a:r>
              <a:rPr sz="3000" spc="-7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ine</a:t>
            </a:r>
            <a:r>
              <a:rPr sz="3000" spc="-29" dirty="0" smtClean="0">
                <a:latin typeface="Franklin Gothic Medium"/>
                <a:cs typeface="Franklin Gothic Medium"/>
              </a:rPr>
              <a:t>q</a:t>
            </a:r>
            <a:r>
              <a:rPr sz="3000" spc="0" dirty="0" smtClean="0">
                <a:latin typeface="Franklin Gothic Medium"/>
                <a:cs typeface="Franklin Gothic Medium"/>
              </a:rPr>
              <a:t>u</a:t>
            </a:r>
            <a:r>
              <a:rPr sz="3000" spc="-9" dirty="0" smtClean="0">
                <a:latin typeface="Franklin Gothic Medium"/>
                <a:cs typeface="Franklin Gothic Medium"/>
              </a:rPr>
              <a:t>i</a:t>
            </a:r>
            <a:r>
              <a:rPr sz="3000" spc="0" dirty="0" smtClean="0">
                <a:latin typeface="Franklin Gothic Medium"/>
                <a:cs typeface="Franklin Gothic Medium"/>
              </a:rPr>
              <a:t>dad</a:t>
            </a:r>
            <a:r>
              <a:rPr sz="3000" spc="-196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y</a:t>
            </a:r>
            <a:r>
              <a:rPr sz="3000" spc="-79" dirty="0" smtClean="0">
                <a:latin typeface="Franklin Gothic Medium"/>
                <a:cs typeface="Franklin Gothic Medium"/>
              </a:rPr>
              <a:t> </a:t>
            </a:r>
            <a:r>
              <a:rPr sz="3000" spc="-9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77" dirty="0" smtClean="0">
                <a:latin typeface="Franklin Gothic Medium"/>
                <a:cs typeface="Franklin Gothic Medium"/>
              </a:rPr>
              <a:t> </a:t>
            </a:r>
            <a:r>
              <a:rPr sz="3000" spc="-50" dirty="0" smtClean="0">
                <a:latin typeface="Franklin Gothic Medium"/>
                <a:cs typeface="Franklin Gothic Medium"/>
              </a:rPr>
              <a:t>e</a:t>
            </a:r>
            <a:r>
              <a:rPr sz="3000" spc="-44" dirty="0" smtClean="0">
                <a:latin typeface="Franklin Gothic Medium"/>
                <a:cs typeface="Franklin Gothic Medium"/>
              </a:rPr>
              <a:t>x</a:t>
            </a:r>
            <a:r>
              <a:rPr sz="3000" spc="0" dirty="0" smtClean="0">
                <a:latin typeface="Franklin Gothic Medium"/>
                <a:cs typeface="Franklin Gothic Medium"/>
              </a:rPr>
              <a:t>c</a:t>
            </a:r>
            <a:r>
              <a:rPr sz="3000" spc="-9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usión</a:t>
            </a:r>
            <a:r>
              <a:rPr sz="3000" spc="-180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75" dirty="0" smtClean="0">
                <a:latin typeface="Franklin Gothic Medium"/>
                <a:cs typeface="Franklin Gothic Medium"/>
              </a:rPr>
              <a:t>f</a:t>
            </a:r>
            <a:r>
              <a:rPr sz="3000" spc="0" dirty="0" smtClean="0">
                <a:latin typeface="Franklin Gothic Medium"/>
                <a:cs typeface="Franklin Gothic Medium"/>
              </a:rPr>
              <a:t>ect</a:t>
            </a:r>
            <a:r>
              <a:rPr sz="3000" spc="-9" dirty="0" smtClean="0">
                <a:latin typeface="Franklin Gothic Medium"/>
                <a:cs typeface="Franklin Gothic Medium"/>
              </a:rPr>
              <a:t>a</a:t>
            </a:r>
            <a:r>
              <a:rPr sz="3000" spc="0" dirty="0" smtClean="0">
                <a:latin typeface="Franklin Gothic Medium"/>
                <a:cs typeface="Franklin Gothic Medium"/>
              </a:rPr>
              <a:t>n</a:t>
            </a:r>
            <a:r>
              <a:rPr sz="3000" spc="-193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ta</a:t>
            </a:r>
            <a:r>
              <a:rPr sz="3000" spc="-4" dirty="0" smtClean="0">
                <a:latin typeface="Franklin Gothic Medium"/>
                <a:cs typeface="Franklin Gothic Medium"/>
              </a:rPr>
              <a:t>m</a:t>
            </a:r>
            <a:r>
              <a:rPr sz="3000" spc="0" dirty="0" smtClean="0">
                <a:latin typeface="Franklin Gothic Medium"/>
                <a:cs typeface="Franklin Gothic Medium"/>
              </a:rPr>
              <a:t>bi</a:t>
            </a:r>
            <a:r>
              <a:rPr sz="3000" spc="-9" dirty="0" smtClean="0">
                <a:latin typeface="Franklin Gothic Medium"/>
                <a:cs typeface="Franklin Gothic Medium"/>
              </a:rPr>
              <a:t>é</a:t>
            </a:r>
            <a:r>
              <a:rPr sz="3000" spc="0" dirty="0" smtClean="0">
                <a:latin typeface="Franklin Gothic Medium"/>
                <a:cs typeface="Franklin Gothic Medium"/>
              </a:rPr>
              <a:t>n,</a:t>
            </a:r>
            <a:r>
              <a:rPr sz="3000" spc="50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en </a:t>
            </a:r>
            <a:endParaRPr sz="3000">
              <a:latin typeface="Franklin Gothic Medium"/>
              <a:cs typeface="Franklin Gothic Medium"/>
            </a:endParaRPr>
          </a:p>
          <a:p>
            <a:pPr marL="12700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gr</a:t>
            </a:r>
            <a:r>
              <a:rPr sz="3000" spc="-9" dirty="0" smtClean="0">
                <a:latin typeface="Franklin Gothic Medium"/>
                <a:cs typeface="Franklin Gothic Medium"/>
              </a:rPr>
              <a:t>a</a:t>
            </a:r>
            <a:r>
              <a:rPr sz="3000" spc="0" dirty="0" smtClean="0">
                <a:latin typeface="Franklin Gothic Medium"/>
                <a:cs typeface="Franklin Gothic Medium"/>
              </a:rPr>
              <a:t>n</a:t>
            </a:r>
            <a:r>
              <a:rPr sz="3000" spc="-139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m</a:t>
            </a:r>
            <a:r>
              <a:rPr sz="3000" spc="-9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dida,</a:t>
            </a:r>
            <a:r>
              <a:rPr sz="3000" spc="-27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3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la</a:t>
            </a:r>
            <a:r>
              <a:rPr sz="3000" spc="-94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pobl</a:t>
            </a:r>
            <a:r>
              <a:rPr sz="3000" spc="-9" dirty="0" smtClean="0">
                <a:latin typeface="Franklin Gothic Medium"/>
                <a:cs typeface="Franklin Gothic Medium"/>
              </a:rPr>
              <a:t>a</a:t>
            </a:r>
            <a:r>
              <a:rPr sz="3000" spc="0" dirty="0" smtClean="0">
                <a:latin typeface="Franklin Gothic Medium"/>
                <a:cs typeface="Franklin Gothic Medium"/>
              </a:rPr>
              <a:t>c</a:t>
            </a:r>
            <a:r>
              <a:rPr sz="3000" spc="-14" dirty="0" smtClean="0">
                <a:latin typeface="Franklin Gothic Medium"/>
                <a:cs typeface="Franklin Gothic Medium"/>
              </a:rPr>
              <a:t>i</a:t>
            </a:r>
            <a:r>
              <a:rPr sz="3000" spc="0" dirty="0" smtClean="0">
                <a:latin typeface="Franklin Gothic Medium"/>
                <a:cs typeface="Franklin Gothic Medium"/>
              </a:rPr>
              <a:t>ón</a:t>
            </a:r>
            <a:r>
              <a:rPr sz="3000" spc="-197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i</a:t>
            </a:r>
            <a:r>
              <a:rPr sz="3000" spc="-14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díge</a:t>
            </a:r>
            <a:r>
              <a:rPr sz="3000" spc="-9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a,</a:t>
            </a:r>
            <a:r>
              <a:rPr sz="3000" spc="-21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no</a:t>
            </a:r>
            <a:r>
              <a:rPr sz="3000" spc="-3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solo </a:t>
            </a:r>
            <a:endParaRPr sz="3000">
              <a:latin typeface="Franklin Gothic Medium"/>
              <a:cs typeface="Franklin Gothic Medium"/>
            </a:endParaRPr>
          </a:p>
          <a:p>
            <a:pPr marL="12700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en</a:t>
            </a:r>
            <a:r>
              <a:rPr sz="3000" spc="-14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c</a:t>
            </a:r>
            <a:r>
              <a:rPr sz="3000" spc="-9" dirty="0" smtClean="0">
                <a:latin typeface="Franklin Gothic Medium"/>
                <a:cs typeface="Franklin Gothic Medium"/>
              </a:rPr>
              <a:t>u</a:t>
            </a:r>
            <a:r>
              <a:rPr sz="3000" spc="0" dirty="0" smtClean="0">
                <a:latin typeface="Franklin Gothic Medium"/>
                <a:cs typeface="Franklin Gothic Medium"/>
              </a:rPr>
              <a:t>an</a:t>
            </a:r>
            <a:r>
              <a:rPr sz="3000" spc="-54" dirty="0" smtClean="0">
                <a:latin typeface="Franklin Gothic Medium"/>
                <a:cs typeface="Franklin Gothic Medium"/>
              </a:rPr>
              <a:t>t</a:t>
            </a:r>
            <a:r>
              <a:rPr sz="3000" spc="0" dirty="0" smtClean="0">
                <a:latin typeface="Franklin Gothic Medium"/>
                <a:cs typeface="Franklin Gothic Medium"/>
              </a:rPr>
              <a:t>o</a:t>
            </a:r>
            <a:r>
              <a:rPr sz="3000" spc="-85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48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ingr</a:t>
            </a:r>
            <a:r>
              <a:rPr sz="3000" spc="-9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sos,</a:t>
            </a:r>
            <a:r>
              <a:rPr sz="3000" spc="-143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si</a:t>
            </a:r>
            <a:r>
              <a:rPr sz="3000" spc="-9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o</a:t>
            </a:r>
            <a:r>
              <a:rPr sz="3000" spc="-53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en</a:t>
            </a:r>
            <a:r>
              <a:rPr sz="3000" spc="-31" dirty="0" smtClean="0">
                <a:latin typeface="Franklin Gothic Medium"/>
                <a:cs typeface="Franklin Gothic Medium"/>
              </a:rPr>
              <a:t> </a:t>
            </a:r>
            <a:r>
              <a:rPr sz="3000" spc="-9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e</a:t>
            </a:r>
            <a:r>
              <a:rPr sz="3000" spc="-4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9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ión</a:t>
            </a:r>
            <a:r>
              <a:rPr sz="3000" spc="-183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con</a:t>
            </a:r>
            <a:r>
              <a:rPr sz="3000" spc="-55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el </a:t>
            </a:r>
            <a:endParaRPr sz="3000">
              <a:latin typeface="Franklin Gothic Medium"/>
              <a:cs typeface="Franklin Gothic Medium"/>
            </a:endParaRPr>
          </a:p>
          <a:p>
            <a:pPr marL="12700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9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ceso</a:t>
            </a:r>
            <a:r>
              <a:rPr sz="3000" spc="-119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48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los</a:t>
            </a:r>
            <a:r>
              <a:rPr sz="3000" spc="-73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se</a:t>
            </a:r>
            <a:r>
              <a:rPr sz="3000" spc="64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vicios</a:t>
            </a:r>
            <a:r>
              <a:rPr sz="3000" spc="-71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bási</a:t>
            </a:r>
            <a:r>
              <a:rPr sz="3000" spc="-14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os,</a:t>
            </a:r>
            <a:r>
              <a:rPr sz="3000" spc="-57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i</a:t>
            </a:r>
            <a:r>
              <a:rPr sz="3000" spc="-9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fra</a:t>
            </a:r>
            <a:r>
              <a:rPr sz="3000" spc="-9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str</a:t>
            </a:r>
            <a:r>
              <a:rPr sz="3000" spc="-9" dirty="0" smtClean="0">
                <a:latin typeface="Franklin Gothic Medium"/>
                <a:cs typeface="Franklin Gothic Medium"/>
              </a:rPr>
              <a:t>u</a:t>
            </a:r>
            <a:r>
              <a:rPr sz="3000" spc="0" dirty="0" smtClean="0">
                <a:latin typeface="Franklin Gothic Medium"/>
                <a:cs typeface="Franklin Gothic Medium"/>
              </a:rPr>
              <a:t>ct</a:t>
            </a:r>
            <a:r>
              <a:rPr sz="3000" spc="-9" dirty="0" smtClean="0">
                <a:latin typeface="Franklin Gothic Medium"/>
                <a:cs typeface="Franklin Gothic Medium"/>
              </a:rPr>
              <a:t>u</a:t>
            </a:r>
            <a:r>
              <a:rPr sz="3000" spc="0" dirty="0" smtClean="0">
                <a:latin typeface="Franklin Gothic Medium"/>
                <a:cs typeface="Franklin Gothic Medium"/>
              </a:rPr>
              <a:t>ra </a:t>
            </a:r>
            <a:endParaRPr sz="3000">
              <a:latin typeface="Franklin Gothic Medium"/>
              <a:cs typeface="Franklin Gothic Medium"/>
            </a:endParaRPr>
          </a:p>
          <a:p>
            <a:pPr marL="12700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vial,</a:t>
            </a:r>
            <a:r>
              <a:rPr sz="3000" spc="-12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edu</a:t>
            </a:r>
            <a:r>
              <a:rPr sz="3000" spc="-4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9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ión</a:t>
            </a:r>
            <a:r>
              <a:rPr sz="3000" spc="-114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y</a:t>
            </a:r>
            <a:r>
              <a:rPr sz="3000" spc="-79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sal</a:t>
            </a:r>
            <a:r>
              <a:rPr sz="3000" spc="-9" dirty="0" smtClean="0">
                <a:latin typeface="Franklin Gothic Medium"/>
                <a:cs typeface="Franklin Gothic Medium"/>
              </a:rPr>
              <a:t>u</a:t>
            </a:r>
            <a:r>
              <a:rPr sz="3000" spc="0" dirty="0" smtClean="0">
                <a:latin typeface="Franklin Gothic Medium"/>
                <a:cs typeface="Franklin Gothic Medium"/>
              </a:rPr>
              <a:t>d,</a:t>
            </a:r>
            <a:r>
              <a:rPr sz="3000" spc="-29" dirty="0" smtClean="0">
                <a:latin typeface="Franklin Gothic Medium"/>
                <a:cs typeface="Franklin Gothic Medium"/>
              </a:rPr>
              <a:t> </a:t>
            </a:r>
            <a:r>
              <a:rPr sz="3000" spc="-9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nt</a:t>
            </a:r>
            <a:r>
              <a:rPr sz="3000" spc="-9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e</a:t>
            </a:r>
            <a:r>
              <a:rPr sz="3000" spc="-88" dirty="0" smtClean="0">
                <a:latin typeface="Franklin Gothic Medium"/>
                <a:cs typeface="Franklin Gothic Medium"/>
              </a:rPr>
              <a:t> </a:t>
            </a:r>
            <a:r>
              <a:rPr sz="3000" spc="-25" dirty="0" smtClean="0">
                <a:latin typeface="Franklin Gothic Medium"/>
                <a:cs typeface="Franklin Gothic Medium"/>
              </a:rPr>
              <a:t>o</a:t>
            </a:r>
            <a:r>
              <a:rPr sz="3000" spc="0" dirty="0" smtClean="0">
                <a:latin typeface="Franklin Gothic Medium"/>
                <a:cs typeface="Franklin Gothic Medium"/>
              </a:rPr>
              <a:t>t</a:t>
            </a:r>
            <a:r>
              <a:rPr sz="3000" spc="-50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os.</a:t>
            </a:r>
            <a:endParaRPr sz="3000">
              <a:latin typeface="Franklin Gothic Medium"/>
              <a:cs typeface="Franklin Gothic Medium"/>
            </a:endParaRPr>
          </a:p>
          <a:p>
            <a:pPr marL="12700" marR="45974">
              <a:lnSpc>
                <a:spcPts val="3401"/>
              </a:lnSpc>
              <a:spcBef>
                <a:spcPts val="198"/>
              </a:spcBef>
            </a:pPr>
            <a:r>
              <a:rPr sz="3000" spc="0" dirty="0" smtClean="0">
                <a:latin typeface="Franklin Gothic Medium"/>
                <a:cs typeface="Franklin Gothic Medium"/>
              </a:rPr>
              <a:t>El</a:t>
            </a:r>
            <a:r>
              <a:rPr sz="3000" spc="-48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p</a:t>
            </a:r>
            <a:r>
              <a:rPr sz="3000" spc="-43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obl</a:t>
            </a:r>
            <a:r>
              <a:rPr sz="3000" spc="-9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ma</a:t>
            </a:r>
            <a:r>
              <a:rPr sz="3000" spc="43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de</a:t>
            </a:r>
            <a:r>
              <a:rPr sz="3000" spc="-31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la</a:t>
            </a:r>
            <a:r>
              <a:rPr sz="3000" spc="-94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i</a:t>
            </a:r>
            <a:r>
              <a:rPr sz="3000" spc="-9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e</a:t>
            </a:r>
            <a:r>
              <a:rPr sz="3000" spc="-25" dirty="0" smtClean="0">
                <a:latin typeface="Franklin Gothic Medium"/>
                <a:cs typeface="Franklin Gothic Medium"/>
              </a:rPr>
              <a:t>q</a:t>
            </a:r>
            <a:r>
              <a:rPr sz="3000" spc="0" dirty="0" smtClean="0">
                <a:latin typeface="Franklin Gothic Medium"/>
                <a:cs typeface="Franklin Gothic Medium"/>
              </a:rPr>
              <a:t>u</a:t>
            </a:r>
            <a:r>
              <a:rPr sz="3000" spc="-9" dirty="0" smtClean="0">
                <a:latin typeface="Franklin Gothic Medium"/>
                <a:cs typeface="Franklin Gothic Medium"/>
              </a:rPr>
              <a:t>i</a:t>
            </a:r>
            <a:r>
              <a:rPr sz="3000" spc="0" dirty="0" smtClean="0">
                <a:latin typeface="Franklin Gothic Medium"/>
                <a:cs typeface="Franklin Gothic Medium"/>
              </a:rPr>
              <a:t>dad</a:t>
            </a:r>
            <a:r>
              <a:rPr sz="3000" spc="-164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y</a:t>
            </a:r>
            <a:r>
              <a:rPr sz="3000" spc="-79" dirty="0" smtClean="0">
                <a:latin typeface="Franklin Gothic Medium"/>
                <a:cs typeface="Franklin Gothic Medium"/>
              </a:rPr>
              <a:t> </a:t>
            </a:r>
            <a:r>
              <a:rPr sz="3000" spc="-9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92" dirty="0" smtClean="0">
                <a:latin typeface="Franklin Gothic Medium"/>
                <a:cs typeface="Franklin Gothic Medium"/>
              </a:rPr>
              <a:t> </a:t>
            </a:r>
            <a:r>
              <a:rPr sz="3000" spc="-44" dirty="0" smtClean="0">
                <a:latin typeface="Franklin Gothic Medium"/>
                <a:cs typeface="Franklin Gothic Medium"/>
              </a:rPr>
              <a:t>ex</a:t>
            </a:r>
            <a:r>
              <a:rPr sz="3000" spc="0" dirty="0" smtClean="0">
                <a:latin typeface="Franklin Gothic Medium"/>
                <a:cs typeface="Franklin Gothic Medium"/>
              </a:rPr>
              <a:t>c</a:t>
            </a:r>
            <a:r>
              <a:rPr sz="3000" spc="-9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usió</a:t>
            </a:r>
            <a:r>
              <a:rPr sz="3000" spc="-14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, </a:t>
            </a:r>
            <a:endParaRPr sz="3000">
              <a:latin typeface="Franklin Gothic Medium"/>
              <a:cs typeface="Franklin Gothic Medium"/>
            </a:endParaRPr>
          </a:p>
          <a:p>
            <a:pPr marL="12700" marR="45974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i</a:t>
            </a:r>
            <a:r>
              <a:rPr sz="3000" spc="-33" dirty="0" smtClean="0">
                <a:latin typeface="Franklin Gothic Medium"/>
                <a:cs typeface="Franklin Gothic Medium"/>
              </a:rPr>
              <a:t>m</a:t>
            </a:r>
            <a:r>
              <a:rPr sz="3000" spc="0" dirty="0" smtClean="0">
                <a:latin typeface="Franklin Gothic Medium"/>
                <a:cs typeface="Franklin Gothic Medium"/>
              </a:rPr>
              <a:t>pli</a:t>
            </a:r>
            <a:r>
              <a:rPr sz="3000" spc="-9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90" dirty="0" smtClean="0">
                <a:latin typeface="Franklin Gothic Medium"/>
                <a:cs typeface="Franklin Gothic Medium"/>
              </a:rPr>
              <a:t> </a:t>
            </a:r>
            <a:r>
              <a:rPr sz="3000" spc="-19" dirty="0" smtClean="0">
                <a:latin typeface="Franklin Gothic Medium"/>
                <a:cs typeface="Franklin Gothic Medium"/>
              </a:rPr>
              <a:t>q</a:t>
            </a:r>
            <a:r>
              <a:rPr sz="3000" spc="0" dirty="0" smtClean="0">
                <a:latin typeface="Franklin Gothic Medium"/>
                <a:cs typeface="Franklin Gothic Medium"/>
              </a:rPr>
              <a:t>ue</a:t>
            </a:r>
            <a:r>
              <a:rPr sz="3000" spc="-48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mi</a:t>
            </a:r>
            <a:r>
              <a:rPr sz="3000" spc="-14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es</a:t>
            </a:r>
            <a:r>
              <a:rPr sz="3000" spc="-285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de</a:t>
            </a:r>
            <a:r>
              <a:rPr sz="3000" spc="-31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pers</a:t>
            </a:r>
            <a:r>
              <a:rPr sz="3000" spc="9" dirty="0" smtClean="0">
                <a:latin typeface="Franklin Gothic Medium"/>
                <a:cs typeface="Franklin Gothic Medium"/>
              </a:rPr>
              <a:t>o</a:t>
            </a:r>
            <a:r>
              <a:rPr sz="3000" spc="0" dirty="0" smtClean="0">
                <a:latin typeface="Franklin Gothic Medium"/>
                <a:cs typeface="Franklin Gothic Medium"/>
              </a:rPr>
              <a:t>nas</a:t>
            </a:r>
            <a:r>
              <a:rPr sz="3000" spc="-117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c</a:t>
            </a:r>
            <a:r>
              <a:rPr sz="3000" spc="-9" dirty="0" smtClean="0">
                <a:latin typeface="Franklin Gothic Medium"/>
                <a:cs typeface="Franklin Gothic Medium"/>
              </a:rPr>
              <a:t>a</a:t>
            </a:r>
            <a:r>
              <a:rPr sz="3000" spc="0" dirty="0" smtClean="0">
                <a:latin typeface="Franklin Gothic Medium"/>
                <a:cs typeface="Franklin Gothic Medium"/>
              </a:rPr>
              <a:t>r</a:t>
            </a:r>
            <a:r>
              <a:rPr sz="3000" spc="-4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cen</a:t>
            </a:r>
            <a:r>
              <a:rPr sz="3000" spc="-116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de </a:t>
            </a:r>
            <a:endParaRPr sz="3000">
              <a:latin typeface="Franklin Gothic Medium"/>
              <a:cs typeface="Franklin Gothic Medium"/>
            </a:endParaRPr>
          </a:p>
          <a:p>
            <a:pPr marL="12700" marR="45974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igu</a:t>
            </a:r>
            <a:r>
              <a:rPr sz="3000" spc="-9" dirty="0" smtClean="0">
                <a:latin typeface="Franklin Gothic Medium"/>
                <a:cs typeface="Franklin Gothic Medium"/>
              </a:rPr>
              <a:t>a</a:t>
            </a:r>
            <a:r>
              <a:rPr sz="3000" spc="0" dirty="0" smtClean="0">
                <a:latin typeface="Franklin Gothic Medium"/>
                <a:cs typeface="Franklin Gothic Medium"/>
              </a:rPr>
              <a:t>ldad</a:t>
            </a:r>
            <a:r>
              <a:rPr sz="3000" spc="-277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de</a:t>
            </a:r>
            <a:r>
              <a:rPr sz="3000" spc="-41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opo</a:t>
            </a:r>
            <a:r>
              <a:rPr sz="3000" spc="94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tu</a:t>
            </a:r>
            <a:r>
              <a:rPr sz="3000" spc="-9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idades</a:t>
            </a:r>
            <a:r>
              <a:rPr sz="3000" spc="-24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y</a:t>
            </a:r>
            <a:r>
              <a:rPr sz="3000" spc="-79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vi</a:t>
            </a:r>
            <a:r>
              <a:rPr sz="3000" spc="-39" dirty="0" smtClean="0">
                <a:latin typeface="Franklin Gothic Medium"/>
                <a:cs typeface="Franklin Gothic Medium"/>
              </a:rPr>
              <a:t>v</a:t>
            </a:r>
            <a:r>
              <a:rPr sz="3000" spc="0" dirty="0" smtClean="0">
                <a:latin typeface="Franklin Gothic Medium"/>
                <a:cs typeface="Franklin Gothic Medium"/>
              </a:rPr>
              <a:t>en</a:t>
            </a:r>
            <a:r>
              <a:rPr sz="3000" spc="-55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i</a:t>
            </a:r>
            <a:r>
              <a:rPr sz="3000" spc="-9" dirty="0" smtClean="0">
                <a:latin typeface="Franklin Gothic Medium"/>
                <a:cs typeface="Franklin Gothic Medium"/>
              </a:rPr>
              <a:t>n</a:t>
            </a:r>
            <a:r>
              <a:rPr sz="3000" spc="0" dirty="0" smtClean="0">
                <a:latin typeface="Franklin Gothic Medium"/>
                <a:cs typeface="Franklin Gothic Medium"/>
              </a:rPr>
              <a:t>m</a:t>
            </a:r>
            <a:r>
              <a:rPr sz="3000" spc="-4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rsas</a:t>
            </a:r>
            <a:r>
              <a:rPr sz="3000" spc="-236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en </a:t>
            </a:r>
            <a:endParaRPr sz="3000">
              <a:latin typeface="Franklin Gothic Medium"/>
              <a:cs typeface="Franklin Gothic Medium"/>
            </a:endParaRPr>
          </a:p>
          <a:p>
            <a:pPr marL="12700" marR="45974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el</a:t>
            </a:r>
            <a:r>
              <a:rPr sz="3000" spc="-69" dirty="0" smtClean="0">
                <a:latin typeface="Franklin Gothic Medium"/>
                <a:cs typeface="Franklin Gothic Medium"/>
              </a:rPr>
              <a:t> </a:t>
            </a:r>
            <a:r>
              <a:rPr sz="3000" spc="-9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í</a:t>
            </a:r>
            <a:r>
              <a:rPr sz="3000" spc="-54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c</a:t>
            </a:r>
            <a:r>
              <a:rPr sz="3000" spc="-9" dirty="0" smtClean="0">
                <a:latin typeface="Franklin Gothic Medium"/>
                <a:cs typeface="Franklin Gothic Medium"/>
              </a:rPr>
              <a:t>u</a:t>
            </a:r>
            <a:r>
              <a:rPr sz="3000" spc="0" dirty="0" smtClean="0">
                <a:latin typeface="Franklin Gothic Medium"/>
                <a:cs typeface="Franklin Gothic Medium"/>
              </a:rPr>
              <a:t>lo</a:t>
            </a:r>
            <a:r>
              <a:rPr sz="3000" spc="-86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vicioso</a:t>
            </a:r>
            <a:r>
              <a:rPr sz="3000" spc="-174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de</a:t>
            </a:r>
            <a:r>
              <a:rPr sz="3000" spc="-31" dirty="0" smtClean="0">
                <a:latin typeface="Franklin Gothic Medium"/>
                <a:cs typeface="Franklin Gothic Medium"/>
              </a:rPr>
              <a:t> </a:t>
            </a:r>
            <a:r>
              <a:rPr sz="3000" spc="-9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92" dirty="0" smtClean="0">
                <a:latin typeface="Franklin Gothic Medium"/>
                <a:cs typeface="Franklin Gothic Medium"/>
              </a:rPr>
              <a:t> </a:t>
            </a:r>
            <a:r>
              <a:rPr sz="3000" spc="4" dirty="0" smtClean="0">
                <a:latin typeface="Franklin Gothic Medium"/>
                <a:cs typeface="Franklin Gothic Medium"/>
              </a:rPr>
              <a:t>p</a:t>
            </a:r>
            <a:r>
              <a:rPr sz="3000" spc="0" dirty="0" smtClean="0">
                <a:latin typeface="Franklin Gothic Medium"/>
                <a:cs typeface="Franklin Gothic Medium"/>
              </a:rPr>
              <a:t>ob</a:t>
            </a:r>
            <a:r>
              <a:rPr sz="3000" spc="-4" dirty="0" smtClean="0">
                <a:latin typeface="Franklin Gothic Medium"/>
                <a:cs typeface="Franklin Gothic Medium"/>
              </a:rPr>
              <a:t>r</a:t>
            </a:r>
            <a:r>
              <a:rPr sz="3000" spc="0" dirty="0" smtClean="0">
                <a:latin typeface="Franklin Gothic Medium"/>
                <a:cs typeface="Franklin Gothic Medium"/>
              </a:rPr>
              <a:t>eza,</a:t>
            </a:r>
            <a:r>
              <a:rPr sz="3000" spc="-58" dirty="0" smtClean="0">
                <a:latin typeface="Franklin Gothic Medium"/>
                <a:cs typeface="Franklin Gothic Medium"/>
              </a:rPr>
              <a:t> </a:t>
            </a:r>
            <a:r>
              <a:rPr sz="3000" spc="-25" dirty="0" smtClean="0">
                <a:latin typeface="Franklin Gothic Medium"/>
                <a:cs typeface="Franklin Gothic Medium"/>
              </a:rPr>
              <a:t>q</a:t>
            </a:r>
            <a:r>
              <a:rPr sz="3000" spc="0" dirty="0" smtClean="0">
                <a:latin typeface="Franklin Gothic Medium"/>
                <a:cs typeface="Franklin Gothic Medium"/>
              </a:rPr>
              <a:t>ue</a:t>
            </a:r>
            <a:r>
              <a:rPr sz="3000" spc="-48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l</a:t>
            </a:r>
            <a:r>
              <a:rPr sz="3000" spc="-14" dirty="0" smtClean="0">
                <a:latin typeface="Franklin Gothic Medium"/>
                <a:cs typeface="Franklin Gothic Medium"/>
              </a:rPr>
              <a:t>i</a:t>
            </a:r>
            <a:r>
              <a:rPr sz="3000" spc="0" dirty="0" smtClean="0">
                <a:latin typeface="Franklin Gothic Medium"/>
                <a:cs typeface="Franklin Gothic Medium"/>
              </a:rPr>
              <a:t>mit</a:t>
            </a:r>
            <a:r>
              <a:rPr sz="3000" spc="-9" dirty="0" smtClean="0">
                <a:latin typeface="Franklin Gothic Medium"/>
                <a:cs typeface="Franklin Gothic Medium"/>
              </a:rPr>
              <a:t>a</a:t>
            </a:r>
            <a:r>
              <a:rPr sz="3000" spc="0" dirty="0" smtClean="0">
                <a:latin typeface="Franklin Gothic Medium"/>
                <a:cs typeface="Franklin Gothic Medium"/>
              </a:rPr>
              <a:t>n</a:t>
            </a:r>
            <a:r>
              <a:rPr sz="3000" spc="112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sus </a:t>
            </a:r>
            <a:endParaRPr sz="3000">
              <a:latin typeface="Franklin Gothic Medium"/>
              <a:cs typeface="Franklin Gothic Medium"/>
            </a:endParaRPr>
          </a:p>
          <a:p>
            <a:pPr marL="12700" marR="45974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posibi</a:t>
            </a:r>
            <a:r>
              <a:rPr sz="3000" spc="-9" dirty="0" smtClean="0">
                <a:latin typeface="Franklin Gothic Medium"/>
                <a:cs typeface="Franklin Gothic Medium"/>
              </a:rPr>
              <a:t>l</a:t>
            </a:r>
            <a:r>
              <a:rPr sz="3000" spc="0" dirty="0" smtClean="0">
                <a:latin typeface="Franklin Gothic Medium"/>
                <a:cs typeface="Franklin Gothic Medium"/>
              </a:rPr>
              <a:t>idades</a:t>
            </a:r>
            <a:r>
              <a:rPr sz="3000" spc="-267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de</a:t>
            </a:r>
            <a:r>
              <a:rPr sz="3000" spc="-31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14" dirty="0" smtClean="0">
                <a:latin typeface="Franklin Gothic Medium"/>
                <a:cs typeface="Franklin Gothic Medium"/>
              </a:rPr>
              <a:t>c</a:t>
            </a:r>
            <a:r>
              <a:rPr sz="3000" spc="0" dirty="0" smtClean="0">
                <a:latin typeface="Franklin Gothic Medium"/>
                <a:cs typeface="Franklin Gothic Medium"/>
              </a:rPr>
              <a:t>ceder</a:t>
            </a:r>
            <a:r>
              <a:rPr sz="3000" spc="-121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a</a:t>
            </a:r>
            <a:r>
              <a:rPr sz="3000" spc="-48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una</a:t>
            </a:r>
            <a:r>
              <a:rPr sz="3000" spc="-48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m</a:t>
            </a:r>
            <a:r>
              <a:rPr sz="3000" spc="-4" dirty="0" smtClean="0">
                <a:latin typeface="Franklin Gothic Medium"/>
                <a:cs typeface="Franklin Gothic Medium"/>
              </a:rPr>
              <a:t>e</a:t>
            </a:r>
            <a:r>
              <a:rPr sz="3000" spc="0" dirty="0" smtClean="0">
                <a:latin typeface="Franklin Gothic Medium"/>
                <a:cs typeface="Franklin Gothic Medium"/>
              </a:rPr>
              <a:t>jor</a:t>
            </a:r>
            <a:r>
              <a:rPr sz="3000" spc="103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cal</a:t>
            </a:r>
            <a:r>
              <a:rPr sz="3000" spc="-9" dirty="0" smtClean="0">
                <a:latin typeface="Franklin Gothic Medium"/>
                <a:cs typeface="Franklin Gothic Medium"/>
              </a:rPr>
              <a:t>i</a:t>
            </a:r>
            <a:r>
              <a:rPr sz="3000" spc="0" dirty="0" smtClean="0">
                <a:latin typeface="Franklin Gothic Medium"/>
                <a:cs typeface="Franklin Gothic Medium"/>
              </a:rPr>
              <a:t>dad </a:t>
            </a:r>
            <a:endParaRPr sz="3000">
              <a:latin typeface="Franklin Gothic Medium"/>
              <a:cs typeface="Franklin Gothic Medium"/>
            </a:endParaRPr>
          </a:p>
          <a:p>
            <a:pPr marL="12700" marR="45974">
              <a:lnSpc>
                <a:spcPts val="3401"/>
              </a:lnSpc>
            </a:pPr>
            <a:r>
              <a:rPr sz="3000" spc="0" dirty="0" smtClean="0">
                <a:latin typeface="Franklin Gothic Medium"/>
                <a:cs typeface="Franklin Gothic Medium"/>
              </a:rPr>
              <a:t>de</a:t>
            </a:r>
            <a:r>
              <a:rPr sz="3000" spc="-46" dirty="0" smtClean="0">
                <a:latin typeface="Franklin Gothic Medium"/>
                <a:cs typeface="Franklin Gothic Medium"/>
              </a:rPr>
              <a:t> </a:t>
            </a:r>
            <a:r>
              <a:rPr sz="3000" spc="0" dirty="0" smtClean="0">
                <a:latin typeface="Franklin Gothic Medium"/>
                <a:cs typeface="Franklin Gothic Medium"/>
              </a:rPr>
              <a:t>vida.</a:t>
            </a:r>
            <a:endParaRPr sz="3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58071"/>
            <a:ext cx="22371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678692"/>
            <a:ext cx="22371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739" y="548728"/>
            <a:ext cx="8636762" cy="5760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389" y="542378"/>
            <a:ext cx="8649462" cy="5773293"/>
          </a:xfrm>
          <a:custGeom>
            <a:avLst/>
            <a:gdLst/>
            <a:ahLst/>
            <a:cxnLst/>
            <a:rect l="l" t="t" r="r" b="b"/>
            <a:pathLst>
              <a:path w="8649462" h="5773293">
                <a:moveTo>
                  <a:pt x="0" y="5773293"/>
                </a:moveTo>
                <a:lnTo>
                  <a:pt x="8649462" y="5773293"/>
                </a:lnTo>
                <a:lnTo>
                  <a:pt x="8649462" y="0"/>
                </a:lnTo>
                <a:lnTo>
                  <a:pt x="0" y="0"/>
                </a:lnTo>
                <a:lnTo>
                  <a:pt x="0" y="5773293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6805" y="206371"/>
            <a:ext cx="20688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7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9389" y="542378"/>
            <a:ext cx="8649462" cy="577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23" y="548728"/>
            <a:ext cx="8640953" cy="5760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173" y="542378"/>
            <a:ext cx="8653653" cy="5773293"/>
          </a:xfrm>
          <a:custGeom>
            <a:avLst/>
            <a:gdLst/>
            <a:ahLst/>
            <a:cxnLst/>
            <a:rect l="l" t="t" r="r" b="b"/>
            <a:pathLst>
              <a:path w="8653653" h="5773293">
                <a:moveTo>
                  <a:pt x="0" y="5773293"/>
                </a:moveTo>
                <a:lnTo>
                  <a:pt x="8653653" y="5773293"/>
                </a:lnTo>
                <a:lnTo>
                  <a:pt x="8653653" y="0"/>
                </a:lnTo>
                <a:lnTo>
                  <a:pt x="0" y="0"/>
                </a:lnTo>
                <a:lnTo>
                  <a:pt x="0" y="5773293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2233" y="206371"/>
            <a:ext cx="22517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542378"/>
            <a:ext cx="8653653" cy="577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248" y="2857500"/>
            <a:ext cx="6347459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6315" y="3149727"/>
            <a:ext cx="5647664" cy="38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22233" y="206371"/>
            <a:ext cx="22517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19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6776" y="73151"/>
            <a:ext cx="6082283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8920" y="682751"/>
            <a:ext cx="361645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90344" y="327151"/>
            <a:ext cx="516686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4692" y="1068832"/>
            <a:ext cx="210947" cy="2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19628" y="1068832"/>
            <a:ext cx="210947" cy="2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1584" y="1068577"/>
            <a:ext cx="200151" cy="290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5206" y="1186330"/>
            <a:ext cx="12295" cy="7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26154" y="1068577"/>
            <a:ext cx="220345" cy="291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32200" y="1068577"/>
            <a:ext cx="200151" cy="290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86628" y="1067689"/>
            <a:ext cx="239141" cy="2908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1318" y="1090098"/>
            <a:ext cx="10943" cy="92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95138" y="1067689"/>
            <a:ext cx="217550" cy="284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09388" y="1067689"/>
            <a:ext cx="239140" cy="2908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54078" y="1090098"/>
            <a:ext cx="10943" cy="92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47846" y="995807"/>
            <a:ext cx="163829" cy="3616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75759" y="980694"/>
            <a:ext cx="52958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53816" y="1067689"/>
            <a:ext cx="247269" cy="292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6243" y="1257093"/>
            <a:ext cx="18704" cy="923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8934" y="1075309"/>
            <a:ext cx="46608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95038" y="1075309"/>
            <a:ext cx="146685" cy="276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12158" y="1075309"/>
            <a:ext cx="146684" cy="276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18166"/>
            <a:ext cx="7709638" cy="3416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8329">
              <a:lnSpc>
                <a:spcPts val="1700"/>
              </a:lnSpc>
              <a:spcBef>
                <a:spcPts val="145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isis 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años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oche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8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pasó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1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ct</a:t>
            </a:r>
            <a:r>
              <a:rPr sz="1500" spc="0" dirty="0" smtClean="0">
                <a:latin typeface="Franklin Gothic Medium"/>
                <a:cs typeface="Franklin Gothic Medium"/>
              </a:rPr>
              <a:t>ura</a:t>
            </a:r>
            <a:r>
              <a:rPr sz="1500" spc="-8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sar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ol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0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social </a:t>
            </a:r>
            <a:endParaRPr sz="1500">
              <a:latin typeface="Franklin Gothic Medium"/>
              <a:cs typeface="Franklin Gothic Medium"/>
            </a:endParaRPr>
          </a:p>
          <a:p>
            <a:pPr marL="12700" marR="128329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icense;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3" dirty="0" smtClean="0">
                <a:latin typeface="Franklin Gothic Medium"/>
                <a:cs typeface="Franklin Gothic Medium"/>
              </a:rPr>
              <a:t>a</a:t>
            </a:r>
            <a:r>
              <a:rPr sz="1500" spc="-23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oría</a:t>
            </a:r>
            <a:r>
              <a:rPr sz="1500" spc="5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indica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ores</a:t>
            </a:r>
            <a:r>
              <a:rPr sz="1500" spc="-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6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iora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1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lsó</a:t>
            </a:r>
            <a:r>
              <a:rPr sz="1500" spc="5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 </a:t>
            </a:r>
            <a:endParaRPr sz="1500">
              <a:latin typeface="Franklin Gothic Medium"/>
              <a:cs typeface="Franklin Gothic Medium"/>
            </a:endParaRPr>
          </a:p>
          <a:p>
            <a:pPr marL="12700" marR="128329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-25" dirty="0" smtClean="0">
                <a:latin typeface="Franklin Gothic Medium"/>
                <a:cs typeface="Franklin Gothic Medium"/>
              </a:rPr>
              <a:t>ev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modelo</a:t>
            </a:r>
            <a:r>
              <a:rPr sz="1500" spc="-14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Neol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be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al,</a:t>
            </a:r>
            <a:r>
              <a:rPr sz="1500" spc="-1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más</a:t>
            </a:r>
            <a:r>
              <a:rPr sz="1500" spc="-8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3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om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ido</a:t>
            </a:r>
            <a:r>
              <a:rPr sz="1500" spc="9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globaliza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 </a:t>
            </a:r>
            <a:endParaRPr sz="1500">
              <a:latin typeface="Franklin Gothic Medium"/>
              <a:cs typeface="Franklin Gothic Medium"/>
            </a:endParaRPr>
          </a:p>
          <a:p>
            <a:pPr marL="12700" marR="128329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onómica</a:t>
            </a:r>
            <a:r>
              <a:rPr sz="1500" spc="10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ial.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440"/>
              </a:lnSpc>
              <a:spcBef>
                <a:spcPts val="181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Cuan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8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pezaban</a:t>
            </a:r>
            <a:r>
              <a:rPr sz="1500" spc="5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rist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8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algunas</a:t>
            </a:r>
            <a:r>
              <a:rPr sz="1500" spc="-1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me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oras,</a:t>
            </a:r>
            <a:r>
              <a:rPr sz="1500" spc="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ementar</a:t>
            </a:r>
            <a:r>
              <a:rPr sz="1500" spc="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8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 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bre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cio</a:t>
            </a:r>
            <a:r>
              <a:rPr sz="1500" spc="-1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8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s,</a:t>
            </a:r>
            <a:r>
              <a:rPr sz="1500" spc="1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4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7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-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social,</a:t>
            </a:r>
            <a:r>
              <a:rPr sz="1500" spc="-7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do enf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entó</a:t>
            </a:r>
            <a:r>
              <a:rPr sz="1500" spc="-1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isis;</a:t>
            </a:r>
            <a:r>
              <a:rPr sz="1500" spc="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algunas</a:t>
            </a:r>
            <a:r>
              <a:rPr sz="1500" spc="-10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enerad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8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elerado</a:t>
            </a:r>
            <a:r>
              <a:rPr sz="1500" spc="-1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aumen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cios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róleo y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ras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oblemas</a:t>
            </a:r>
            <a:r>
              <a:rPr sz="1500" spc="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nos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85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ranjeras</a:t>
            </a:r>
            <a:r>
              <a:rPr sz="1500" spc="-1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cuales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-10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ma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iene 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0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come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ciales</a:t>
            </a:r>
            <a:r>
              <a:rPr sz="1500" spc="57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ue,</a:t>
            </a:r>
            <a:r>
              <a:rPr sz="1500" spc="-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dir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7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indire</a:t>
            </a:r>
            <a:r>
              <a:rPr sz="1500" spc="-4" dirty="0" smtClean="0">
                <a:latin typeface="Franklin Gothic Medium"/>
                <a:cs typeface="Franklin Gothic Medium"/>
              </a:rPr>
              <a:t>ct</a:t>
            </a:r>
            <a:r>
              <a:rPr sz="1500" spc="0" dirty="0" smtClean="0">
                <a:latin typeface="Franklin Gothic Medium"/>
                <a:cs typeface="Franklin Gothic Medium"/>
              </a:rPr>
              <a:t>amen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ec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1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ue,</a:t>
            </a:r>
            <a:r>
              <a:rPr sz="1500" spc="-8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alguna</a:t>
            </a:r>
            <a:endParaRPr sz="1500">
              <a:latin typeface="Franklin Gothic Medium"/>
              <a:cs typeface="Franklin Gothic Medium"/>
            </a:endParaRPr>
          </a:p>
          <a:p>
            <a:pPr marL="12700" marR="117848">
              <a:lnSpc>
                <a:spcPts val="144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ma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a,</a:t>
            </a:r>
            <a:r>
              <a:rPr sz="1500" spc="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ras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7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ejecución</a:t>
            </a:r>
            <a:r>
              <a:rPr sz="1500" spc="-7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amas</a:t>
            </a:r>
            <a:r>
              <a:rPr sz="1500" spc="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sociales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Gob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no;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más,</a:t>
            </a:r>
            <a:r>
              <a:rPr sz="1500" spc="-1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 enf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entó</a:t>
            </a:r>
            <a:r>
              <a:rPr sz="1500" spc="-1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ie</a:t>
            </a:r>
            <a:r>
              <a:rPr sz="1500" spc="-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mer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encia,</a:t>
            </a:r>
            <a:r>
              <a:rPr sz="1500" spc="7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5" dirty="0" smtClean="0">
                <a:latin typeface="Franklin Gothic Medium"/>
                <a:cs typeface="Franklin Gothic Medium"/>
              </a:rPr>
              <a:t>rov</a:t>
            </a:r>
            <a:r>
              <a:rPr sz="1500" spc="0" dirty="0" smtClean="0">
                <a:latin typeface="Franklin Gothic Medium"/>
                <a:cs typeface="Franklin Gothic Medium"/>
              </a:rPr>
              <a:t>oca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3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enó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enos</a:t>
            </a:r>
            <a:r>
              <a:rPr sz="1500" spc="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natur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les,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como 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os,</a:t>
            </a:r>
            <a:r>
              <a:rPr sz="1500" spc="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nda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ione</a:t>
            </a:r>
            <a:r>
              <a:rPr sz="1500" spc="9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9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sl</a:t>
            </a:r>
            <a:r>
              <a:rPr sz="1500" spc="-34" dirty="0" smtClean="0">
                <a:latin typeface="Franklin Gothic Medium"/>
                <a:cs typeface="Franklin Gothic Medium"/>
              </a:rPr>
              <a:t>a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os,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75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arias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s,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ru</a:t>
            </a:r>
            <a:r>
              <a:rPr sz="1500" spc="-1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viviend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s,</a:t>
            </a:r>
            <a:endParaRPr sz="1500">
              <a:latin typeface="Franklin Gothic Medium"/>
              <a:cs typeface="Franklin Gothic Medium"/>
            </a:endParaRPr>
          </a:p>
          <a:p>
            <a:pPr marL="12700" marR="19698">
              <a:lnSpc>
                <a:spcPts val="1480"/>
              </a:lnSpc>
              <a:spcBef>
                <a:spcPts val="2"/>
              </a:spcBef>
            </a:pPr>
            <a:r>
              <a:rPr sz="2250" spc="0" baseline="1959" dirty="0" smtClean="0">
                <a:latin typeface="Franklin Gothic Medium"/>
                <a:cs typeface="Franklin Gothic Medium"/>
              </a:rPr>
              <a:t>a</a:t>
            </a:r>
            <a:r>
              <a:rPr sz="2250" spc="-44" baseline="1959" dirty="0" smtClean="0">
                <a:latin typeface="Franklin Gothic Medium"/>
                <a:cs typeface="Franklin Gothic Medium"/>
              </a:rPr>
              <a:t>f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ec</a:t>
            </a:r>
            <a:r>
              <a:rPr sz="2250" spc="-9" baseline="1959" dirty="0" smtClean="0">
                <a:latin typeface="Franklin Gothic Medium"/>
                <a:cs typeface="Franklin Gothic Medium"/>
              </a:rPr>
              <a:t>t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a</a:t>
            </a:r>
            <a:r>
              <a:rPr sz="2250" spc="-29" baseline="1959" dirty="0" smtClean="0">
                <a:latin typeface="Franklin Gothic Medium"/>
                <a:cs typeface="Franklin Gothic Medium"/>
              </a:rPr>
              <a:t>r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on</a:t>
            </a:r>
            <a:r>
              <a:rPr sz="2250" spc="-142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las</a:t>
            </a:r>
            <a:r>
              <a:rPr sz="2250" spc="-37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a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ct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ivid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a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d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e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s</a:t>
            </a:r>
            <a:r>
              <a:rPr sz="2250" spc="-101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económ</a:t>
            </a:r>
            <a:r>
              <a:rPr sz="2250" spc="4" baseline="1959" dirty="0" smtClean="0">
                <a:latin typeface="Franklin Gothic Medium"/>
                <a:cs typeface="Franklin Gothic Medium"/>
              </a:rPr>
              <a:t>i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cas</a:t>
            </a:r>
            <a:r>
              <a:rPr sz="2250" spc="35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</a:t>
            </a:r>
            <a:r>
              <a:rPr sz="2250" spc="-7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h</a:t>
            </a:r>
            <a:r>
              <a:rPr sz="2250" spc="4" baseline="1959" dirty="0" smtClean="0">
                <a:latin typeface="Franklin Gothic Medium"/>
                <a:cs typeface="Franklin Gothic Medium"/>
              </a:rPr>
              <a:t>i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cie</a:t>
            </a:r>
            <a:r>
              <a:rPr sz="2250" spc="-25" baseline="1959" dirty="0" smtClean="0">
                <a:latin typeface="Franklin Gothic Medium"/>
                <a:cs typeface="Franklin Gothic Medium"/>
              </a:rPr>
              <a:t>r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on</a:t>
            </a:r>
            <a:r>
              <a:rPr sz="2250" spc="-86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colapsar</a:t>
            </a:r>
            <a:r>
              <a:rPr sz="2250" spc="-114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g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r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an</a:t>
            </a:r>
            <a:r>
              <a:rPr sz="2250" spc="-57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pa</a:t>
            </a:r>
            <a:r>
              <a:rPr sz="2250" spc="44" baseline="1959" dirty="0" smtClean="0">
                <a:latin typeface="Franklin Gothic Medium"/>
                <a:cs typeface="Franklin Gothic Medium"/>
              </a:rPr>
              <a:t>r</a:t>
            </a:r>
            <a:r>
              <a:rPr sz="2250" spc="-29" baseline="1959" dirty="0" smtClean="0">
                <a:latin typeface="Franklin Gothic Medium"/>
                <a:cs typeface="Franklin Gothic Medium"/>
              </a:rPr>
              <a:t>t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</a:t>
            </a:r>
            <a:r>
              <a:rPr sz="2250" spc="-74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-9" baseline="1959" dirty="0" smtClean="0">
                <a:latin typeface="Franklin Gothic Medium"/>
                <a:cs typeface="Franklin Gothic Medium"/>
              </a:rPr>
              <a:t>d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</a:t>
            </a:r>
            <a:r>
              <a:rPr sz="2250" spc="-2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la</a:t>
            </a:r>
            <a:r>
              <a:rPr sz="2250" spc="-46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-4" baseline="1959" dirty="0" smtClean="0">
                <a:latin typeface="Franklin Gothic Medium"/>
                <a:cs typeface="Franklin Gothic Medium"/>
              </a:rPr>
              <a:t>r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ed</a:t>
            </a:r>
            <a:r>
              <a:rPr sz="2250" spc="-20" baseline="1959" dirty="0" smtClean="0">
                <a:latin typeface="Franklin Gothic Medium"/>
                <a:cs typeface="Franklin Gothic Medium"/>
              </a:rPr>
              <a:t> 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via</a:t>
            </a:r>
            <a:r>
              <a:rPr sz="2250" spc="19" baseline="1959" dirty="0" smtClean="0">
                <a:latin typeface="Franklin Gothic Medium"/>
                <a:cs typeface="Franklin Gothic Medium"/>
              </a:rPr>
              <a:t>l</a:t>
            </a:r>
            <a:r>
              <a:rPr sz="2250" spc="0" baseline="1959" dirty="0" smtClean="0">
                <a:latin typeface="Franklin Gothic Medium"/>
                <a:cs typeface="Franklin Gothic Medium"/>
              </a:rPr>
              <a:t>.</a:t>
            </a:r>
            <a:endParaRPr sz="1500">
              <a:latin typeface="Franklin Gothic Medium"/>
              <a:cs typeface="Franklin Gothic Medium"/>
            </a:endParaRPr>
          </a:p>
          <a:p>
            <a:pPr marL="12700" marR="132396">
              <a:lnSpc>
                <a:spcPts val="1440"/>
              </a:lnSpc>
              <a:spcBef>
                <a:spcPts val="318"/>
              </a:spcBef>
            </a:pP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sa</a:t>
            </a:r>
            <a:r>
              <a:rPr sz="1500" spc="-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d,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11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sis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encia</a:t>
            </a:r>
            <a:r>
              <a:rPr sz="1500" spc="-11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vie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5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oblemas</a:t>
            </a:r>
            <a:r>
              <a:rPr sz="1500" spc="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sociales,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1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sur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im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nu</a:t>
            </a:r>
            <a:r>
              <a:rPr sz="1500" spc="-19" dirty="0" smtClean="0">
                <a:latin typeface="Franklin Gothic Medium"/>
                <a:cs typeface="Franklin Gothic Medium"/>
              </a:rPr>
              <a:t>e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os,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8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ención</a:t>
            </a:r>
            <a:r>
              <a:rPr sz="1500" spc="-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ia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orid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9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1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 g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neral,</a:t>
            </a:r>
            <a:r>
              <a:rPr sz="1500" spc="-9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sol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arlos</a:t>
            </a:r>
            <a:r>
              <a:rPr sz="1500" spc="-1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ocurar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me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calidad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ida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abit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es;</a:t>
            </a:r>
            <a:r>
              <a:rPr sz="1500" spc="-1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emás, 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una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3" dirty="0" smtClean="0">
                <a:latin typeface="Franklin Gothic Medium"/>
                <a:cs typeface="Franklin Gothic Medium"/>
              </a:rPr>
              <a:t>a</a:t>
            </a:r>
            <a:r>
              <a:rPr sz="1500" spc="-23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5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concen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10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Púb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icos,</a:t>
            </a:r>
            <a:r>
              <a:rPr sz="1500" spc="-10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eses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nació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.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94393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72014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63908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7820" y="330707"/>
            <a:ext cx="598017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2930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1486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6378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7982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2874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38702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3594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2368" y="642112"/>
            <a:ext cx="255905" cy="433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7120" y="764921"/>
            <a:ext cx="33474" cy="12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8864" y="642112"/>
            <a:ext cx="255905" cy="433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3616" y="764921"/>
            <a:ext cx="33474" cy="12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3088" y="642112"/>
            <a:ext cx="255904" cy="433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87840" y="764921"/>
            <a:ext cx="33474" cy="12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9584" y="642112"/>
            <a:ext cx="255904" cy="433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4336" y="764921"/>
            <a:ext cx="33474" cy="121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5240" y="762126"/>
            <a:ext cx="239902" cy="313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0526" y="762126"/>
            <a:ext cx="51435" cy="3050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3666" y="762126"/>
            <a:ext cx="51435" cy="3050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1482" y="762126"/>
            <a:ext cx="161670" cy="3050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6776" y="762126"/>
            <a:ext cx="239903" cy="313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6954" y="753617"/>
            <a:ext cx="239775" cy="3135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5230" y="770111"/>
            <a:ext cx="12153" cy="1013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8608" y="753617"/>
            <a:ext cx="255905" cy="4290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4476" y="753617"/>
            <a:ext cx="263525" cy="3205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2682" y="766639"/>
            <a:ext cx="21594" cy="799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66970" y="657733"/>
            <a:ext cx="58546" cy="532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20110" y="657733"/>
            <a:ext cx="58547" cy="53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5053" y="653161"/>
            <a:ext cx="308610" cy="4213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77008" y="653161"/>
            <a:ext cx="276606" cy="4213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08038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6324"/>
            <a:ext cx="7737356" cy="4260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073">
              <a:lnSpc>
                <a:spcPts val="2040"/>
              </a:lnSpc>
              <a:spcBef>
                <a:spcPts val="155"/>
              </a:spcBef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egu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dada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de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echo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-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2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ivir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sin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emor</a:t>
            </a:r>
            <a:r>
              <a:rPr sz="1800" spc="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 marR="2907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der</a:t>
            </a:r>
            <a:r>
              <a:rPr sz="1800" spc="-6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6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gene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1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ud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paz. S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xi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do </a:t>
            </a:r>
            <a:endParaRPr sz="1800">
              <a:latin typeface="Franklin Gothic Medium"/>
              <a:cs typeface="Franklin Gothic Medium"/>
            </a:endParaRPr>
          </a:p>
          <a:p>
            <a:pPr marL="12700" marR="2907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d,</a:t>
            </a:r>
            <a:r>
              <a:rPr sz="1800" spc="-10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act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1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ha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34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5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cip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 </a:t>
            </a:r>
            <a:endParaRPr sz="1800">
              <a:latin typeface="Franklin Gothic Medium"/>
              <a:cs typeface="Franklin Gothic Medium"/>
            </a:endParaRPr>
          </a:p>
          <a:p>
            <a:pPr marL="12700" marR="2907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eocu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0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-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37" dirty="0" smtClean="0">
                <a:latin typeface="Franklin Gothic Medium"/>
                <a:cs typeface="Franklin Gothic Medium"/>
              </a:rPr>
              <a:t>a</a:t>
            </a:r>
            <a:r>
              <a:rPr sz="1800" spc="-23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ía</a:t>
            </a:r>
            <a:r>
              <a:rPr sz="1800" spc="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sie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 </a:t>
            </a:r>
            <a:endParaRPr sz="1800">
              <a:latin typeface="Franklin Gothic Medium"/>
              <a:cs typeface="Franklin Gothic Medium"/>
            </a:endParaRPr>
          </a:p>
          <a:p>
            <a:pPr marL="12700" marR="2907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pie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sa</a:t>
            </a:r>
            <a:r>
              <a:rPr sz="1800" spc="-6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3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-25" dirty="0" smtClean="0">
                <a:latin typeface="Franklin Gothic Medium"/>
                <a:cs typeface="Franklin Gothic Medium"/>
              </a:rPr>
              <a:t>ey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í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-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as </a:t>
            </a:r>
            <a:endParaRPr sz="1800">
              <a:latin typeface="Franklin Gothic Medium"/>
              <a:cs typeface="Franklin Gothic Medium"/>
            </a:endParaRPr>
          </a:p>
          <a:p>
            <a:pPr marL="12700" marR="2907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castigar</a:t>
            </a:r>
            <a:r>
              <a:rPr sz="1800" spc="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f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29" dirty="0" smtClean="0">
                <a:latin typeface="Franklin Gothic Medium"/>
                <a:cs typeface="Franklin Gothic Medium"/>
              </a:rPr>
              <a:t>e</a:t>
            </a:r>
            <a:r>
              <a:rPr sz="1800" spc="-75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1730"/>
              </a:lnSpc>
              <a:spcBef>
                <a:spcPts val="219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gun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cuestas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77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cada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haber</a:t>
            </a:r>
            <a:r>
              <a:rPr sz="1800" spc="-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sido a</a:t>
            </a:r>
            <a:r>
              <a:rPr sz="1800" spc="-50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ect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das,</a:t>
            </a:r>
            <a:r>
              <a:rPr sz="1800" spc="-1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1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hecho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25" dirty="0" smtClean="0">
                <a:latin typeface="Franklin Gothic Medium"/>
                <a:cs typeface="Franklin Gothic Medium"/>
              </a:rPr>
              <a:t>v</a:t>
            </a:r>
            <a:r>
              <a:rPr sz="1800" spc="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cip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o. </a:t>
            </a:r>
            <a:r>
              <a:rPr sz="1800" spc="-1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demás,</a:t>
            </a:r>
            <a:r>
              <a:rPr sz="1800" spc="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 hecho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1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sa</a:t>
            </a:r>
            <a:r>
              <a:rPr sz="1800" spc="-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(n</a:t>
            </a:r>
            <a:r>
              <a:rPr sz="1800" spc="-4" dirty="0" smtClean="0">
                <a:latin typeface="Franklin Gothic Medium"/>
                <a:cs typeface="Franklin Gothic Medium"/>
              </a:rPr>
              <a:t>ú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-50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ect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das</a:t>
            </a:r>
            <a:r>
              <a:rPr sz="1800" spc="-1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 cada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1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bit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)</a:t>
            </a:r>
            <a:r>
              <a:rPr sz="1800" spc="-1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6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4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(agr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sio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0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endParaRPr sz="1800">
              <a:latin typeface="Franklin Gothic Medium"/>
              <a:cs typeface="Franklin Gothic Medium"/>
            </a:endParaRPr>
          </a:p>
          <a:p>
            <a:pPr marL="12700" marR="26177">
              <a:lnSpc>
                <a:spcPts val="1714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lesio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8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posas)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do,</a:t>
            </a:r>
            <a:r>
              <a:rPr sz="1800" spc="12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siglo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XXI</a:t>
            </a:r>
            <a:r>
              <a:rPr sz="1800" spc="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endParaRPr sz="1800">
              <a:latin typeface="Franklin Gothic Medium"/>
              <a:cs typeface="Franklin Gothic Medium"/>
            </a:endParaRPr>
          </a:p>
          <a:p>
            <a:pPr marL="12700" marR="26177">
              <a:lnSpc>
                <a:spcPts val="1730"/>
              </a:lnSpc>
              <a:spcBef>
                <a:spcPts val="0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367,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-6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9" dirty="0" smtClean="0">
                <a:latin typeface="Franklin Gothic Medium"/>
                <a:cs typeface="Franklin Gothic Medium"/>
              </a:rPr>
              <a:t>4</a:t>
            </a:r>
            <a:r>
              <a:rPr sz="1800" spc="-119" dirty="0" smtClean="0">
                <a:latin typeface="Franklin Gothic Medium"/>
                <a:cs typeface="Franklin Gothic Medium"/>
              </a:rPr>
              <a:t>4</a:t>
            </a:r>
            <a:r>
              <a:rPr sz="1800" spc="0" dirty="0" smtClean="0">
                <a:latin typeface="Franklin Gothic Medium"/>
                <a:cs typeface="Franklin Gothic Medium"/>
              </a:rPr>
              <a:t>7, al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6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década</a:t>
            </a:r>
            <a:r>
              <a:rPr sz="1800" spc="-3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ese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siglo.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tasa</a:t>
            </a:r>
            <a:endParaRPr sz="1800">
              <a:latin typeface="Franklin Gothic Medium"/>
              <a:cs typeface="Franklin Gothic Medium"/>
            </a:endParaRPr>
          </a:p>
          <a:p>
            <a:pPr marL="12700" marR="23815">
              <a:lnSpc>
                <a:spcPts val="1730"/>
              </a:lnSpc>
              <a:spcBef>
                <a:spcPts val="9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9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0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opi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dad,</a:t>
            </a:r>
            <a:r>
              <a:rPr sz="1800" spc="-8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smo</a:t>
            </a:r>
            <a:r>
              <a:rPr sz="1800" spc="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íodo,</a:t>
            </a:r>
            <a:r>
              <a:rPr sz="1800" spc="-8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só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1 </a:t>
            </a:r>
            <a:r>
              <a:rPr sz="1800" spc="-89" dirty="0" smtClean="0">
                <a:latin typeface="Franklin Gothic Medium"/>
                <a:cs typeface="Franklin Gothic Medium"/>
              </a:rPr>
              <a:t>2</a:t>
            </a:r>
            <a:r>
              <a:rPr sz="1800" spc="-119" dirty="0" smtClean="0">
                <a:latin typeface="Franklin Gothic Medium"/>
                <a:cs typeface="Franklin Gothic Medium"/>
              </a:rPr>
              <a:t>4</a:t>
            </a:r>
            <a:r>
              <a:rPr sz="1800" spc="0" dirty="0" smtClean="0">
                <a:latin typeface="Franklin Gothic Medium"/>
                <a:cs typeface="Franklin Gothic Medium"/>
              </a:rPr>
              <a:t>1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1 7</a:t>
            </a:r>
            <a:r>
              <a:rPr sz="1800" spc="-14" dirty="0" smtClean="0">
                <a:latin typeface="Franklin Gothic Medium"/>
                <a:cs typeface="Franklin Gothic Medium"/>
              </a:rPr>
              <a:t>9</a:t>
            </a:r>
            <a:r>
              <a:rPr sz="1800" spc="0" dirty="0" smtClean="0">
                <a:latin typeface="Franklin Gothic Medium"/>
                <a:cs typeface="Franklin Gothic Medium"/>
              </a:rPr>
              <a:t>4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 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sa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hom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cidios,</a:t>
            </a:r>
            <a:r>
              <a:rPr sz="1800" spc="9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só</a:t>
            </a:r>
            <a:r>
              <a:rPr sz="1800" spc="-3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6</a:t>
            </a:r>
            <a:r>
              <a:rPr sz="1800" spc="-6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1 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1</a:t>
            </a:r>
            <a:r>
              <a:rPr sz="1800" spc="-9" dirty="0" smtClean="0">
                <a:latin typeface="Franklin Gothic Medium"/>
                <a:cs typeface="Franklin Gothic Medium"/>
              </a:rPr>
              <a:t>1</a:t>
            </a:r>
            <a:r>
              <a:rPr sz="1800" spc="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8.</a:t>
            </a:r>
            <a:r>
              <a:rPr sz="1800" spc="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gún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egist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endParaRPr sz="1800">
              <a:latin typeface="Franklin Gothic Medium"/>
              <a:cs typeface="Franklin Gothic Medium"/>
            </a:endParaRPr>
          </a:p>
          <a:p>
            <a:pPr marL="12700" marR="92189" algn="just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j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dici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meses</a:t>
            </a:r>
            <a:r>
              <a:rPr sz="1800" spc="-10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</a:t>
            </a:r>
            <a:r>
              <a:rPr sz="1800" spc="-69" dirty="0" smtClean="0">
                <a:latin typeface="Franklin Gothic Medium"/>
                <a:cs typeface="Franklin Gothic Medium"/>
              </a:rPr>
              <a:t>0</a:t>
            </a:r>
            <a:r>
              <a:rPr sz="1800" spc="-34" dirty="0" smtClean="0">
                <a:latin typeface="Franklin Gothic Medium"/>
                <a:cs typeface="Franklin Gothic Medium"/>
              </a:rPr>
              <a:t>1</a:t>
            </a:r>
            <a:r>
              <a:rPr sz="1800" spc="-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hom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cidios</a:t>
            </a:r>
            <a:r>
              <a:rPr sz="1800" spc="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había</a:t>
            </a:r>
            <a:r>
              <a:rPr sz="1800" spc="-8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4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do un</a:t>
            </a:r>
            <a:r>
              <a:rPr sz="1800" spc="-9" dirty="0" smtClean="0">
                <a:latin typeface="Franklin Gothic Medium"/>
                <a:cs typeface="Franklin Gothic Medium"/>
              </a:rPr>
              <a:t> 1</a:t>
            </a:r>
            <a:r>
              <a:rPr sz="1800" spc="0" dirty="0" smtClean="0">
                <a:latin typeface="Franklin Gothic Medium"/>
                <a:cs typeface="Franklin Gothic Medium"/>
              </a:rPr>
              <a:t>8%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el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0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smo</a:t>
            </a:r>
            <a:r>
              <a:rPr sz="1800" spc="5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íodo</a:t>
            </a:r>
            <a:r>
              <a:rPr sz="1800" spc="-9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</a:t>
            </a:r>
            <a:r>
              <a:rPr sz="1800" spc="-69" dirty="0" smtClean="0">
                <a:latin typeface="Franklin Gothic Medium"/>
                <a:cs typeface="Franklin Gothic Medium"/>
              </a:rPr>
              <a:t>0</a:t>
            </a:r>
            <a:r>
              <a:rPr sz="1800" spc="-5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0,</a:t>
            </a:r>
            <a:r>
              <a:rPr sz="1800" spc="-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 n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die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ma</a:t>
            </a:r>
            <a:r>
              <a:rPr sz="1800" spc="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irse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sat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echo</a:t>
            </a:r>
            <a:r>
              <a:rPr sz="1800" spc="-10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-119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mbi</a:t>
            </a:r>
            <a:r>
              <a:rPr sz="1800" spc="-4" dirty="0" smtClean="0">
                <a:latin typeface="Franklin Gothic Medium"/>
                <a:cs typeface="Franklin Gothic Medium"/>
              </a:rPr>
              <a:t>é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n</a:t>
            </a:r>
            <a:r>
              <a:rPr sz="1800" spc="-1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ta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a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endParaRPr sz="1800">
              <a:latin typeface="Franklin Gothic Medium"/>
              <a:cs typeface="Franklin Gothic Medium"/>
            </a:endParaRPr>
          </a:p>
          <a:p>
            <a:pPr marL="12700" marR="540666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caso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abusos cont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1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ños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ñ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eo,</a:t>
            </a:r>
            <a:r>
              <a:rPr sz="1800" spc="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cada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ez m</a:t>
            </a:r>
            <a:r>
              <a:rPr sz="1800" spc="-38" dirty="0" smtClean="0">
                <a:latin typeface="Franklin Gothic Medium"/>
                <a:cs typeface="Franklin Gothic Medium"/>
              </a:rPr>
              <a:t>a</a:t>
            </a:r>
            <a:r>
              <a:rPr sz="1800" spc="-23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0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fu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go</a:t>
            </a:r>
            <a:r>
              <a:rPr sz="1800" spc="-1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comisión</a:t>
            </a:r>
            <a:r>
              <a:rPr sz="1800" spc="1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08537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080518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7820" y="330707"/>
            <a:ext cx="598017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2930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1486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6378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7982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2874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38702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3594" y="754634"/>
            <a:ext cx="21793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2368" y="642112"/>
            <a:ext cx="255905" cy="433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7120" y="764921"/>
            <a:ext cx="33474" cy="12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8864" y="642112"/>
            <a:ext cx="255905" cy="433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3616" y="764921"/>
            <a:ext cx="33474" cy="12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3088" y="642112"/>
            <a:ext cx="255904" cy="433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87840" y="764921"/>
            <a:ext cx="33474" cy="12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9584" y="642112"/>
            <a:ext cx="255904" cy="433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4336" y="764921"/>
            <a:ext cx="33474" cy="121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5240" y="762126"/>
            <a:ext cx="239902" cy="313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0526" y="762126"/>
            <a:ext cx="51435" cy="3050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3666" y="762126"/>
            <a:ext cx="51435" cy="3050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1482" y="762126"/>
            <a:ext cx="161670" cy="3050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6776" y="762126"/>
            <a:ext cx="239903" cy="313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6954" y="753617"/>
            <a:ext cx="239775" cy="3135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5230" y="770111"/>
            <a:ext cx="12153" cy="1013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8608" y="753617"/>
            <a:ext cx="255905" cy="4290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4476" y="753617"/>
            <a:ext cx="263525" cy="3205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2682" y="766639"/>
            <a:ext cx="21594" cy="799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66970" y="657733"/>
            <a:ext cx="58546" cy="532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20110" y="657733"/>
            <a:ext cx="58547" cy="53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5053" y="653161"/>
            <a:ext cx="308610" cy="4213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77008" y="653161"/>
            <a:ext cx="276606" cy="4213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08038" y="889380"/>
            <a:ext cx="59003" cy="179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3757" y="206371"/>
            <a:ext cx="21907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713986" cy="3755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1480">
              <a:lnSpc>
                <a:spcPts val="2267"/>
              </a:lnSpc>
              <a:spcBef>
                <a:spcPts val="165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eriores</a:t>
            </a:r>
            <a:r>
              <a:rPr sz="2000" spc="-1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ref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ej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1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6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increme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denun</a:t>
            </a:r>
            <a:r>
              <a:rPr sz="2000" spc="9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4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 marR="19148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rea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izan</a:t>
            </a:r>
            <a:r>
              <a:rPr sz="2000" spc="-10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ciud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danos,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las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les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can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1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año</a:t>
            </a:r>
            <a:r>
              <a:rPr sz="2000" spc="-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2009,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eg</a:t>
            </a:r>
            <a:r>
              <a:rPr sz="2000" spc="-4" dirty="0" smtClean="0">
                <a:latin typeface="Franklin Gothic Medium"/>
                <a:cs typeface="Franklin Gothic Medium"/>
              </a:rPr>
              <a:t>ú</a:t>
            </a:r>
            <a:r>
              <a:rPr sz="2000" spc="0" dirty="0" smtClean="0">
                <a:latin typeface="Franklin Gothic Medium"/>
                <a:cs typeface="Franklin Gothic Medium"/>
              </a:rPr>
              <a:t>n </a:t>
            </a:r>
            <a:endParaRPr sz="2000">
              <a:latin typeface="Franklin Gothic Medium"/>
              <a:cs typeface="Franklin Gothic Medium"/>
            </a:endParaRPr>
          </a:p>
          <a:p>
            <a:pPr marL="12700" marR="19148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Deci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-33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48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orme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-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Nac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ón,</a:t>
            </a:r>
            <a:r>
              <a:rPr sz="2000" spc="-2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omed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633 </a:t>
            </a:r>
            <a:endParaRPr sz="2000">
              <a:latin typeface="Franklin Gothic Medium"/>
              <a:cs typeface="Franklin Gothic Medium"/>
            </a:endParaRPr>
          </a:p>
          <a:p>
            <a:pPr marL="12700" marR="19148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-7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1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</a:t>
            </a:r>
            <a:r>
              <a:rPr sz="2000" spc="-94" dirty="0" smtClean="0">
                <a:latin typeface="Franklin Gothic Medium"/>
                <a:cs typeface="Franklin Gothic Medium"/>
              </a:rPr>
              <a:t>3</a:t>
            </a:r>
            <a:r>
              <a:rPr sz="2000" spc="0" dirty="0" smtClean="0">
                <a:latin typeface="Franklin Gothic Medium"/>
                <a:cs typeface="Franklin Gothic Medium"/>
              </a:rPr>
              <a:t>1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-129" dirty="0" smtClean="0">
                <a:latin typeface="Franklin Gothic Medium"/>
                <a:cs typeface="Franklin Gothic Medium"/>
              </a:rPr>
              <a:t>1</a:t>
            </a:r>
            <a:r>
              <a:rPr sz="2000" spc="0" dirty="0" smtClean="0">
                <a:latin typeface="Franklin Gothic Medium"/>
                <a:cs typeface="Franklin Gothic Medium"/>
              </a:rPr>
              <a:t>78 en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ñ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3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-94" dirty="0" smtClean="0">
                <a:latin typeface="Franklin Gothic Medium"/>
                <a:cs typeface="Franklin Gothic Medium"/>
              </a:rPr>
              <a:t>3</a:t>
            </a:r>
            <a:r>
              <a:rPr sz="2000" spc="-9" dirty="0" smtClean="0">
                <a:latin typeface="Franklin Gothic Medium"/>
                <a:cs typeface="Franklin Gothic Medium"/>
              </a:rPr>
              <a:t>1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4" dirty="0" smtClean="0">
                <a:latin typeface="Franklin Gothic Medium"/>
                <a:cs typeface="Franklin Gothic Medium"/>
              </a:rPr>
              <a:t>6</a:t>
            </a:r>
            <a:r>
              <a:rPr sz="2000" spc="0" dirty="0" smtClean="0">
                <a:latin typeface="Franklin Gothic Medium"/>
                <a:cs typeface="Franklin Gothic Medium"/>
              </a:rPr>
              <a:t>%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más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año </a:t>
            </a:r>
            <a:endParaRPr sz="2000">
              <a:latin typeface="Franklin Gothic Medium"/>
              <a:cs typeface="Franklin Gothic Medium"/>
            </a:endParaRPr>
          </a:p>
          <a:p>
            <a:pPr marL="12700" marR="19148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erio</a:t>
            </a:r>
            <a:r>
              <a:rPr sz="2000" spc="-10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  <a:spcBef>
                <a:spcPts val="133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más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emor</a:t>
            </a:r>
            <a:r>
              <a:rPr sz="2000" spc="-1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sa</a:t>
            </a:r>
            <a:r>
              <a:rPr sz="2000" spc="-1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pobl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ció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1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crecien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grado</a:t>
            </a:r>
            <a:r>
              <a:rPr sz="2000" spc="-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vio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ia</a:t>
            </a:r>
            <a:r>
              <a:rPr sz="2000" spc="-1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víc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-1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muchos</a:t>
            </a:r>
            <a:r>
              <a:rPr sz="2000" spc="-1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8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ob</a:t>
            </a:r>
            <a:r>
              <a:rPr sz="2000" spc="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erminan</a:t>
            </a:r>
            <a:r>
              <a:rPr sz="2000" spc="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na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o;</a:t>
            </a:r>
            <a:r>
              <a:rPr sz="2000" spc="-80" dirty="0" smtClean="0">
                <a:latin typeface="Franklin Gothic Medium"/>
                <a:cs typeface="Franklin Gothic Medium"/>
              </a:rPr>
              <a:t> </a:t>
            </a:r>
            <a:r>
              <a:rPr sz="2000" spc="-19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74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alg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nas</a:t>
            </a:r>
            <a:r>
              <a:rPr sz="2000" spc="-9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sonas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enen</a:t>
            </a:r>
            <a:r>
              <a:rPr sz="2000" spc="-9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7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egl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11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oblem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-4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enganzas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onal</a:t>
            </a:r>
            <a:r>
              <a:rPr sz="2000" spc="-4" dirty="0" smtClean="0">
                <a:latin typeface="Franklin Gothic Medium"/>
                <a:cs typeface="Franklin Gothic Medium"/>
              </a:rPr>
              <a:t>es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endo</a:t>
            </a:r>
            <a:r>
              <a:rPr sz="2000" spc="-6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homic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dio.</a:t>
            </a:r>
            <a:r>
              <a:rPr sz="2000" spc="6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Dent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crímenes</a:t>
            </a:r>
            <a:r>
              <a:rPr sz="2000" spc="-17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 encuentran</a:t>
            </a:r>
            <a:r>
              <a:rPr sz="2000" spc="-8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-48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emicid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os,</a:t>
            </a:r>
            <a:r>
              <a:rPr sz="2000" spc="30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1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ados</a:t>
            </a:r>
            <a:r>
              <a:rPr sz="2000" spc="-15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rej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xpare</a:t>
            </a:r>
            <a:r>
              <a:rPr sz="2000" spc="-4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1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mu</a:t>
            </a:r>
            <a:r>
              <a:rPr sz="2000" spc="-4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eres,</a:t>
            </a:r>
            <a:r>
              <a:rPr sz="2000" spc="-11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-14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incide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cia</a:t>
            </a:r>
            <a:r>
              <a:rPr sz="2000" spc="-11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ende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ece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víc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-1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9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meses</a:t>
            </a:r>
            <a:r>
              <a:rPr sz="2000" spc="-1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</a:t>
            </a:r>
            <a:r>
              <a:rPr sz="2000" spc="-69" dirty="0" smtClean="0">
                <a:latin typeface="Franklin Gothic Medium"/>
                <a:cs typeface="Franklin Gothic Medium"/>
              </a:rPr>
              <a:t>0</a:t>
            </a:r>
            <a:r>
              <a:rPr sz="2000" spc="-34" dirty="0" smtClean="0">
                <a:latin typeface="Franklin Gothic Medium"/>
                <a:cs typeface="Franklin Gothic Medium"/>
              </a:rPr>
              <a:t>1</a:t>
            </a:r>
            <a:r>
              <a:rPr sz="2000" spc="-9" dirty="0" smtClean="0">
                <a:latin typeface="Franklin Gothic Medium"/>
                <a:cs typeface="Franklin Gothic Medium"/>
              </a:rPr>
              <a:t>1</a:t>
            </a:r>
            <a:r>
              <a:rPr sz="2000" spc="0" dirty="0" smtClean="0">
                <a:latin typeface="Franklin Gothic Medium"/>
                <a:cs typeface="Franklin Gothic Medium"/>
              </a:rPr>
              <a:t>.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ocas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es,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recurre</a:t>
            </a:r>
            <a:r>
              <a:rPr sz="2000" spc="-22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car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;</a:t>
            </a:r>
            <a:r>
              <a:rPr sz="2000" spc="-10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deci</a:t>
            </a:r>
            <a:r>
              <a:rPr sz="2000" spc="-10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22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ga</a:t>
            </a:r>
            <a:r>
              <a:rPr sz="2000" spc="-11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sonas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ejec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0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homicidio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;</a:t>
            </a:r>
            <a:r>
              <a:rPr sz="2000" spc="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mod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dad</a:t>
            </a:r>
            <a:r>
              <a:rPr sz="2000" spc="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crimen</a:t>
            </a:r>
            <a:r>
              <a:rPr sz="2000" spc="-178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ha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ace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erad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;</a:t>
            </a:r>
            <a:r>
              <a:rPr sz="2000" spc="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sobre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odo,</a:t>
            </a:r>
            <a:r>
              <a:rPr sz="2000" spc="-7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oga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997491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00" y="543013"/>
            <a:ext cx="3317240" cy="5622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5250" y="536663"/>
            <a:ext cx="3329940" cy="5634990"/>
          </a:xfrm>
          <a:custGeom>
            <a:avLst/>
            <a:gdLst/>
            <a:ahLst/>
            <a:cxnLst/>
            <a:rect l="l" t="t" r="r" b="b"/>
            <a:pathLst>
              <a:path w="3329940" h="5634990">
                <a:moveTo>
                  <a:pt x="0" y="5634990"/>
                </a:moveTo>
                <a:lnTo>
                  <a:pt x="3329940" y="5634990"/>
                </a:lnTo>
                <a:lnTo>
                  <a:pt x="3329940" y="0"/>
                </a:lnTo>
                <a:lnTo>
                  <a:pt x="0" y="0"/>
                </a:lnTo>
                <a:lnTo>
                  <a:pt x="0" y="5634990"/>
                </a:lnTo>
                <a:close/>
              </a:path>
            </a:pathLst>
          </a:custGeom>
          <a:ln w="12699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9462" y="552030"/>
            <a:ext cx="3332988" cy="5613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3112" y="545680"/>
            <a:ext cx="3345688" cy="5625973"/>
          </a:xfrm>
          <a:custGeom>
            <a:avLst/>
            <a:gdLst/>
            <a:ahLst/>
            <a:cxnLst/>
            <a:rect l="l" t="t" r="r" b="b"/>
            <a:pathLst>
              <a:path w="3345688" h="5625973">
                <a:moveTo>
                  <a:pt x="0" y="5625973"/>
                </a:moveTo>
                <a:lnTo>
                  <a:pt x="3345688" y="5625973"/>
                </a:lnTo>
                <a:lnTo>
                  <a:pt x="3345688" y="0"/>
                </a:lnTo>
                <a:lnTo>
                  <a:pt x="0" y="0"/>
                </a:lnTo>
                <a:lnTo>
                  <a:pt x="0" y="5625973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33112" y="545680"/>
            <a:ext cx="3345688" cy="5625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65250" y="536663"/>
            <a:ext cx="3329940" cy="5634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3688" y="73151"/>
            <a:ext cx="672388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9880" y="682751"/>
            <a:ext cx="349453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2074" y="465994"/>
            <a:ext cx="154050" cy="284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3174" y="356870"/>
            <a:ext cx="46609" cy="385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1010" y="356870"/>
            <a:ext cx="46608" cy="385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5991" y="356870"/>
            <a:ext cx="232156" cy="393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5013" y="472242"/>
            <a:ext cx="15595" cy="112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1720" y="458088"/>
            <a:ext cx="247268" cy="29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4147" y="647493"/>
            <a:ext cx="18704" cy="92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7925" y="465709"/>
            <a:ext cx="217550" cy="284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6084" y="459232"/>
            <a:ext cx="210947" cy="2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9134" y="576730"/>
            <a:ext cx="12295" cy="71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0082" y="4589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8114" y="576730"/>
            <a:ext cx="12295" cy="716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9061" y="458977"/>
            <a:ext cx="220345" cy="2912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4006" y="576730"/>
            <a:ext cx="12295" cy="716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54954" y="4589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5500" y="458977"/>
            <a:ext cx="200151" cy="2901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5566" y="576730"/>
            <a:ext cx="12295" cy="71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6514" y="4589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1072" y="458088"/>
            <a:ext cx="239141" cy="2908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5762" y="480498"/>
            <a:ext cx="10943" cy="927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67122" y="458088"/>
            <a:ext cx="360806" cy="284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26408" y="458088"/>
            <a:ext cx="239140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71098" y="480498"/>
            <a:ext cx="10943" cy="92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4244" y="458088"/>
            <a:ext cx="239141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8934" y="480498"/>
            <a:ext cx="10943" cy="927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9383" y="458088"/>
            <a:ext cx="239141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4074" y="480498"/>
            <a:ext cx="10943" cy="927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12510" y="386207"/>
            <a:ext cx="163829" cy="3616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9206" y="366902"/>
            <a:ext cx="280035" cy="3822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8841" y="366902"/>
            <a:ext cx="251078" cy="3822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4578" y="356870"/>
            <a:ext cx="46608" cy="385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3842" y="356870"/>
            <a:ext cx="170222" cy="3877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6324"/>
            <a:ext cx="7684627" cy="447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716">
              <a:lnSpc>
                <a:spcPts val="1730"/>
              </a:lnSpc>
              <a:spcBef>
                <a:spcPts val="256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io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cia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signi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ica</a:t>
            </a:r>
            <a:r>
              <a:rPr sz="1800" spc="-1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gas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signi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Estado,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 ido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ndo</a:t>
            </a:r>
            <a:r>
              <a:rPr sz="1800" spc="8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oduc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</a:t>
            </a:r>
            <a:r>
              <a:rPr sz="1800" spc="-25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5</a:t>
            </a:r>
            <a:r>
              <a:rPr sz="1800" spc="4" dirty="0" smtClean="0">
                <a:latin typeface="Franklin Gothic Medium"/>
                <a:cs typeface="Franklin Gothic Medium"/>
              </a:rPr>
              <a:t>,</a:t>
            </a:r>
            <a:r>
              <a:rPr sz="1800" spc="0" dirty="0" smtClean="0">
                <a:latin typeface="Franklin Gothic Medium"/>
                <a:cs typeface="Franklin Gothic Medium"/>
              </a:rPr>
              <a:t>6%</a:t>
            </a:r>
            <a:r>
              <a:rPr sz="1800" spc="-11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</a:t>
            </a:r>
            <a:r>
              <a:rPr sz="1800" spc="4" dirty="0" smtClean="0">
                <a:latin typeface="Franklin Gothic Medium"/>
                <a:cs typeface="Franklin Gothic Medium"/>
              </a:rPr>
              <a:t>0</a:t>
            </a:r>
            <a:r>
              <a:rPr sz="1800" spc="0" dirty="0" smtClean="0">
                <a:latin typeface="Franklin Gothic Medium"/>
                <a:cs typeface="Franklin Gothic Medium"/>
              </a:rPr>
              <a:t>04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endParaRPr sz="1800">
              <a:latin typeface="Franklin Gothic Medium"/>
              <a:cs typeface="Franklin Gothic Medium"/>
            </a:endParaRPr>
          </a:p>
          <a:p>
            <a:pPr marL="12700" marR="26177">
              <a:lnSpc>
                <a:spcPts val="1714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2006,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ún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is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io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Pl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).</a:t>
            </a:r>
            <a:r>
              <a:rPr sz="1800" spc="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p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14" dirty="0" smtClean="0">
                <a:latin typeface="Franklin Gothic Medium"/>
                <a:cs typeface="Franklin Gothic Medium"/>
              </a:rPr>
              <a:t>e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endParaRPr sz="1800">
              <a:latin typeface="Franklin Gothic Medium"/>
              <a:cs typeface="Franklin Gothic Medium"/>
            </a:endParaRPr>
          </a:p>
          <a:p>
            <a:pPr marL="12700" marR="38871">
              <a:lnSpc>
                <a:spcPts val="1730"/>
              </a:lnSpc>
              <a:spcBef>
                <a:spcPts val="10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der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cim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cue</a:t>
            </a:r>
            <a:r>
              <a:rPr sz="1800" spc="-1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cí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06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dema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mejo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ios,</a:t>
            </a:r>
            <a:r>
              <a:rPr sz="1800" spc="-9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 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esup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oder</a:t>
            </a:r>
            <a:r>
              <a:rPr sz="1800" spc="-10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Jud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cá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su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 sat</a:t>
            </a:r>
            <a:r>
              <a:rPr sz="1800" spc="-4" dirty="0" smtClean="0">
                <a:latin typeface="Franklin Gothic Medium"/>
                <a:cs typeface="Franklin Gothic Medium"/>
              </a:rPr>
              <a:t>ur</a:t>
            </a:r>
            <a:r>
              <a:rPr sz="1800" spc="0" dirty="0" smtClean="0">
                <a:latin typeface="Franklin Gothic Medium"/>
                <a:cs typeface="Franklin Gothic Medium"/>
              </a:rPr>
              <a:t>ad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s.</a:t>
            </a:r>
            <a:r>
              <a:rPr sz="1800" spc="-82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sta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gas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7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estima</a:t>
            </a:r>
            <a:r>
              <a:rPr sz="1800" spc="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escaso</a:t>
            </a:r>
            <a:r>
              <a:rPr sz="1800" spc="-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fu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rz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se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ecen</a:t>
            </a:r>
            <a:r>
              <a:rPr sz="1800" spc="-8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cont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aga</a:t>
            </a:r>
            <a:r>
              <a:rPr sz="1800" spc="-10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esores,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cada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ez i</a:t>
            </a:r>
            <a:r>
              <a:rPr sz="1800" spc="-44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10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sus</a:t>
            </a:r>
            <a:r>
              <a:rPr sz="1800" spc="3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íc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6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rl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des.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  <a:spcBef>
                <a:spcPts val="328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ta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8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3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gas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dada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dado</a:t>
            </a:r>
            <a:r>
              <a:rPr sz="1800" spc="-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xpe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sas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1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soci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espe</a:t>
            </a:r>
            <a:r>
              <a:rPr sz="1800" spc="-4" dirty="0" smtClean="0">
                <a:latin typeface="Franklin Gothic Medium"/>
                <a:cs typeface="Franklin Gothic Medium"/>
              </a:rPr>
              <a:t>ra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10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ga</a:t>
            </a:r>
            <a:r>
              <a:rPr sz="1800" spc="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así,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6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4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ión</a:t>
            </a:r>
            <a:r>
              <a:rPr sz="1800" spc="-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fu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dame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cl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como</a:t>
            </a:r>
            <a:r>
              <a:rPr sz="1800" spc="-17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6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í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dices</a:t>
            </a:r>
            <a:r>
              <a:rPr sz="1800" spc="-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cr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d.</a:t>
            </a:r>
            <a:r>
              <a:rPr sz="1800" spc="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gún</a:t>
            </a:r>
            <a:r>
              <a:rPr sz="1800" spc="-7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37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ma</a:t>
            </a:r>
            <a:r>
              <a:rPr sz="1800" spc="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das</a:t>
            </a:r>
            <a:r>
              <a:rPr sz="1800" spc="-2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(P</a:t>
            </a:r>
            <a:r>
              <a:rPr sz="1800" spc="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UD),</a:t>
            </a:r>
            <a:r>
              <a:rPr sz="1800" spc="-9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izado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est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ís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ó</a:t>
            </a:r>
            <a:r>
              <a:rPr sz="1800" spc="-67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39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ión</a:t>
            </a:r>
            <a:r>
              <a:rPr sz="1800" spc="-8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públ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111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hacer</a:t>
            </a:r>
            <a:r>
              <a:rPr sz="1800" spc="-5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ir</a:t>
            </a:r>
            <a:r>
              <a:rPr sz="1800" spc="-17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conde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omed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eso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(por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hom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cidio</a:t>
            </a:r>
            <a:r>
              <a:rPr sz="1800" spc="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gr</a:t>
            </a:r>
            <a:r>
              <a:rPr sz="1800" spc="-39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edad),</a:t>
            </a:r>
            <a:r>
              <a:rPr sz="1800" spc="-11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37" dirty="0" smtClean="0">
                <a:latin typeface="Franklin Gothic Medium"/>
                <a:cs typeface="Franklin Gothic Medium"/>
              </a:rPr>
              <a:t>a</a:t>
            </a:r>
            <a:r>
              <a:rPr sz="1800" spc="-23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or</a:t>
            </a:r>
            <a:r>
              <a:rPr sz="1800" spc="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cesit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ía</a:t>
            </a:r>
            <a:r>
              <a:rPr sz="1800" spc="-15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Estado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educar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ona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</a:t>
            </a:r>
            <a:r>
              <a:rPr sz="1800" spc="9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el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scol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sta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25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tar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1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2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rr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ech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endParaRPr sz="1800">
              <a:latin typeface="Franklin Gothic Medium"/>
              <a:cs typeface="Franklin Gothic Medium"/>
            </a:endParaRPr>
          </a:p>
          <a:p>
            <a:pPr marL="12700" marR="104241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6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sta</a:t>
            </a:r>
            <a:r>
              <a:rPr sz="1800" spc="8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or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8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</a:t>
            </a:r>
            <a:r>
              <a:rPr sz="1800" spc="9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ista ét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como</a:t>
            </a:r>
            <a:r>
              <a:rPr sz="1800" spc="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económico,</a:t>
            </a:r>
            <a:r>
              <a:rPr sz="1800" spc="16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dec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0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m</a:t>
            </a:r>
            <a:r>
              <a:rPr sz="1800" spc="-9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ba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8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mejo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6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consecue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 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ocied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d,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la</a:t>
            </a:r>
            <a:r>
              <a:rPr sz="800" spc="0" dirty="0" smtClean="0">
                <a:latin typeface="Franklin Gothic Medium"/>
                <a:cs typeface="Franklin Gothic Medium"/>
              </a:rPr>
              <a:t>.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08537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19430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3688" y="73151"/>
            <a:ext cx="672388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9880" y="682751"/>
            <a:ext cx="349453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2074" y="465994"/>
            <a:ext cx="154050" cy="284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3174" y="356870"/>
            <a:ext cx="46609" cy="385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1010" y="356870"/>
            <a:ext cx="46608" cy="385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5991" y="356870"/>
            <a:ext cx="232156" cy="393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5013" y="472242"/>
            <a:ext cx="15595" cy="112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1720" y="458088"/>
            <a:ext cx="247268" cy="29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4147" y="647493"/>
            <a:ext cx="18704" cy="92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7925" y="465709"/>
            <a:ext cx="217550" cy="284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6084" y="459232"/>
            <a:ext cx="210947" cy="2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9134" y="576730"/>
            <a:ext cx="12295" cy="71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0082" y="4589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8114" y="576730"/>
            <a:ext cx="12295" cy="716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9061" y="458977"/>
            <a:ext cx="220345" cy="2912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4006" y="576730"/>
            <a:ext cx="12295" cy="716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54954" y="4589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5500" y="458977"/>
            <a:ext cx="200151" cy="2901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5566" y="576730"/>
            <a:ext cx="12295" cy="71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6514" y="4589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1072" y="458088"/>
            <a:ext cx="239141" cy="2908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5762" y="480498"/>
            <a:ext cx="10943" cy="927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67122" y="458088"/>
            <a:ext cx="360806" cy="284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26408" y="458088"/>
            <a:ext cx="239140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71098" y="480498"/>
            <a:ext cx="10943" cy="92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4244" y="458088"/>
            <a:ext cx="239141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8934" y="480498"/>
            <a:ext cx="10943" cy="927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9383" y="458088"/>
            <a:ext cx="239141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4074" y="480498"/>
            <a:ext cx="10943" cy="927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12510" y="386207"/>
            <a:ext cx="163829" cy="3616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9206" y="366902"/>
            <a:ext cx="280035" cy="3822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8841" y="366902"/>
            <a:ext cx="251078" cy="3822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4578" y="356870"/>
            <a:ext cx="46608" cy="385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3842" y="356870"/>
            <a:ext cx="170222" cy="3877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3448" y="966470"/>
            <a:ext cx="2742311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3757" y="206371"/>
            <a:ext cx="21602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2246"/>
            <a:ext cx="7702944" cy="38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8473">
              <a:lnSpc>
                <a:spcPts val="2494"/>
              </a:lnSpc>
              <a:spcBef>
                <a:spcPts val="16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Apa</a:t>
            </a:r>
            <a:r>
              <a:rPr sz="2200" spc="66" dirty="0" smtClean="0">
                <a:latin typeface="Franklin Gothic Medium"/>
                <a:cs typeface="Franklin Gothic Medium"/>
              </a:rPr>
              <a:t>r</a:t>
            </a:r>
            <a:r>
              <a:rPr sz="2200" spc="-37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cos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52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pres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0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7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com</a:t>
            </a:r>
            <a:r>
              <a:rPr sz="2200" spc="-9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0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473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iminali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13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tambi</a:t>
            </a:r>
            <a:r>
              <a:rPr sz="2200" spc="-9" dirty="0" smtClean="0">
                <a:latin typeface="Franklin Gothic Medium"/>
                <a:cs typeface="Franklin Gothic Medium"/>
              </a:rPr>
              <a:t>é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soci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-8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1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conj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o,</a:t>
            </a:r>
            <a:r>
              <a:rPr sz="2200" spc="-10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5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plica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473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altas</a:t>
            </a:r>
            <a:r>
              <a:rPr sz="2200" spc="-14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ogaci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19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8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-25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pra</a:t>
            </a:r>
            <a:r>
              <a:rPr sz="2200" spc="-20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50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vi</a:t>
            </a:r>
            <a:r>
              <a:rPr sz="2200" spc="-9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ios</a:t>
            </a:r>
            <a:r>
              <a:rPr sz="2200" spc="-6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seg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ridad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473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pri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5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di</a:t>
            </a:r>
            <a:r>
              <a:rPr sz="2200" spc="-34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ersos</a:t>
            </a:r>
            <a:r>
              <a:rPr sz="2200" spc="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men</a:t>
            </a:r>
            <a:r>
              <a:rPr sz="2200" spc="-43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61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agregan</a:t>
            </a:r>
            <a:r>
              <a:rPr sz="2200" spc="1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473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infraes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u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</a:t>
            </a:r>
            <a:r>
              <a:rPr sz="2200" spc="-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iendas</a:t>
            </a:r>
            <a:r>
              <a:rPr sz="2200" spc="-7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edi</a:t>
            </a:r>
            <a:r>
              <a:rPr sz="2200" spc="1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icios,</a:t>
            </a:r>
            <a:r>
              <a:rPr sz="2200" spc="-1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como</a:t>
            </a:r>
            <a:r>
              <a:rPr sz="2200" spc="-2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jas,</a:t>
            </a:r>
            <a:r>
              <a:rPr sz="2200" spc="-3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</a:t>
            </a:r>
            <a:r>
              <a:rPr sz="2200" spc="64" dirty="0" smtClean="0">
                <a:latin typeface="Franklin Gothic Medium"/>
                <a:cs typeface="Franklin Gothic Medium"/>
              </a:rPr>
              <a:t>r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on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s,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473">
              <a:lnSpc>
                <a:spcPts val="2494"/>
              </a:lnSpc>
            </a:pP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allas</a:t>
            </a:r>
            <a:r>
              <a:rPr sz="2200" spc="-1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ri</a:t>
            </a:r>
            <a:r>
              <a:rPr sz="2200" spc="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icad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s,</a:t>
            </a:r>
            <a:r>
              <a:rPr sz="2200" spc="-21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alambr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14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1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alarmas</a:t>
            </a:r>
            <a:r>
              <a:rPr sz="2200" spc="1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cámaras,</a:t>
            </a:r>
            <a:r>
              <a:rPr sz="2200" spc="-1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-9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as.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  <a:spcBef>
                <a:spcPts val="14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pé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di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0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per</a:t>
            </a:r>
            <a:r>
              <a:rPr sz="2200" spc="4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onas</a:t>
            </a:r>
            <a:r>
              <a:rPr sz="2200" spc="-6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oducti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-1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también</a:t>
            </a:r>
            <a:r>
              <a:rPr sz="2200" spc="-21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ne</a:t>
            </a:r>
            <a:r>
              <a:rPr sz="2200" spc="-8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cos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nómic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2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64" dirty="0" smtClean="0">
                <a:latin typeface="Franklin Gothic Medium"/>
                <a:cs typeface="Franklin Gothic Medium"/>
              </a:rPr>
              <a:t>r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1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ma</a:t>
            </a:r>
            <a:r>
              <a:rPr sz="2200" spc="-33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ial,</a:t>
            </a:r>
            <a:r>
              <a:rPr sz="2200" spc="6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sob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32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odo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cuando</a:t>
            </a:r>
            <a:r>
              <a:rPr sz="2200" spc="-4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-18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amilia</a:t>
            </a:r>
            <a:r>
              <a:rPr sz="2200" spc="8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dependía</a:t>
            </a:r>
            <a:r>
              <a:rPr sz="2200" spc="-15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onómi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amen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3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víc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ima</a:t>
            </a:r>
            <a:r>
              <a:rPr sz="2200" spc="87" dirty="0" smtClean="0">
                <a:latin typeface="Franklin Gothic Medium"/>
                <a:cs typeface="Franklin Gothic Medium"/>
              </a:rPr>
              <a:t> </a:t>
            </a:r>
            <a:r>
              <a:rPr sz="2200" spc="-94" dirty="0" smtClean="0">
                <a:latin typeface="Franklin Gothic Medium"/>
                <a:cs typeface="Franklin Gothic Medium"/>
              </a:rPr>
              <a:t>y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52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or</a:t>
            </a:r>
            <a:r>
              <a:rPr sz="2200" spc="-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ño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moral,</a:t>
            </a:r>
            <a:r>
              <a:rPr sz="2200" spc="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pues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x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on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10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4" dirty="0" smtClean="0">
                <a:latin typeface="Franklin Gothic Medium"/>
                <a:cs typeface="Franklin Gothic Medium"/>
              </a:rPr>
              <a:t> </a:t>
            </a:r>
            <a:r>
              <a:rPr sz="2200" spc="-18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amilias</a:t>
            </a:r>
            <a:r>
              <a:rPr sz="2200" spc="9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suf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imien</a:t>
            </a:r>
            <a:r>
              <a:rPr sz="2200" spc="-43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4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mue</a:t>
            </a:r>
            <a:r>
              <a:rPr sz="2200" spc="59" dirty="0" smtClean="0">
                <a:latin typeface="Franklin Gothic Medium"/>
                <a:cs typeface="Franklin Gothic Medium"/>
              </a:rPr>
              <a:t>r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1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</a:t>
            </a:r>
            <a:r>
              <a:rPr sz="2200" spc="-1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ser</a:t>
            </a:r>
            <a:r>
              <a:rPr sz="2200" spc="14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ido</a:t>
            </a:r>
            <a:r>
              <a:rPr sz="2200" spc="-1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manos</a:t>
            </a:r>
            <a:r>
              <a:rPr sz="2200" spc="-193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delinc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ia.</a:t>
            </a:r>
            <a:r>
              <a:rPr sz="2200" spc="-194" dirty="0" smtClean="0">
                <a:latin typeface="Franklin Gothic Medium"/>
                <a:cs typeface="Franklin Gothic Medium"/>
              </a:rPr>
              <a:t> </a:t>
            </a:r>
            <a:r>
              <a:rPr sz="2200" spc="-23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demás,</a:t>
            </a:r>
            <a:r>
              <a:rPr sz="2200" spc="9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influ</a:t>
            </a:r>
            <a:r>
              <a:rPr sz="2200" spc="-39" dirty="0" smtClean="0">
                <a:latin typeface="Franklin Gothic Medium"/>
                <a:cs typeface="Franklin Gothic Medium"/>
              </a:rPr>
              <a:t>y</a:t>
            </a:r>
            <a:r>
              <a:rPr sz="2200" spc="0" dirty="0" smtClean="0">
                <a:latin typeface="Franklin Gothic Medium"/>
                <a:cs typeface="Franklin Gothic Medium"/>
              </a:rPr>
              <a:t>en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io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calidad</a:t>
            </a:r>
            <a:r>
              <a:rPr sz="2200" spc="-126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vida,</a:t>
            </a:r>
            <a:r>
              <a:rPr sz="2200" spc="-4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pues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delinc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ia</a:t>
            </a:r>
            <a:r>
              <a:rPr sz="2200" spc="-20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gen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-37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emor</a:t>
            </a:r>
            <a:r>
              <a:rPr sz="2200" spc="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enf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-13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per</a:t>
            </a:r>
            <a:r>
              <a:rPr sz="2200" spc="4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onas</a:t>
            </a:r>
            <a:r>
              <a:rPr sz="2200" spc="-6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vivir</a:t>
            </a:r>
            <a:r>
              <a:rPr sz="2200" spc="-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miedo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1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sufrir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daños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</a:t>
            </a:r>
            <a:r>
              <a:rPr sz="2200" spc="-43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eg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idad</a:t>
            </a:r>
            <a:r>
              <a:rPr sz="2200" spc="6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personal</a:t>
            </a:r>
            <a:r>
              <a:rPr sz="2200" spc="-6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patrim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ni</a:t>
            </a:r>
            <a:r>
              <a:rPr sz="2200" spc="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24129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00910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176" y="73151"/>
            <a:ext cx="8058911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7332" y="682751"/>
            <a:ext cx="311810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66222"/>
            <a:ext cx="7677587" cy="4471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857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hem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5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nseg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udadana</a:t>
            </a:r>
            <a:r>
              <a:rPr sz="1600" spc="-1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enta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contra</a:t>
            </a:r>
            <a:r>
              <a:rPr sz="1600" spc="-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desar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ol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ec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nó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endParaRPr sz="1600">
              <a:latin typeface="Franklin Gothic Medium"/>
              <a:cs typeface="Franklin Gothic Medium"/>
            </a:endParaRPr>
          </a:p>
          <a:p>
            <a:pPr marL="12700" marR="50424">
              <a:lnSpc>
                <a:spcPts val="1814"/>
              </a:lnSpc>
              <a:spcBef>
                <a:spcPts val="18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salud</a:t>
            </a:r>
            <a:r>
              <a:rPr sz="1600" spc="-4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</a:t>
            </a:r>
            <a:r>
              <a:rPr sz="1600" spc="-1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9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2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</a:t>
            </a:r>
            <a:r>
              <a:rPr sz="1600" spc="-5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3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ect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10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al</a:t>
            </a:r>
            <a:r>
              <a:rPr sz="1600" spc="-7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dem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cracia, </a:t>
            </a:r>
            <a:endParaRPr sz="1600">
              <a:latin typeface="Franklin Gothic Medium"/>
              <a:cs typeface="Franklin Gothic Medium"/>
            </a:endParaRPr>
          </a:p>
          <a:p>
            <a:pPr marL="12700" marR="50424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-29" dirty="0" smtClean="0">
                <a:latin typeface="Franklin Gothic Medium"/>
                <a:cs typeface="Franklin Gothic Medium"/>
              </a:rPr>
              <a:t>r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7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sens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4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nse</a:t>
            </a:r>
            <a:r>
              <a:rPr sz="1600" spc="-9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uri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-14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ed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d,</a:t>
            </a:r>
            <a:r>
              <a:rPr sz="1600" spc="-27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sí</a:t>
            </a:r>
            <a:r>
              <a:rPr sz="1600" spc="-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om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0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ncia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50424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dades</a:t>
            </a:r>
            <a:r>
              <a:rPr sz="1600" spc="-1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poco</a:t>
            </a:r>
            <a:r>
              <a:rPr sz="1600" spc="-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</a:t>
            </a:r>
            <a:r>
              <a:rPr sz="1600" spc="-4" dirty="0" smtClean="0">
                <a:latin typeface="Franklin Gothic Medium"/>
                <a:cs typeface="Franklin Gothic Medium"/>
              </a:rPr>
              <a:t>ab</a:t>
            </a:r>
            <a:r>
              <a:rPr sz="1600" spc="0" dirty="0" smtClean="0">
                <a:latin typeface="Franklin Gothic Medium"/>
                <a:cs typeface="Franklin Gothic Medium"/>
              </a:rPr>
              <a:t>ar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</a:t>
            </a:r>
            <a:r>
              <a:rPr sz="1600" spc="10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minal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</a:t>
            </a:r>
            <a:r>
              <a:rPr sz="1600" spc="1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algu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50424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enden</a:t>
            </a:r>
            <a:r>
              <a:rPr sz="1600" spc="-1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"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ar</a:t>
            </a:r>
            <a:r>
              <a:rPr sz="1600" spc="3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ust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sus</a:t>
            </a:r>
            <a:r>
              <a:rPr sz="1600" spc="1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nos",</a:t>
            </a:r>
            <a:r>
              <a:rPr sz="1600" spc="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pas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ndo</a:t>
            </a:r>
            <a:r>
              <a:rPr sz="1600" spc="-7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sobre</a:t>
            </a:r>
            <a:r>
              <a:rPr sz="1600" spc="-2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8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cast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g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11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 </a:t>
            </a:r>
            <a:endParaRPr sz="1600">
              <a:latin typeface="Franklin Gothic Medium"/>
              <a:cs typeface="Franklin Gothic Medium"/>
            </a:endParaRPr>
          </a:p>
          <a:p>
            <a:pPr marL="12700" marR="50424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nfrac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ores.</a:t>
            </a:r>
            <a:endParaRPr sz="1600">
              <a:latin typeface="Franklin Gothic Medium"/>
              <a:cs typeface="Franklin Gothic Medium"/>
            </a:endParaRPr>
          </a:p>
          <a:p>
            <a:pPr marL="12700" marR="74808">
              <a:lnSpc>
                <a:spcPts val="1814"/>
              </a:lnSpc>
              <a:spcBef>
                <a:spcPts val="4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acción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g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ner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9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2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as;</a:t>
            </a:r>
            <a:r>
              <a:rPr sz="1600" spc="7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especial,</a:t>
            </a:r>
            <a:r>
              <a:rPr sz="1600" spc="-110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ar</a:t>
            </a:r>
            <a:r>
              <a:rPr sz="1600" spc="-13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1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(ca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s) </a:t>
            </a:r>
            <a:endParaRPr sz="1600">
              <a:latin typeface="Franklin Gothic Medium"/>
              <a:cs typeface="Franklin Gothic Medium"/>
            </a:endParaRPr>
          </a:p>
          <a:p>
            <a:pPr marL="12700" marR="74808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soc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al</a:t>
            </a:r>
            <a:r>
              <a:rPr sz="1600" spc="-92" dirty="0" smtClean="0">
                <a:latin typeface="Franklin Gothic Medium"/>
                <a:cs typeface="Franklin Gothic Medium"/>
              </a:rPr>
              <a:t> </a:t>
            </a:r>
            <a:r>
              <a:rPr sz="1600" spc="-75" dirty="0" smtClean="0">
                <a:latin typeface="Franklin Gothic Medium"/>
                <a:cs typeface="Franklin Gothic Medium"/>
              </a:rPr>
              <a:t>y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</a:t>
            </a:r>
            <a:r>
              <a:rPr sz="1600" spc="-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-7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 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um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nta</a:t>
            </a:r>
            <a:r>
              <a:rPr sz="1600" spc="-1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g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-12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pre</a:t>
            </a:r>
            <a:r>
              <a:rPr sz="1600" spc="-1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e,</a:t>
            </a:r>
            <a:r>
              <a:rPr sz="1600" spc="-12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aci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tar</a:t>
            </a:r>
            <a:r>
              <a:rPr sz="1600" spc="2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rr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8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poder</a:t>
            </a:r>
            <a:r>
              <a:rPr sz="1600" spc="-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 marR="74808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25" dirty="0" smtClean="0">
                <a:latin typeface="Franklin Gothic Medium"/>
                <a:cs typeface="Franklin Gothic Medium"/>
              </a:rPr>
              <a:t>rov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hen</a:t>
            </a:r>
            <a:r>
              <a:rPr sz="1600" spc="-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</a:t>
            </a:r>
            <a:r>
              <a:rPr sz="1600" spc="-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-2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</a:t>
            </a:r>
            <a:r>
              <a:rPr sz="1600" spc="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pod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res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nímod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10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(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-1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les) </a:t>
            </a:r>
            <a:endParaRPr sz="1600">
              <a:latin typeface="Franklin Gothic Medium"/>
              <a:cs typeface="Franklin Gothic Medium"/>
            </a:endParaRPr>
          </a:p>
          <a:p>
            <a:pPr marL="12700" marR="74808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just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9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cación</a:t>
            </a:r>
            <a:r>
              <a:rPr sz="1600" spc="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actú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6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mb</a:t>
            </a:r>
            <a:r>
              <a:rPr sz="1600" spc="0" dirty="0" smtClean="0">
                <a:latin typeface="Franklin Gothic Medium"/>
                <a:cs typeface="Franklin Gothic Medium"/>
              </a:rPr>
              <a:t>atir</a:t>
            </a:r>
            <a:r>
              <a:rPr sz="1600" spc="6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flag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ncu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a, </a:t>
            </a:r>
            <a:endParaRPr sz="1600">
              <a:latin typeface="Franklin Gothic Medium"/>
              <a:cs typeface="Franklin Gothic Medium"/>
            </a:endParaRPr>
          </a:p>
          <a:p>
            <a:pPr marL="12700" marR="74808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ndo</a:t>
            </a:r>
            <a:r>
              <a:rPr sz="1600" spc="-11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derechos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fundam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7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-1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s.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4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mb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nseg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udadana</a:t>
            </a:r>
            <a:r>
              <a:rPr sz="1600" spc="-1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</a:t>
            </a:r>
            <a:r>
              <a:rPr sz="1600" spc="-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 hac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rnos</a:t>
            </a:r>
            <a:r>
              <a:rPr sz="1600" spc="-4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ol</a:t>
            </a:r>
            <a:r>
              <a:rPr sz="1600" spc="4" dirty="0" smtClean="0">
                <a:latin typeface="Franklin Gothic Medium"/>
                <a:cs typeface="Franklin Gothic Medium"/>
              </a:rPr>
              <a:t>vi</a:t>
            </a:r>
            <a:r>
              <a:rPr sz="1600" spc="0" dirty="0" smtClean="0">
                <a:latin typeface="Franklin Gothic Medium"/>
                <a:cs typeface="Franklin Gothic Medium"/>
              </a:rPr>
              <a:t>dar</a:t>
            </a:r>
            <a:r>
              <a:rPr sz="1600" spc="-96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ev</a:t>
            </a:r>
            <a:r>
              <a:rPr sz="1600" spc="0" dirty="0" smtClean="0">
                <a:latin typeface="Franklin Gothic Medium"/>
                <a:cs typeface="Franklin Gothic Medium"/>
              </a:rPr>
              <a:t>ención</a:t>
            </a:r>
            <a:r>
              <a:rPr sz="1600" spc="-8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pre</a:t>
            </a:r>
            <a:r>
              <a:rPr sz="1600" spc="-15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me</a:t>
            </a:r>
            <a:r>
              <a:rPr sz="1600" spc="-4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1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ar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contra</a:t>
            </a:r>
            <a:r>
              <a:rPr sz="1600" spc="-57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ncu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nc</a:t>
            </a:r>
            <a:r>
              <a:rPr sz="1600" spc="4" dirty="0" smtClean="0">
                <a:latin typeface="Franklin Gothic Medium"/>
                <a:cs typeface="Franklin Gothic Medium"/>
              </a:rPr>
              <a:t>ia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1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acciones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repres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as,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país</a:t>
            </a:r>
            <a:r>
              <a:rPr sz="1600" spc="-6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podrá</a:t>
            </a:r>
            <a:r>
              <a:rPr sz="1600" spc="-7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ll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10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á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celes</a:t>
            </a:r>
            <a:r>
              <a:rPr sz="1600" spc="-5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(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hecho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y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60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está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)</a:t>
            </a:r>
            <a:r>
              <a:rPr sz="1600" spc="-6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constru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5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much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9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1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eso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8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fren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6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incre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23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10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ni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</a:t>
            </a:r>
            <a:r>
              <a:rPr sz="1600" spc="-4" dirty="0" smtClean="0">
                <a:latin typeface="Franklin Gothic Medium"/>
                <a:cs typeface="Franklin Gothic Medium"/>
              </a:rPr>
              <a:t>ab</a:t>
            </a:r>
            <a:r>
              <a:rPr sz="1600" spc="0" dirty="0" smtClean="0">
                <a:latin typeface="Franklin Gothic Medium"/>
                <a:cs typeface="Franklin Gothic Medium"/>
              </a:rPr>
              <a:t>ar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nseg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udadan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.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-29" dirty="0" smtClean="0">
                <a:latin typeface="Franklin Gothic Medium"/>
                <a:cs typeface="Franklin Gothic Medium"/>
              </a:rPr>
              <a:t>P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0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fue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-7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ap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cación</a:t>
            </a:r>
            <a:r>
              <a:rPr sz="1600" spc="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das</a:t>
            </a:r>
            <a:r>
              <a:rPr sz="1600" spc="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ást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cas,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conden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-1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1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tu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1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nclu</a:t>
            </a:r>
            <a:r>
              <a:rPr sz="1600" spc="4" dirty="0" smtClean="0">
                <a:latin typeface="Franklin Gothic Medium"/>
                <a:cs typeface="Franklin Gothic Medium"/>
              </a:rPr>
              <a:t>si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1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pena</a:t>
            </a:r>
            <a:r>
              <a:rPr sz="1600" spc="-6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50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e,</a:t>
            </a:r>
            <a:r>
              <a:rPr sz="1600" spc="-1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8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reclam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1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algu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11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sec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ores</a:t>
            </a:r>
            <a:r>
              <a:rPr sz="1600" spc="-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soc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edad,</a:t>
            </a:r>
            <a:r>
              <a:rPr sz="1600" spc="-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</a:t>
            </a:r>
            <a:r>
              <a:rPr sz="1600" spc="-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-9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8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nfrac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ores</a:t>
            </a:r>
            <a:r>
              <a:rPr sz="1600" spc="-1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8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ni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uc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ona</a:t>
            </a:r>
            <a:r>
              <a:rPr sz="1600" spc="-1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47368"/>
            <a:ext cx="13169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59557"/>
            <a:ext cx="13169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527779"/>
            <a:ext cx="13169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176" y="73151"/>
            <a:ext cx="8058911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7332" y="682751"/>
            <a:ext cx="311810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9693" y="356870"/>
            <a:ext cx="7167295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87090" y="936751"/>
            <a:ext cx="2369439" cy="51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08879"/>
            <a:ext cx="3640092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60"/>
              </a:lnSpc>
              <a:spcBef>
                <a:spcPts val="133"/>
              </a:spcBef>
            </a:pPr>
            <a:r>
              <a:rPr sz="12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1250" spc="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   </a:t>
            </a:r>
            <a:r>
              <a:rPr sz="1250" spc="13" dirty="0" smtClean="0">
                <a:solidFill>
                  <a:srgbClr val="C70000"/>
                </a:solidFill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¿Qué</a:t>
            </a:r>
            <a:r>
              <a:rPr sz="2500" spc="-7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2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debe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-9" dirty="0" smtClean="0">
                <a:latin typeface="Franklin Gothic Medium"/>
                <a:cs typeface="Franklin Gothic Medium"/>
              </a:rPr>
              <a:t>h</a:t>
            </a:r>
            <a:r>
              <a:rPr sz="2500" spc="0" dirty="0" smtClean="0">
                <a:latin typeface="Franklin Gothic Medium"/>
                <a:cs typeface="Franklin Gothic Medium"/>
              </a:rPr>
              <a:t>ace</a:t>
            </a:r>
            <a:r>
              <a:rPr sz="2500" spc="1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9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?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9906" y="1984102"/>
            <a:ext cx="7348942" cy="3591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818">
              <a:lnSpc>
                <a:spcPts val="2494"/>
              </a:lnSpc>
              <a:spcBef>
                <a:spcPts val="16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Lo</a:t>
            </a:r>
            <a:r>
              <a:rPr sz="2200" spc="-6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más</a:t>
            </a:r>
            <a:r>
              <a:rPr sz="2200" spc="-1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3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po</a:t>
            </a:r>
            <a:r>
              <a:rPr sz="2200" spc="62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tan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9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3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pleme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tar</a:t>
            </a:r>
            <a:r>
              <a:rPr sz="2200" spc="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accio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1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</a:t>
            </a:r>
            <a:r>
              <a:rPr sz="2200" spc="-39" dirty="0" smtClean="0">
                <a:latin typeface="Franklin Gothic Medium"/>
                <a:cs typeface="Franklin Gothic Medium"/>
              </a:rPr>
              <a:t>ev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-6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 </a:t>
            </a:r>
            <a:endParaRPr sz="2200">
              <a:latin typeface="Franklin Gothic Medium"/>
              <a:cs typeface="Franklin Gothic Medium"/>
            </a:endParaRPr>
          </a:p>
          <a:p>
            <a:pPr marL="12700" marR="18818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ender</a:t>
            </a:r>
            <a:r>
              <a:rPr sz="2200" spc="-12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-1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1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sgo</a:t>
            </a:r>
            <a:r>
              <a:rPr sz="2200" spc="-114" dirty="0" smtClean="0">
                <a:latin typeface="Franklin Gothic Medium"/>
                <a:cs typeface="Franklin Gothic Medium"/>
              </a:rPr>
              <a:t> </a:t>
            </a:r>
            <a:r>
              <a:rPr sz="2200" spc="-19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hacen</a:t>
            </a:r>
            <a:r>
              <a:rPr sz="2200" spc="-5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más</a:t>
            </a:r>
            <a:r>
              <a:rPr sz="2200" spc="-163" dirty="0" smtClean="0">
                <a:latin typeface="Franklin Gothic Medium"/>
                <a:cs typeface="Franklin Gothic Medium"/>
              </a:rPr>
              <a:t> </a:t>
            </a:r>
            <a:r>
              <a:rPr sz="2200" spc="-1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acti</a:t>
            </a:r>
            <a:r>
              <a:rPr sz="2200" spc="-4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le</a:t>
            </a:r>
            <a:r>
              <a:rPr sz="2200" spc="-204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1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 </a:t>
            </a:r>
            <a:endParaRPr sz="2200">
              <a:latin typeface="Franklin Gothic Medium"/>
              <a:cs typeface="Franklin Gothic Medium"/>
            </a:endParaRPr>
          </a:p>
          <a:p>
            <a:pPr marL="12700" marR="18818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inc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em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8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obl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ma</a:t>
            </a:r>
            <a:r>
              <a:rPr sz="2200" spc="4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delinc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ial.</a:t>
            </a:r>
            <a:r>
              <a:rPr sz="2200" spc="16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area</a:t>
            </a:r>
            <a:r>
              <a:rPr sz="2200" spc="-1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fácil</a:t>
            </a:r>
            <a:r>
              <a:rPr sz="2200" spc="-1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 </a:t>
            </a:r>
            <a:endParaRPr sz="2200">
              <a:latin typeface="Franklin Gothic Medium"/>
              <a:cs typeface="Franklin Gothic Medium"/>
            </a:endParaRPr>
          </a:p>
          <a:p>
            <a:pPr marL="12700" marR="18818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uie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opinan</a:t>
            </a:r>
            <a:r>
              <a:rPr sz="2200" spc="-1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63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x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64" dirty="0" smtClean="0">
                <a:latin typeface="Franklin Gothic Medium"/>
                <a:cs typeface="Franklin Gothic Medium"/>
              </a:rPr>
              <a:t>r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os,</a:t>
            </a:r>
            <a:r>
              <a:rPr sz="2200" spc="-9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accio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9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mul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id</a:t>
            </a:r>
            <a:r>
              <a:rPr sz="2200" spc="4" dirty="0" smtClean="0">
                <a:latin typeface="Franklin Gothic Medium"/>
                <a:cs typeface="Franklin Gothic Medium"/>
              </a:rPr>
              <a:t>i</a:t>
            </a:r>
            <a:r>
              <a:rPr sz="2200" spc="0" dirty="0" smtClean="0">
                <a:latin typeface="Franklin Gothic Medium"/>
                <a:cs typeface="Franklin Gothic Medium"/>
              </a:rPr>
              <a:t>sciplinarias </a:t>
            </a:r>
            <a:endParaRPr sz="2200">
              <a:latin typeface="Franklin Gothic Medium"/>
              <a:cs typeface="Franklin Gothic Medium"/>
            </a:endParaRPr>
          </a:p>
          <a:p>
            <a:pPr marL="12700" marR="18818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pues 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3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obl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mas</a:t>
            </a:r>
            <a:r>
              <a:rPr sz="2200" spc="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son</a:t>
            </a:r>
            <a:r>
              <a:rPr sz="2200" spc="-2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mul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icausales,</a:t>
            </a:r>
            <a:r>
              <a:rPr sz="2200" spc="15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pues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ob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dec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5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(</a:t>
            </a:r>
            <a:r>
              <a:rPr sz="2200" spc="0" dirty="0" smtClean="0">
                <a:latin typeface="Franklin Gothic Medium"/>
                <a:cs typeface="Franklin Gothic Medium"/>
              </a:rPr>
              <a:t>son </a:t>
            </a:r>
            <a:endParaRPr sz="2200">
              <a:latin typeface="Franklin Gothic Medium"/>
              <a:cs typeface="Franklin Gothic Medium"/>
            </a:endParaRPr>
          </a:p>
          <a:p>
            <a:pPr marL="12700" marR="18818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gen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rado</a:t>
            </a:r>
            <a:r>
              <a:rPr sz="2200" spc="4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)</a:t>
            </a:r>
            <a:r>
              <a:rPr sz="2200" spc="-13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distin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128" dirty="0" smtClean="0">
                <a:latin typeface="Franklin Gothic Medium"/>
                <a:cs typeface="Franklin Gothic Medium"/>
              </a:rPr>
              <a:t> </a:t>
            </a:r>
            <a:r>
              <a:rPr sz="2200" spc="-1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1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sgo.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  <a:spcBef>
                <a:spcPts val="14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solu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ión</a:t>
            </a:r>
            <a:r>
              <a:rPr sz="2200" spc="-10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3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obl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ma</a:t>
            </a:r>
            <a:r>
              <a:rPr sz="2200" spc="4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insegu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10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ciudad</a:t>
            </a:r>
            <a:r>
              <a:rPr sz="2200" spc="9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na</a:t>
            </a:r>
            <a:r>
              <a:rPr sz="2200" spc="-20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3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pleme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tación</a:t>
            </a:r>
            <a:r>
              <a:rPr sz="2200" spc="1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medid</a:t>
            </a:r>
            <a:r>
              <a:rPr sz="2200" spc="9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19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</a:t>
            </a:r>
            <a:r>
              <a:rPr sz="2200" spc="-39" dirty="0" smtClean="0">
                <a:latin typeface="Franklin Gothic Medium"/>
                <a:cs typeface="Franklin Gothic Medium"/>
              </a:rPr>
              <a:t>ev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-9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án</a:t>
            </a:r>
            <a:r>
              <a:rPr sz="2200" spc="-5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inmersos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odos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miemb</a:t>
            </a:r>
            <a:r>
              <a:rPr sz="2200" spc="-42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13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soci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d,</a:t>
            </a:r>
            <a:r>
              <a:rPr sz="2200" spc="-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pues</a:t>
            </a:r>
            <a:r>
              <a:rPr sz="2200" spc="1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5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tan</a:t>
            </a:r>
            <a:r>
              <a:rPr sz="2200" spc="-1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0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oda</a:t>
            </a:r>
            <a:r>
              <a:rPr sz="2200" spc="-7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població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.</a:t>
            </a:r>
            <a:r>
              <a:rPr sz="2200" spc="-167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on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muchas</a:t>
            </a:r>
            <a:r>
              <a:rPr sz="2200" spc="-1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4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ion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116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pueden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5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pre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der;</a:t>
            </a:r>
            <a:r>
              <a:rPr sz="2200" spc="-17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sin</a:t>
            </a:r>
            <a:r>
              <a:rPr sz="2200" spc="-1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em</a:t>
            </a:r>
            <a:r>
              <a:rPr sz="2200" spc="-4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argo,</a:t>
            </a:r>
            <a:r>
              <a:rPr sz="2200" spc="3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-2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deb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2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sponder</a:t>
            </a:r>
            <a:r>
              <a:rPr sz="2200" spc="-5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realidad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pres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an;</a:t>
            </a:r>
            <a:r>
              <a:rPr sz="2200" spc="-8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 primer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4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5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ganización</a:t>
            </a:r>
            <a:r>
              <a:rPr sz="2200" spc="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inos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</a:t>
            </a:r>
            <a:r>
              <a:rPr sz="2200" spc="-39" dirty="0" smtClean="0">
                <a:latin typeface="Franklin Gothic Medium"/>
                <a:cs typeface="Franklin Gothic Medium"/>
              </a:rPr>
              <a:t>ev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9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ir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deli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40" y="2097392"/>
            <a:ext cx="14878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15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3774173"/>
            <a:ext cx="148783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15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" y="73151"/>
            <a:ext cx="837742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6504" y="682751"/>
            <a:ext cx="570128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28997" y="1081842"/>
            <a:ext cx="15595" cy="112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32860" y="966470"/>
            <a:ext cx="232155" cy="393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81881" y="1081842"/>
            <a:ext cx="15595" cy="112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15018" y="1080879"/>
            <a:ext cx="20722" cy="1126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70276" y="1067689"/>
            <a:ext cx="232156" cy="389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85029" y="1075309"/>
            <a:ext cx="217550" cy="284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72126" y="1075309"/>
            <a:ext cx="46609" cy="276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37102" y="1075309"/>
            <a:ext cx="46609" cy="276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53205" y="1075309"/>
            <a:ext cx="146685" cy="276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67837" y="1075309"/>
            <a:ext cx="217550" cy="284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97278" y="1075309"/>
            <a:ext cx="46609" cy="276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17364" y="1068832"/>
            <a:ext cx="210947" cy="2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77842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28790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7678" y="1186330"/>
            <a:ext cx="12295" cy="716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78626" y="1068577"/>
            <a:ext cx="220345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0562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31510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62074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3022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78532" y="1068577"/>
            <a:ext cx="200151" cy="2901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64630" y="1067689"/>
            <a:ext cx="217550" cy="284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03576" y="1067689"/>
            <a:ext cx="239141" cy="290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48266" y="1090098"/>
            <a:ext cx="10943" cy="927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12086" y="1067689"/>
            <a:ext cx="217550" cy="284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68951" y="980694"/>
            <a:ext cx="52959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33927" y="980694"/>
            <a:ext cx="52959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94102" y="980694"/>
            <a:ext cx="52959" cy="482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98464" y="966470"/>
            <a:ext cx="232156" cy="39331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47485" y="1081842"/>
            <a:ext cx="15595" cy="112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51348" y="966470"/>
            <a:ext cx="232155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00369" y="1081842"/>
            <a:ext cx="15595" cy="112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79976" y="966470"/>
            <a:ext cx="232156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3757" y="206371"/>
            <a:ext cx="21602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66222"/>
            <a:ext cx="7689772" cy="4179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857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sos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x</a:t>
            </a:r>
            <a:r>
              <a:rPr sz="1600" spc="-4" dirty="0" smtClean="0">
                <a:latin typeface="Franklin Gothic Medium"/>
                <a:cs typeface="Franklin Gothic Medium"/>
              </a:rPr>
              <a:t>p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9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han</a:t>
            </a:r>
            <a:r>
              <a:rPr sz="1600" spc="-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señ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ado</a:t>
            </a:r>
            <a:r>
              <a:rPr sz="1600" spc="-87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uno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ac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ores</a:t>
            </a:r>
            <a:r>
              <a:rPr sz="1600" spc="-7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esgo</a:t>
            </a:r>
            <a:r>
              <a:rPr sz="1600" spc="-9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ncre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8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nseg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udadan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12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2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x</a:t>
            </a:r>
            <a:r>
              <a:rPr sz="1600" spc="-4" dirty="0" smtClean="0">
                <a:latin typeface="Franklin Gothic Medium"/>
                <a:cs typeface="Franklin Gothic Medium"/>
              </a:rPr>
              <a:t>p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1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vi</a:t>
            </a:r>
            <a:r>
              <a:rPr sz="1600" spc="0" dirty="0" smtClean="0">
                <a:latin typeface="Franklin Gothic Medium"/>
                <a:cs typeface="Franklin Gothic Medium"/>
              </a:rPr>
              <a:t>olenc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2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0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están</a:t>
            </a:r>
            <a:r>
              <a:rPr sz="1600" spc="-7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som</a:t>
            </a:r>
            <a:r>
              <a:rPr sz="1600" spc="-1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das</a:t>
            </a:r>
            <a:r>
              <a:rPr sz="1600" spc="4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6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niñez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tud,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odos</a:t>
            </a:r>
            <a:r>
              <a:rPr sz="1600" spc="-5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ni</a:t>
            </a:r>
            <a:r>
              <a:rPr sz="1600" spc="-1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4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sociales,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sos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-4" dirty="0" smtClean="0">
                <a:latin typeface="Franklin Gothic Medium"/>
                <a:cs typeface="Franklin Gothic Medium"/>
              </a:rPr>
              <a:t>mb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1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</a:t>
            </a:r>
            <a:r>
              <a:rPr sz="1600" spc="1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o:</a:t>
            </a:r>
            <a:r>
              <a:rPr sz="1600" spc="-65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a,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cent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85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ducat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os,</a:t>
            </a:r>
            <a:r>
              <a:rPr sz="1600" spc="-5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uni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ad</a:t>
            </a:r>
            <a:r>
              <a:rPr sz="1600" spc="6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transmit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</a:t>
            </a:r>
            <a:r>
              <a:rPr sz="1600" spc="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por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1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unicac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ón.</a:t>
            </a:r>
            <a:r>
              <a:rPr sz="1600" spc="6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nera</a:t>
            </a:r>
            <a:r>
              <a:rPr sz="1600" spc="42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nuir</a:t>
            </a:r>
            <a:r>
              <a:rPr sz="1600" spc="-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ese</a:t>
            </a:r>
            <a:r>
              <a:rPr sz="1600" spc="-2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8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continuo</a:t>
            </a:r>
            <a:r>
              <a:rPr sz="1600" spc="-10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</a:t>
            </a:r>
            <a:r>
              <a:rPr sz="1600" spc="-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olenc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a,</a:t>
            </a:r>
            <a:r>
              <a:rPr sz="1600" spc="-10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seres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hum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nos</a:t>
            </a:r>
            <a:r>
              <a:rPr sz="1600" spc="-1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9" dirty="0" smtClean="0">
                <a:latin typeface="Franklin Gothic Medium"/>
                <a:cs typeface="Franklin Gothic Medium"/>
              </a:rPr>
              <a:t>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-33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orm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ón,</a:t>
            </a:r>
            <a:r>
              <a:rPr sz="1600" spc="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dera</a:t>
            </a:r>
            <a:r>
              <a:rPr sz="1600" spc="-9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fundam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5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reduc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ue,</a:t>
            </a:r>
            <a:r>
              <a:rPr sz="1600" spc="-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futu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o,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asu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an</a:t>
            </a:r>
            <a:r>
              <a:rPr sz="1600" spc="-1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conductas</a:t>
            </a:r>
            <a:r>
              <a:rPr sz="1600" spc="-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olentas</a:t>
            </a:r>
            <a:r>
              <a:rPr sz="1600" spc="-1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stum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ren</a:t>
            </a:r>
            <a:r>
              <a:rPr sz="1600" spc="1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5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erlas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algo</a:t>
            </a:r>
            <a:r>
              <a:rPr sz="1600" spc="-10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tural</a:t>
            </a:r>
            <a:r>
              <a:rPr sz="1600" spc="-1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asun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odos</a:t>
            </a:r>
            <a:r>
              <a:rPr sz="1600" spc="-4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as.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4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ese</a:t>
            </a:r>
            <a:r>
              <a:rPr sz="1600" spc="-2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ca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po,</a:t>
            </a:r>
            <a:r>
              <a:rPr sz="1600" spc="-11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uc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7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dese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-4" dirty="0" smtClean="0">
                <a:latin typeface="Franklin Gothic Medium"/>
                <a:cs typeface="Franklin Gothic Medium"/>
              </a:rPr>
              <a:t>ñ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8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func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taria,</a:t>
            </a:r>
            <a:r>
              <a:rPr sz="1600" spc="-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por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8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14" dirty="0" smtClean="0">
                <a:latin typeface="Franklin Gothic Medium"/>
                <a:cs typeface="Franklin Gothic Medium"/>
              </a:rPr>
              <a:t>e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edad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escolar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cent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7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educat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9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7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una</a:t>
            </a:r>
            <a:r>
              <a:rPr sz="1600" spc="-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lucha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Estado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cede</a:t>
            </a:r>
            <a:r>
              <a:rPr sz="1600" spc="-8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ra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-1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por</a:t>
            </a:r>
            <a:r>
              <a:rPr sz="1600" spc="-4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cal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9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uc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ón,</a:t>
            </a:r>
            <a:r>
              <a:rPr sz="1600" spc="-71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br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nde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ó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opo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tun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-1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prep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ra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se,</a:t>
            </a:r>
            <a:r>
              <a:rPr sz="1600" spc="-6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adecuad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e,</a:t>
            </a:r>
            <a:r>
              <a:rPr sz="1600" spc="1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4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14" dirty="0" smtClean="0">
                <a:latin typeface="Franklin Gothic Medium"/>
                <a:cs typeface="Franklin Gothic Medium"/>
              </a:rPr>
              <a:t>e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soc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edad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actu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;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espec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al,</a:t>
            </a:r>
            <a:r>
              <a:rPr sz="1600" spc="-6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ár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depr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mi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s.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32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ta</a:t>
            </a:r>
            <a:r>
              <a:rPr sz="1600" spc="-4" dirty="0" smtClean="0">
                <a:latin typeface="Franklin Gothic Medium"/>
                <a:cs typeface="Franklin Gothic Medium"/>
              </a:rPr>
              <a:t>mb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én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10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</a:t>
            </a:r>
            <a:r>
              <a:rPr sz="1600" spc="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</a:t>
            </a:r>
            <a:r>
              <a:rPr sz="1600" spc="-4" dirty="0" smtClean="0">
                <a:latin typeface="Franklin Gothic Medium"/>
                <a:cs typeface="Franklin Gothic Medium"/>
              </a:rPr>
              <a:t>p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8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muy</a:t>
            </a:r>
            <a:r>
              <a:rPr sz="1600" spc="-147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43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8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</a:t>
            </a:r>
            <a:r>
              <a:rPr sz="1600" spc="-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orno</a:t>
            </a:r>
            <a:r>
              <a:rPr sz="1600" spc="-9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7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olenc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2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sus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h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9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as,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6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</a:t>
            </a:r>
            <a:r>
              <a:rPr sz="1600" spc="-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ol</a:t>
            </a:r>
            <a:r>
              <a:rPr sz="1600" spc="4" dirty="0" smtClean="0">
                <a:latin typeface="Franklin Gothic Medium"/>
                <a:cs typeface="Franklin Gothic Medium"/>
              </a:rPr>
              <a:t>vi</a:t>
            </a:r>
            <a:r>
              <a:rPr sz="1600" spc="0" dirty="0" smtClean="0">
                <a:latin typeface="Franklin Gothic Medium"/>
                <a:cs typeface="Franklin Gothic Medium"/>
              </a:rPr>
              <a:t>dar</a:t>
            </a:r>
            <a:r>
              <a:rPr sz="1600" spc="-111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desar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ol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2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alore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;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espec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al,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oler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ncia,</a:t>
            </a:r>
            <a:r>
              <a:rPr sz="1600" spc="-12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resp</a:t>
            </a:r>
            <a:r>
              <a:rPr sz="1600" spc="-19" dirty="0" smtClean="0">
                <a:latin typeface="Franklin Gothic Medium"/>
                <a:cs typeface="Franklin Gothic Medium"/>
              </a:rPr>
              <a:t>e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-4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hon</a:t>
            </a:r>
            <a:r>
              <a:rPr sz="1600" spc="-9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dad,</a:t>
            </a:r>
            <a:r>
              <a:rPr sz="1600" spc="-8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resp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ns</a:t>
            </a:r>
            <a:r>
              <a:rPr sz="1600" spc="-4" dirty="0" smtClean="0">
                <a:latin typeface="Franklin Gothic Medium"/>
                <a:cs typeface="Franklin Gothic Medium"/>
              </a:rPr>
              <a:t>ab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sol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dari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d,</a:t>
            </a:r>
            <a:r>
              <a:rPr sz="1600" spc="-145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</a:t>
            </a:r>
            <a:r>
              <a:rPr sz="1600" spc="-25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son</a:t>
            </a:r>
            <a:r>
              <a:rPr sz="1600" spc="-4" dirty="0" smtClean="0">
                <a:latin typeface="Franklin Gothic Medium"/>
                <a:cs typeface="Franklin Gothic Medium"/>
              </a:rPr>
              <a:t> má</a:t>
            </a:r>
            <a:r>
              <a:rPr sz="1600" spc="0" dirty="0" smtClean="0">
                <a:latin typeface="Franklin Gothic Medium"/>
                <a:cs typeface="Franklin Gothic Medium"/>
              </a:rPr>
              <a:t>s </a:t>
            </a:r>
            <a:endParaRPr sz="1600">
              <a:latin typeface="Franklin Gothic Medium"/>
              <a:cs typeface="Franklin Gothic Medium"/>
            </a:endParaRPr>
          </a:p>
          <a:p>
            <a:pPr marL="12700" marR="36543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nec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sar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nunca,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deb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admit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26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oc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edad</a:t>
            </a:r>
            <a:r>
              <a:rPr sz="1600" spc="-7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vuel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7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muy</a:t>
            </a:r>
            <a:r>
              <a:rPr sz="1600" spc="-1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olenta.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7368"/>
            <a:ext cx="13169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47237"/>
            <a:ext cx="13169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" y="73151"/>
            <a:ext cx="837742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6504" y="682751"/>
            <a:ext cx="570128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1197" y="356870"/>
            <a:ext cx="7466761" cy="490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28997" y="1081842"/>
            <a:ext cx="15595" cy="112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32860" y="966470"/>
            <a:ext cx="232155" cy="393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81881" y="1081842"/>
            <a:ext cx="15595" cy="112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15018" y="1080879"/>
            <a:ext cx="20722" cy="1126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70276" y="1067689"/>
            <a:ext cx="232156" cy="389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85029" y="1075309"/>
            <a:ext cx="217550" cy="284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72126" y="1075309"/>
            <a:ext cx="46609" cy="276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37102" y="1075309"/>
            <a:ext cx="46609" cy="276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53205" y="1075309"/>
            <a:ext cx="146685" cy="276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67837" y="1075309"/>
            <a:ext cx="217550" cy="284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97278" y="1075309"/>
            <a:ext cx="46609" cy="276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17364" y="1068832"/>
            <a:ext cx="210947" cy="2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77842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28790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7678" y="1186330"/>
            <a:ext cx="12295" cy="716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78626" y="1068577"/>
            <a:ext cx="220345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0562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31510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62074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3022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78532" y="1068577"/>
            <a:ext cx="200151" cy="2901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64630" y="1067689"/>
            <a:ext cx="217550" cy="284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03576" y="1067689"/>
            <a:ext cx="239141" cy="290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48266" y="1090098"/>
            <a:ext cx="10943" cy="927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12086" y="1067689"/>
            <a:ext cx="217550" cy="284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68951" y="980694"/>
            <a:ext cx="52959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33927" y="980694"/>
            <a:ext cx="52959" cy="48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94102" y="980694"/>
            <a:ext cx="52959" cy="482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98464" y="966470"/>
            <a:ext cx="232156" cy="39331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47485" y="1081842"/>
            <a:ext cx="15595" cy="112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51348" y="966470"/>
            <a:ext cx="232155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00369" y="1081842"/>
            <a:ext cx="15595" cy="112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79976" y="966470"/>
            <a:ext cx="232156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693574" cy="399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821">
              <a:lnSpc>
                <a:spcPts val="2267"/>
              </a:lnSpc>
              <a:spcBef>
                <a:spcPts val="165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74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ac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ores</a:t>
            </a:r>
            <a:r>
              <a:rPr sz="2000" spc="-9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rie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go</a:t>
            </a:r>
            <a:r>
              <a:rPr sz="2000" spc="-1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son generados</a:t>
            </a:r>
            <a:r>
              <a:rPr sz="2000" spc="-10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a,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4" dirty="0" smtClean="0">
                <a:latin typeface="Franklin Gothic Medium"/>
                <a:cs typeface="Franklin Gothic Medium"/>
              </a:rPr>
              <a:t>d</a:t>
            </a:r>
            <a:r>
              <a:rPr sz="2000" spc="0" dirty="0" smtClean="0">
                <a:latin typeface="Franklin Gothic Medium"/>
                <a:cs typeface="Franklin Gothic Medium"/>
              </a:rPr>
              <a:t>, </a:t>
            </a:r>
            <a:endParaRPr sz="2000">
              <a:latin typeface="Franklin Gothic Medium"/>
              <a:cs typeface="Franklin Gothic Medium"/>
            </a:endParaRPr>
          </a:p>
          <a:p>
            <a:pPr marL="12700" marR="5782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margina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1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ex</a:t>
            </a:r>
            <a:r>
              <a:rPr sz="2000" spc="0" dirty="0" smtClean="0">
                <a:latin typeface="Franklin Gothic Medium"/>
                <a:cs typeface="Franklin Gothic Medium"/>
              </a:rPr>
              <a:t>cl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8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pues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acceso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4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vicios </a:t>
            </a:r>
            <a:endParaRPr sz="2000">
              <a:latin typeface="Franklin Gothic Medium"/>
              <a:cs typeface="Franklin Gothic Medium"/>
            </a:endParaRPr>
          </a:p>
          <a:p>
            <a:pPr marL="12700" marR="5782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bá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ico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su</a:t>
            </a:r>
            <a:r>
              <a:rPr sz="2000" spc="0" dirty="0" smtClean="0">
                <a:latin typeface="Franklin Gothic Medium"/>
                <a:cs typeface="Franklin Gothic Medium"/>
              </a:rPr>
              <a:t>rg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mien</a:t>
            </a:r>
            <a:r>
              <a:rPr sz="2000" spc="-4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bar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ios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gina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gm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zados</a:t>
            </a:r>
            <a:r>
              <a:rPr sz="2000" spc="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 </a:t>
            </a:r>
            <a:endParaRPr sz="2000">
              <a:latin typeface="Franklin Gothic Medium"/>
              <a:cs typeface="Franklin Gothic Medium"/>
            </a:endParaRPr>
          </a:p>
          <a:p>
            <a:pPr marL="12700" marR="5782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socied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8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medios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comunicació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 </a:t>
            </a:r>
            <a:endParaRPr sz="2000">
              <a:latin typeface="Franklin Gothic Medium"/>
              <a:cs typeface="Franklin Gothic Medium"/>
            </a:endParaRPr>
          </a:p>
          <a:p>
            <a:pPr marL="12700" marR="5782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bo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ció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aba</a:t>
            </a:r>
            <a:r>
              <a:rPr sz="2000" spc="-4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0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mal</a:t>
            </a:r>
            <a:r>
              <a:rPr sz="2000" spc="-1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remunerados 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baja</a:t>
            </a:r>
            <a:r>
              <a:rPr sz="2000" spc="-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esco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dad, </a:t>
            </a:r>
            <a:endParaRPr sz="2000">
              <a:latin typeface="Franklin Gothic Medium"/>
              <a:cs typeface="Franklin Gothic Medium"/>
            </a:endParaRPr>
          </a:p>
          <a:p>
            <a:pPr marL="12700" marR="5782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mergen</a:t>
            </a:r>
            <a:r>
              <a:rPr sz="2000" spc="-1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sec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ores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les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cí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vicio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 </a:t>
            </a:r>
            <a:endParaRPr sz="2000">
              <a:latin typeface="Franklin Gothic Medium"/>
              <a:cs typeface="Franklin Gothic Medium"/>
            </a:endParaRPr>
          </a:p>
          <a:p>
            <a:pPr marL="12700" marR="5782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á</a:t>
            </a:r>
            <a:r>
              <a:rPr sz="2000" spc="0" dirty="0" smtClean="0">
                <a:latin typeface="Franklin Gothic Medium"/>
                <a:cs typeface="Franklin Gothic Medium"/>
              </a:rPr>
              <a:t>ct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camen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1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eden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-10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  <a:spcBef>
                <a:spcPts val="133"/>
              </a:spcBef>
            </a:pP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sa</a:t>
            </a:r>
            <a:r>
              <a:rPr sz="2000" spc="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ación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f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orece</a:t>
            </a:r>
            <a:r>
              <a:rPr sz="2000" spc="-10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entimien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10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an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bia</a:t>
            </a:r>
            <a:r>
              <a:rPr sz="2000" spc="-9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14" dirty="0" smtClean="0">
                <a:latin typeface="Franklin Gothic Medium"/>
                <a:cs typeface="Franklin Gothic Medium"/>
              </a:rPr>
              <a:t>o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encia,</a:t>
            </a:r>
            <a:r>
              <a:rPr sz="2000" spc="35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eden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embocar</a:t>
            </a:r>
            <a:r>
              <a:rPr sz="2000" spc="-1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ant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soci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prin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lmen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jó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enes,</a:t>
            </a:r>
            <a:r>
              <a:rPr sz="2000" spc="-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fác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ad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inescr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os,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recl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í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</a:t>
            </a:r>
            <a:r>
              <a:rPr sz="2000" spc="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íci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omesa</a:t>
            </a:r>
            <a:r>
              <a:rPr sz="2000" spc="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ob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ener</a:t>
            </a:r>
            <a:r>
              <a:rPr sz="2000" spc="-103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odo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34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opag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nda</a:t>
            </a:r>
            <a:r>
              <a:rPr sz="2000" spc="1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come</a:t>
            </a:r>
            <a:r>
              <a:rPr sz="2000" spc="-2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cia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47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bo</a:t>
            </a:r>
            <a:r>
              <a:rPr sz="2000" spc="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ba</a:t>
            </a:r>
            <a:r>
              <a:rPr sz="2000" spc="-33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deo</a:t>
            </a:r>
            <a:r>
              <a:rPr sz="2000" spc="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incesan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1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como</a:t>
            </a:r>
            <a:r>
              <a:rPr sz="2000" spc="-1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ne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rio</a:t>
            </a:r>
            <a:r>
              <a:rPr sz="2000" spc="-10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ser </a:t>
            </a:r>
            <a:r>
              <a:rPr sz="2000" spc="-4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z</a:t>
            </a:r>
            <a:r>
              <a:rPr sz="2000" spc="-8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acep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ado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7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l.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 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xtr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ña</a:t>
            </a:r>
            <a:r>
              <a:rPr sz="2000" spc="-10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1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Costa</a:t>
            </a:r>
            <a:r>
              <a:rPr sz="2000" spc="-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Ric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20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54" dirty="0" smtClean="0">
                <a:latin typeface="Franklin Gothic Medium"/>
                <a:cs typeface="Franklin Gothic Medium"/>
              </a:rPr>
              <a:t>a</a:t>
            </a:r>
            <a:r>
              <a:rPr sz="2000" spc="-14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1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ido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ndo</a:t>
            </a:r>
            <a:r>
              <a:rPr sz="2000" spc="11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núme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4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jó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enes</a:t>
            </a:r>
            <a:r>
              <a:rPr sz="2000" spc="-48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1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89"/>
              </a:lnSpc>
              <a:spcBef>
                <a:spcPts val="3"/>
              </a:spcBef>
            </a:pPr>
            <a:r>
              <a:rPr sz="3000" spc="0" baseline="1469" dirty="0" smtClean="0">
                <a:latin typeface="Franklin Gothic Medium"/>
                <a:cs typeface="Franklin Gothic Medium"/>
              </a:rPr>
              <a:t>de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l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ic</a:t>
            </a:r>
            <a:r>
              <a:rPr sz="3000" spc="-9" baseline="1469" dirty="0" smtClean="0">
                <a:latin typeface="Franklin Gothic Medium"/>
                <a:cs typeface="Franklin Gothic Medium"/>
              </a:rPr>
              <a:t>t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i</a:t>
            </a:r>
            <a:r>
              <a:rPr sz="3000" spc="-29" baseline="1469" dirty="0" smtClean="0">
                <a:latin typeface="Franklin Gothic Medium"/>
                <a:cs typeface="Franklin Gothic Medium"/>
              </a:rPr>
              <a:t>v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os</a:t>
            </a:r>
            <a:r>
              <a:rPr sz="3000" spc="-116" baseline="1469" dirty="0" smtClean="0">
                <a:latin typeface="Franklin Gothic Medium"/>
                <a:cs typeface="Franklin Gothic Medium"/>
              </a:rPr>
              <a:t> 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con</a:t>
            </a:r>
            <a:r>
              <a:rPr sz="3000" spc="-30" baseline="1469" dirty="0" smtClean="0">
                <a:latin typeface="Franklin Gothic Medium"/>
                <a:cs typeface="Franklin Gothic Medium"/>
              </a:rPr>
              <a:t> 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in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us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i</a:t>
            </a:r>
            <a:r>
              <a:rPr sz="3000" spc="-9" baseline="1469" dirty="0" smtClean="0">
                <a:latin typeface="Franklin Gothic Medium"/>
                <a:cs typeface="Franklin Gothic Medium"/>
              </a:rPr>
              <a:t>t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a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d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a</a:t>
            </a:r>
            <a:r>
              <a:rPr sz="3000" spc="-98" baseline="1469" dirty="0" smtClean="0">
                <a:latin typeface="Franklin Gothic Medium"/>
                <a:cs typeface="Franklin Gothic Medium"/>
              </a:rPr>
              <a:t> 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v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i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ol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e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ncia.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85171"/>
            <a:ext cx="15707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048" y="73151"/>
            <a:ext cx="782421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464" y="682751"/>
            <a:ext cx="786536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5820" y="458088"/>
            <a:ext cx="239140" cy="290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0515" y="480498"/>
            <a:ext cx="11024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1191" y="458088"/>
            <a:ext cx="239141" cy="290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5887" y="480498"/>
            <a:ext cx="11024" cy="92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6905" y="458088"/>
            <a:ext cx="217550" cy="284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0861" y="458088"/>
            <a:ext cx="217550" cy="284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1618" y="386207"/>
            <a:ext cx="163830" cy="353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44060" y="636015"/>
            <a:ext cx="91387" cy="1118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69338" y="386207"/>
            <a:ext cx="163830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1780" y="636015"/>
            <a:ext cx="91387" cy="111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2826" y="386207"/>
            <a:ext cx="163830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5268" y="636015"/>
            <a:ext cx="91387" cy="111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4226" y="373507"/>
            <a:ext cx="143230" cy="3690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79642" y="371094"/>
            <a:ext cx="53086" cy="48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2951" y="371094"/>
            <a:ext cx="53086" cy="48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8279" y="371094"/>
            <a:ext cx="53085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9793" y="356870"/>
            <a:ext cx="232156" cy="3933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87898" y="707103"/>
            <a:ext cx="43728" cy="430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1940" y="458088"/>
            <a:ext cx="232283" cy="3864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36559" y="471685"/>
            <a:ext cx="20528" cy="1310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1376" y="458088"/>
            <a:ext cx="247396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29992" y="619902"/>
            <a:ext cx="22565" cy="1199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55941" y="465709"/>
            <a:ext cx="146684" cy="276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0902" y="465709"/>
            <a:ext cx="131572" cy="3816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69357" y="465709"/>
            <a:ext cx="146684" cy="276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9501" y="465709"/>
            <a:ext cx="217550" cy="284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86126" y="465709"/>
            <a:ext cx="46609" cy="2768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5045" y="465709"/>
            <a:ext cx="217550" cy="284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1454" y="465709"/>
            <a:ext cx="46608" cy="276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31364" y="459232"/>
            <a:ext cx="210947" cy="2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59307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10246" y="4589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18871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69809" y="4589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9795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80734" y="458977"/>
            <a:ext cx="220344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19839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70778" y="4589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72723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23662" y="458977"/>
            <a:ext cx="220345" cy="2912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09924" y="458977"/>
            <a:ext cx="200278" cy="2901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7180" y="458977"/>
            <a:ext cx="200278" cy="2901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08825" y="458088"/>
            <a:ext cx="170455" cy="3864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87819" y="465952"/>
            <a:ext cx="153161" cy="2819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66865" y="458088"/>
            <a:ext cx="217550" cy="284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2495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23434" y="1068577"/>
            <a:ext cx="220344" cy="2912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52611" y="1186339"/>
            <a:ext cx="12315" cy="715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03550" y="1068577"/>
            <a:ext cx="220344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0235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1174" y="1068577"/>
            <a:ext cx="220344" cy="29121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6797" y="1067689"/>
            <a:ext cx="217550" cy="284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13988" y="1067689"/>
            <a:ext cx="239140" cy="290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58683" y="1090098"/>
            <a:ext cx="11024" cy="92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21892" y="1067689"/>
            <a:ext cx="239140" cy="290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6587" y="1090098"/>
            <a:ext cx="11024" cy="92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14298" y="1067689"/>
            <a:ext cx="360857" cy="2844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50991" y="9806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44339" y="980694"/>
            <a:ext cx="53086" cy="48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30502" y="9806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31078" y="976502"/>
            <a:ext cx="280035" cy="3822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66871" y="1189101"/>
            <a:ext cx="17652" cy="1123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33445" y="976502"/>
            <a:ext cx="236727" cy="3822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08046" y="966470"/>
            <a:ext cx="46609" cy="38569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80504" y="966470"/>
            <a:ext cx="232282" cy="3933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29525" y="1081842"/>
            <a:ext cx="15651" cy="1127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33388" y="966470"/>
            <a:ext cx="232282" cy="39331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82409" y="1081842"/>
            <a:ext cx="15651" cy="1127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90388" y="966470"/>
            <a:ext cx="232283" cy="39331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39409" y="1081842"/>
            <a:ext cx="15651" cy="1127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43272" y="966470"/>
            <a:ext cx="232282" cy="39331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92293" y="1081842"/>
            <a:ext cx="15651" cy="1127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25430" y="1080879"/>
            <a:ext cx="20722" cy="11263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80688" y="1067689"/>
            <a:ext cx="232283" cy="3892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31339" y="1067689"/>
            <a:ext cx="247396" cy="2921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79956" y="1229502"/>
            <a:ext cx="22565" cy="1199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67069" y="1075309"/>
            <a:ext cx="217550" cy="284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54166" y="1075309"/>
            <a:ext cx="46609" cy="276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47514" y="1075309"/>
            <a:ext cx="46609" cy="2768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63745" y="1075309"/>
            <a:ext cx="146684" cy="2768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78249" y="1075309"/>
            <a:ext cx="217550" cy="2844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67305" y="1075309"/>
            <a:ext cx="146684" cy="276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26869" y="1075309"/>
            <a:ext cx="146685" cy="2768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51762" y="1075309"/>
            <a:ext cx="131571" cy="3816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59891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10830" y="10685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09727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60666" y="1068577"/>
            <a:ext cx="220344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62611" y="1186339"/>
            <a:ext cx="12315" cy="715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13550" y="10685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29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8166"/>
            <a:ext cx="7667043" cy="3920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368">
              <a:lnSpc>
                <a:spcPts val="1700"/>
              </a:lnSpc>
              <a:spcBef>
                <a:spcPts val="145"/>
              </a:spcBef>
            </a:pP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iene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ción</a:t>
            </a:r>
            <a:r>
              <a:rPr sz="1500" spc="3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ocurar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ión,</a:t>
            </a:r>
            <a:r>
              <a:rPr sz="1500" spc="-1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echo</a:t>
            </a:r>
            <a:r>
              <a:rPr sz="1500" spc="-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3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vivir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ran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d,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median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8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cue</a:t>
            </a:r>
            <a:r>
              <a:rPr sz="1500" spc="-1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pos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iciales</a:t>
            </a:r>
            <a:r>
              <a:rPr sz="1500" spc="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nec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sarios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ender</a:t>
            </a:r>
            <a:r>
              <a:rPr sz="1500" spc="-8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ur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país,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así</a:t>
            </a:r>
            <a:r>
              <a:rPr sz="1500" spc="-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como</a:t>
            </a:r>
            <a:r>
              <a:rPr sz="1500" spc="-14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ntizar</a:t>
            </a:r>
            <a:r>
              <a:rPr sz="1500" spc="-140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inf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ores</a:t>
            </a:r>
            <a:r>
              <a:rPr sz="1500" spc="-9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sean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uzga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os,</a:t>
            </a:r>
            <a:r>
              <a:rPr sz="1500" spc="-10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ase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urándoles</a:t>
            </a:r>
            <a:r>
              <a:rPr sz="1500" spc="-11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echo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legí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ima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ensa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(d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bi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).</a:t>
            </a:r>
            <a:r>
              <a:rPr sz="1500" spc="-11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signi</a:t>
            </a:r>
            <a:r>
              <a:rPr sz="1500" spc="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126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4" dirty="0" smtClean="0">
                <a:latin typeface="Franklin Gothic Medium"/>
                <a:cs typeface="Franklin Gothic Medium"/>
              </a:rPr>
              <a:t>ed</a:t>
            </a:r>
            <a:r>
              <a:rPr sz="1500" spc="0" dirty="0" smtClean="0">
                <a:latin typeface="Franklin Gothic Medium"/>
                <a:cs typeface="Franklin Gothic Medium"/>
              </a:rPr>
              <a:t>ios</a:t>
            </a:r>
            <a:r>
              <a:rPr sz="1500" spc="-11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1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plea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ener</a:t>
            </a:r>
            <a:r>
              <a:rPr sz="1500" spc="-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juzg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7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inf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ores,</a:t>
            </a:r>
            <a:r>
              <a:rPr sz="1500" spc="-10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ben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esponder</a:t>
            </a:r>
            <a:r>
              <a:rPr sz="1500" spc="-5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uc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ón</a:t>
            </a:r>
            <a:r>
              <a:rPr sz="1500" spc="-117" dirty="0" smtClean="0">
                <a:latin typeface="Franklin Gothic Medium"/>
                <a:cs typeface="Franklin Gothic Medium"/>
              </a:rPr>
              <a:t> </a:t>
            </a:r>
            <a:r>
              <a:rPr sz="1500" spc="-23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ol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</a:t>
            </a:r>
            <a:r>
              <a:rPr sz="1500" spc="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19" dirty="0" smtClean="0">
                <a:latin typeface="Franklin Gothic Medium"/>
                <a:cs typeface="Franklin Gothic Medium"/>
              </a:rPr>
              <a:t>e</a:t>
            </a:r>
            <a:r>
              <a:rPr sz="1500" spc="-25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7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esp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8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chos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anos.</a:t>
            </a:r>
            <a:r>
              <a:rPr sz="1500" spc="-1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ura,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anam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ileg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les,</a:t>
            </a:r>
            <a:r>
              <a:rPr sz="1500" spc="-1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ias</a:t>
            </a:r>
            <a:r>
              <a:rPr sz="1500" spc="-1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uso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sión</a:t>
            </a:r>
            <a:r>
              <a:rPr sz="1500" spc="-5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-25" dirty="0" smtClean="0">
                <a:latin typeface="Franklin Gothic Medium"/>
                <a:cs typeface="Franklin Gothic Medium"/>
              </a:rPr>
              <a:t>ev</a:t>
            </a:r>
            <a:r>
              <a:rPr sz="1500" spc="0" dirty="0" smtClean="0">
                <a:latin typeface="Franklin Gothic Medium"/>
                <a:cs typeface="Franklin Gothic Medium"/>
              </a:rPr>
              <a:t>enti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</a:t>
            </a:r>
            <a:r>
              <a:rPr sz="1500" spc="-39" dirty="0" smtClean="0">
                <a:latin typeface="Franklin Gothic Medium"/>
                <a:cs typeface="Franklin Gothic Medium"/>
              </a:rPr>
              <a:t>a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Derecho</a:t>
            </a:r>
            <a:r>
              <a:rPr sz="1500" spc="-5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onducen</a:t>
            </a:r>
            <a:r>
              <a:rPr sz="1500" spc="-5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arismo.</a:t>
            </a:r>
            <a:r>
              <a:rPr sz="1500" spc="9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perio</a:t>
            </a:r>
            <a:r>
              <a:rPr sz="1500" spc="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19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8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4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scu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omba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ncuenc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a;</a:t>
            </a:r>
            <a:r>
              <a:rPr sz="1500" spc="-1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io,</a:t>
            </a:r>
            <a:r>
              <a:rPr sz="1500" spc="-10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cue</a:t>
            </a:r>
            <a:r>
              <a:rPr sz="1500" spc="-1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pos</a:t>
            </a:r>
            <a:r>
              <a:rPr sz="1500" spc="-5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iciales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ben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bien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9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er</a:t>
            </a:r>
            <a:r>
              <a:rPr sz="1500" spc="-10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ión.</a:t>
            </a:r>
            <a:r>
              <a:rPr sz="1500" spc="-12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sentido,</a:t>
            </a:r>
            <a:r>
              <a:rPr sz="1500" spc="-5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han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echo</a:t>
            </a:r>
            <a:r>
              <a:rPr sz="1500" spc="-5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zos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esio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zar</a:t>
            </a:r>
            <a:r>
              <a:rPr sz="1500" spc="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icía</a:t>
            </a:r>
            <a:r>
              <a:rPr sz="1500" spc="-1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vit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77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emb</a:t>
            </a:r>
            <a:r>
              <a:rPr sz="1500" spc="-23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6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icipen</a:t>
            </a:r>
            <a:r>
              <a:rPr sz="1500" spc="-1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 </a:t>
            </a:r>
            <a:endParaRPr sz="1500">
              <a:latin typeface="Franklin Gothic Medium"/>
              <a:cs typeface="Franklin Gothic Medium"/>
            </a:endParaRPr>
          </a:p>
          <a:p>
            <a:pPr marL="12700" marR="7368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os,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cual</a:t>
            </a:r>
            <a:r>
              <a:rPr sz="1500" spc="-5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ría</a:t>
            </a:r>
            <a:r>
              <a:rPr sz="1500" spc="-10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3" dirty="0" smtClean="0">
                <a:latin typeface="Franklin Gothic Medium"/>
                <a:cs typeface="Franklin Gothic Medium"/>
              </a:rPr>
              <a:t>a</a:t>
            </a:r>
            <a:r>
              <a:rPr sz="1500" spc="-23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inseguridad</a:t>
            </a:r>
            <a:r>
              <a:rPr sz="1500" spc="-1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ión.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  <a:spcBef>
                <a:spcPts val="99"/>
              </a:spcBef>
            </a:pPr>
            <a:r>
              <a:rPr sz="1500" spc="-87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ambién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86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cue</a:t>
            </a:r>
            <a:r>
              <a:rPr sz="1500" spc="-1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pos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iciales</a:t>
            </a:r>
            <a:r>
              <a:rPr sz="1500" spc="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espe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zados,</a:t>
            </a:r>
            <a:r>
              <a:rPr sz="1500" spc="-12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omo</a:t>
            </a:r>
            <a:r>
              <a:rPr sz="1500" spc="-9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smo</a:t>
            </a:r>
            <a:r>
              <a:rPr sz="1500" spc="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34" dirty="0" smtClean="0">
                <a:latin typeface="Franklin Gothic Medium"/>
                <a:cs typeface="Franklin Gothic Medium"/>
              </a:rPr>
              <a:t>n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ción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J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dicial</a:t>
            </a:r>
            <a:r>
              <a:rPr sz="1500" spc="-10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(a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sc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5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er</a:t>
            </a:r>
            <a:r>
              <a:rPr sz="1500" spc="-8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J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dicial</a:t>
            </a:r>
            <a:r>
              <a:rPr sz="1500" spc="4" dirty="0" smtClean="0">
                <a:latin typeface="Franklin Gothic Medium"/>
                <a:cs typeface="Franklin Gothic Medium"/>
              </a:rPr>
              <a:t>)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enca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do</a:t>
            </a:r>
            <a:r>
              <a:rPr sz="1500" spc="-1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zar</a:t>
            </a:r>
            <a:r>
              <a:rPr sz="1500" spc="-8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34" dirty="0" smtClean="0">
                <a:latin typeface="Franklin Gothic Medium"/>
                <a:cs typeface="Franklin Gothic Medium"/>
              </a:rPr>
              <a:t>n</a:t>
            </a:r>
            <a:r>
              <a:rPr sz="1500" spc="-2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3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ímenes</a:t>
            </a:r>
            <a:r>
              <a:rPr sz="1500" spc="-1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encontrar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vid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nc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81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perm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5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io</a:t>
            </a:r>
            <a:r>
              <a:rPr sz="1500" spc="-8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Púb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ico</a:t>
            </a:r>
            <a:r>
              <a:rPr sz="1500" spc="-12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7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5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-8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ribu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ales</a:t>
            </a:r>
            <a:r>
              <a:rPr sz="1500" spc="-1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J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icia,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23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cía</a:t>
            </a:r>
            <a:r>
              <a:rPr sz="1500" spc="2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ol</a:t>
            </a:r>
            <a:r>
              <a:rPr sz="1500" spc="-9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s,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enca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omba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ir</a:t>
            </a:r>
            <a:r>
              <a:rPr sz="1500" spc="5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rimen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zado,</a:t>
            </a:r>
            <a:r>
              <a:rPr sz="1500" spc="-14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5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7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na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14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ráf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co,</a:t>
            </a:r>
            <a:r>
              <a:rPr sz="1500" spc="-99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origi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1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25" dirty="0" smtClean="0">
                <a:latin typeface="Franklin Gothic Medium"/>
                <a:cs typeface="Franklin Gothic Medium"/>
              </a:rPr>
              <a:t>ev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oblemas</a:t>
            </a:r>
            <a:r>
              <a:rPr sz="1500" spc="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vio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encia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rupc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ón</a:t>
            </a:r>
            <a:r>
              <a:rPr sz="1500" spc="-5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ilt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1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ámbi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iales,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incl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pode</a:t>
            </a:r>
            <a:r>
              <a:rPr sz="1500" spc="-8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,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1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5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os.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rá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er</a:t>
            </a:r>
            <a:r>
              <a:rPr sz="1500" spc="-7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nacio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cu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sos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cos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cuenta,</a:t>
            </a:r>
            <a:r>
              <a:rPr sz="1500" spc="-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nacio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al;</a:t>
            </a:r>
            <a:r>
              <a:rPr sz="1500" spc="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eje</a:t>
            </a:r>
            <a:r>
              <a:rPr sz="1500" spc="-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-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5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ses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cen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oamericanos,</a:t>
            </a:r>
            <a:r>
              <a:rPr sz="1500" spc="2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sido</a:t>
            </a:r>
            <a:r>
              <a:rPr sz="1500" spc="-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34" dirty="0" smtClean="0">
                <a:latin typeface="Franklin Gothic Medium"/>
                <a:cs typeface="Franklin Gothic Medium"/>
              </a:rPr>
              <a:t>n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id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5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bo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1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8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ráf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6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s,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son</a:t>
            </a:r>
            <a:r>
              <a:rPr sz="1500" spc="-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6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nsum</a:t>
            </a:r>
            <a:r>
              <a:rPr sz="1500" spc="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:</a:t>
            </a:r>
            <a:r>
              <a:rPr sz="1500" spc="-9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8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 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opa.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94393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52174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596" y="550379"/>
            <a:ext cx="8637905" cy="575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246" y="544029"/>
            <a:ext cx="8650605" cy="5771642"/>
          </a:xfrm>
          <a:custGeom>
            <a:avLst/>
            <a:gdLst/>
            <a:ahLst/>
            <a:cxnLst/>
            <a:rect l="l" t="t" r="r" b="b"/>
            <a:pathLst>
              <a:path w="8650605" h="5771642">
                <a:moveTo>
                  <a:pt x="0" y="5771642"/>
                </a:moveTo>
                <a:lnTo>
                  <a:pt x="8650605" y="5771642"/>
                </a:lnTo>
                <a:lnTo>
                  <a:pt x="8650605" y="0"/>
                </a:lnTo>
                <a:lnTo>
                  <a:pt x="0" y="0"/>
                </a:lnTo>
                <a:lnTo>
                  <a:pt x="0" y="5771642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8246" y="544029"/>
            <a:ext cx="8650605" cy="5771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048" y="73151"/>
            <a:ext cx="782421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464" y="682751"/>
            <a:ext cx="786536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5820" y="458088"/>
            <a:ext cx="239140" cy="290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0515" y="480498"/>
            <a:ext cx="11024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191" y="458088"/>
            <a:ext cx="239141" cy="290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5887" y="480498"/>
            <a:ext cx="11024" cy="92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6905" y="458088"/>
            <a:ext cx="217550" cy="284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0861" y="458088"/>
            <a:ext cx="217550" cy="284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1618" y="386207"/>
            <a:ext cx="163830" cy="353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44060" y="636015"/>
            <a:ext cx="91387" cy="1118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9338" y="386207"/>
            <a:ext cx="163830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41780" y="636015"/>
            <a:ext cx="91387" cy="111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2826" y="386207"/>
            <a:ext cx="163830" cy="353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5268" y="636015"/>
            <a:ext cx="91387" cy="111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4226" y="373507"/>
            <a:ext cx="143230" cy="3690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9642" y="371094"/>
            <a:ext cx="53086" cy="48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82951" y="371094"/>
            <a:ext cx="53086" cy="48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78279" y="371094"/>
            <a:ext cx="53085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09793" y="356870"/>
            <a:ext cx="232156" cy="3933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87898" y="707103"/>
            <a:ext cx="43728" cy="430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91940" y="458088"/>
            <a:ext cx="232283" cy="3864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6559" y="471685"/>
            <a:ext cx="20528" cy="1310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81376" y="458088"/>
            <a:ext cx="247396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9992" y="619902"/>
            <a:ext cx="22565" cy="1199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55941" y="465709"/>
            <a:ext cx="146684" cy="276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00902" y="465709"/>
            <a:ext cx="131572" cy="3816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9357" y="465709"/>
            <a:ext cx="146684" cy="276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9501" y="465709"/>
            <a:ext cx="217550" cy="284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86126" y="465709"/>
            <a:ext cx="46609" cy="2768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65045" y="465709"/>
            <a:ext cx="217550" cy="284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81454" y="465709"/>
            <a:ext cx="46608" cy="276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31364" y="459232"/>
            <a:ext cx="210947" cy="2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59307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10246" y="4589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18871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69809" y="4589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9795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80734" y="458977"/>
            <a:ext cx="220344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19839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70778" y="4589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72723" y="5767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23662" y="458977"/>
            <a:ext cx="220345" cy="2912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09924" y="458977"/>
            <a:ext cx="200278" cy="2901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7180" y="458977"/>
            <a:ext cx="200278" cy="2901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08825" y="458088"/>
            <a:ext cx="170455" cy="3864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7819" y="465952"/>
            <a:ext cx="153161" cy="2819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66865" y="458088"/>
            <a:ext cx="217550" cy="284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2495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23434" y="1068577"/>
            <a:ext cx="220344" cy="2912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52611" y="1186339"/>
            <a:ext cx="12315" cy="715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03550" y="1068577"/>
            <a:ext cx="220344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30235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1174" y="1068577"/>
            <a:ext cx="220344" cy="29121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46797" y="1067689"/>
            <a:ext cx="217550" cy="284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13988" y="1067689"/>
            <a:ext cx="239140" cy="290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58683" y="1090098"/>
            <a:ext cx="11024" cy="92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21892" y="1067689"/>
            <a:ext cx="239140" cy="290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6587" y="1090098"/>
            <a:ext cx="11024" cy="92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14298" y="1067689"/>
            <a:ext cx="360857" cy="2844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50991" y="9806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44339" y="980694"/>
            <a:ext cx="53086" cy="48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30502" y="980694"/>
            <a:ext cx="53086" cy="482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1078" y="976502"/>
            <a:ext cx="280035" cy="3822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66871" y="1189101"/>
            <a:ext cx="17652" cy="1123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33445" y="976502"/>
            <a:ext cx="236727" cy="3822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08046" y="966470"/>
            <a:ext cx="46609" cy="38569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80504" y="966470"/>
            <a:ext cx="232282" cy="3933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29525" y="1081842"/>
            <a:ext cx="15651" cy="1127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33388" y="966470"/>
            <a:ext cx="232282" cy="39331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82409" y="1081842"/>
            <a:ext cx="15651" cy="1127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90388" y="966470"/>
            <a:ext cx="232283" cy="39331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39409" y="1081842"/>
            <a:ext cx="15651" cy="1127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43272" y="966470"/>
            <a:ext cx="232282" cy="39331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92293" y="1081842"/>
            <a:ext cx="15651" cy="1127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25430" y="1080879"/>
            <a:ext cx="20722" cy="11263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80688" y="1067689"/>
            <a:ext cx="232283" cy="3892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31339" y="1067689"/>
            <a:ext cx="247396" cy="2921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79956" y="1229502"/>
            <a:ext cx="22565" cy="1199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67069" y="1075309"/>
            <a:ext cx="217550" cy="284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54166" y="1075309"/>
            <a:ext cx="46609" cy="276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47514" y="1075309"/>
            <a:ext cx="46609" cy="2768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3745" y="1075309"/>
            <a:ext cx="146684" cy="2768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78249" y="1075309"/>
            <a:ext cx="217550" cy="2844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67305" y="1075309"/>
            <a:ext cx="146684" cy="276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6869" y="1075309"/>
            <a:ext cx="146685" cy="2768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51762" y="1075309"/>
            <a:ext cx="131571" cy="3816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59891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10830" y="10685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09727" y="1186339"/>
            <a:ext cx="12315" cy="715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60666" y="1068577"/>
            <a:ext cx="220344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62611" y="1186339"/>
            <a:ext cx="12315" cy="715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13550" y="10685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08879"/>
            <a:ext cx="7631042" cy="2476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4"/>
              </a:lnSpc>
              <a:spcBef>
                <a:spcPts val="175"/>
              </a:spcBef>
            </a:pP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7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labor</a:t>
            </a:r>
            <a:r>
              <a:rPr sz="2500" spc="-10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del</a:t>
            </a:r>
            <a:r>
              <a:rPr sz="2500" spc="-65" dirty="0" smtClean="0">
                <a:latin typeface="Franklin Gothic Medium"/>
                <a:cs typeface="Franklin Gothic Medium"/>
              </a:rPr>
              <a:t> </a:t>
            </a:r>
            <a:r>
              <a:rPr sz="2500" spc="-44" dirty="0" smtClean="0">
                <a:latin typeface="Franklin Gothic Medium"/>
                <a:cs typeface="Franklin Gothic Medium"/>
              </a:rPr>
              <a:t>P</a:t>
            </a:r>
            <a:r>
              <a:rPr sz="2500" spc="0" dirty="0" smtClean="0">
                <a:latin typeface="Franklin Gothic Medium"/>
                <a:cs typeface="Franklin Gothic Medium"/>
              </a:rPr>
              <a:t>od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r</a:t>
            </a:r>
            <a:r>
              <a:rPr sz="2500" spc="-12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Jud</a:t>
            </a:r>
            <a:r>
              <a:rPr sz="2500" spc="9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cial</a:t>
            </a:r>
            <a:r>
              <a:rPr sz="2500" spc="-15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es</a:t>
            </a:r>
            <a:r>
              <a:rPr sz="2500" spc="1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enorme</a:t>
            </a:r>
            <a:r>
              <a:rPr sz="2500" spc="-248" dirty="0" smtClean="0">
                <a:latin typeface="Franklin Gothic Medium"/>
                <a:cs typeface="Franklin Gothic Medium"/>
              </a:rPr>
              <a:t> </a:t>
            </a:r>
            <a:r>
              <a:rPr sz="2500" spc="9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el</a:t>
            </a:r>
            <a:r>
              <a:rPr sz="2500" spc="-50" dirty="0" smtClean="0">
                <a:latin typeface="Franklin Gothic Medium"/>
                <a:cs typeface="Franklin Gothic Medium"/>
              </a:rPr>
              <a:t>e</a:t>
            </a:r>
            <a:r>
              <a:rPr sz="2500" spc="-19" dirty="0" smtClean="0">
                <a:latin typeface="Franklin Gothic Medium"/>
                <a:cs typeface="Franklin Gothic Medium"/>
              </a:rPr>
              <a:t>v</a:t>
            </a:r>
            <a:r>
              <a:rPr sz="2500" spc="0" dirty="0" smtClean="0">
                <a:latin typeface="Franklin Gothic Medium"/>
                <a:cs typeface="Franklin Gothic Medium"/>
              </a:rPr>
              <a:t>anc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18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para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6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6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4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ciedad</a:t>
            </a:r>
            <a:r>
              <a:rPr sz="2500" spc="-13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abandone</a:t>
            </a:r>
            <a:r>
              <a:rPr sz="2500" spc="-10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idea,</a:t>
            </a:r>
            <a:r>
              <a:rPr sz="2500" spc="-9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muy</a:t>
            </a:r>
            <a:r>
              <a:rPr sz="2500" spc="-21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generalizada</a:t>
            </a:r>
            <a:r>
              <a:rPr sz="2500" spc="-25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8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población,</a:t>
            </a:r>
            <a:r>
              <a:rPr sz="2500" spc="-21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-50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xis</a:t>
            </a:r>
            <a:r>
              <a:rPr sz="2500" spc="-5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</a:t>
            </a:r>
            <a:r>
              <a:rPr sz="2500" spc="-24" dirty="0" smtClean="0">
                <a:latin typeface="Franklin Gothic Medium"/>
                <a:cs typeface="Franklin Gothic Medium"/>
              </a:rPr>
              <a:t>m</a:t>
            </a:r>
            <a:r>
              <a:rPr sz="2500" spc="0" dirty="0" smtClean="0">
                <a:latin typeface="Franklin Gothic Medium"/>
                <a:cs typeface="Franklin Gothic Medium"/>
              </a:rPr>
              <a:t>punida</a:t>
            </a:r>
            <a:r>
              <a:rPr sz="2500" spc="4" dirty="0" smtClean="0">
                <a:latin typeface="Franklin Gothic Medium"/>
                <a:cs typeface="Franklin Gothic Medium"/>
              </a:rPr>
              <a:t>d</a:t>
            </a:r>
            <a:r>
              <a:rPr sz="2500" spc="0" dirty="0" smtClean="0">
                <a:latin typeface="Franklin Gothic Medium"/>
                <a:cs typeface="Franklin Gothic Medium"/>
              </a:rPr>
              <a:t>,</a:t>
            </a:r>
            <a:r>
              <a:rPr sz="2500" spc="12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bido,</a:t>
            </a:r>
            <a:r>
              <a:rPr sz="2500" spc="-5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entre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-25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t</a:t>
            </a:r>
            <a:r>
              <a:rPr sz="2500" spc="-4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os</a:t>
            </a:r>
            <a:r>
              <a:rPr sz="2500" spc="-8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asp</a:t>
            </a:r>
            <a:r>
              <a:rPr sz="2500" spc="-9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c</a:t>
            </a:r>
            <a:r>
              <a:rPr sz="2500" spc="-3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o</a:t>
            </a:r>
            <a:r>
              <a:rPr sz="2500" spc="-4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,</a:t>
            </a:r>
            <a:r>
              <a:rPr sz="2500" spc="-6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2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7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lentit</a:t>
            </a:r>
            <a:r>
              <a:rPr sz="2500" spc="9" dirty="0" smtClean="0">
                <a:latin typeface="Franklin Gothic Medium"/>
                <a:cs typeface="Franklin Gothic Medium"/>
              </a:rPr>
              <a:t>u</a:t>
            </a:r>
            <a:r>
              <a:rPr sz="2500" spc="0" dirty="0" smtClean="0">
                <a:latin typeface="Franklin Gothic Medium"/>
                <a:cs typeface="Franklin Gothic Medium"/>
              </a:rPr>
              <a:t>d</a:t>
            </a:r>
            <a:r>
              <a:rPr sz="2500" spc="-20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4" dirty="0" smtClean="0">
                <a:latin typeface="Franklin Gothic Medium"/>
                <a:cs typeface="Franklin Gothic Medium"/>
              </a:rPr>
              <a:t>l</a:t>
            </a:r>
            <a:r>
              <a:rPr sz="2500" spc="0" dirty="0" smtClean="0">
                <a:latin typeface="Franklin Gothic Medium"/>
                <a:cs typeface="Franklin Gothic Medium"/>
              </a:rPr>
              <a:t>os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trámi</a:t>
            </a:r>
            <a:r>
              <a:rPr sz="2500" spc="-43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es</a:t>
            </a:r>
            <a:r>
              <a:rPr sz="2500" spc="9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j</a:t>
            </a:r>
            <a:r>
              <a:rPr sz="2500" spc="4" dirty="0" smtClean="0">
                <a:latin typeface="Franklin Gothic Medium"/>
                <a:cs typeface="Franklin Gothic Medium"/>
              </a:rPr>
              <a:t>u</a:t>
            </a:r>
            <a:r>
              <a:rPr sz="2500" spc="0" dirty="0" smtClean="0">
                <a:latin typeface="Franklin Gothic Medium"/>
                <a:cs typeface="Franklin Gothic Medium"/>
              </a:rPr>
              <a:t>dic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ale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.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-14" dirty="0" smtClean="0">
                <a:latin typeface="Franklin Gothic Medium"/>
                <a:cs typeface="Franklin Gothic Medium"/>
              </a:rPr>
              <a:t>P</a:t>
            </a:r>
            <a:r>
              <a:rPr sz="2500" spc="0" dirty="0" smtClean="0">
                <a:latin typeface="Franklin Gothic Medium"/>
                <a:cs typeface="Franklin Gothic Medium"/>
              </a:rPr>
              <a:t>ara</a:t>
            </a:r>
            <a:r>
              <a:rPr sz="2500" spc="-17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rem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diar</a:t>
            </a:r>
            <a:r>
              <a:rPr sz="2500" spc="13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ta</a:t>
            </a:r>
            <a:r>
              <a:rPr sz="2500" spc="-4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situación,</a:t>
            </a:r>
            <a:r>
              <a:rPr sz="2500" spc="-185" dirty="0" smtClean="0">
                <a:latin typeface="Franklin Gothic Medium"/>
                <a:cs typeface="Franklin Gothic Medium"/>
              </a:rPr>
              <a:t> </a:t>
            </a:r>
            <a:r>
              <a:rPr sz="2500" spc="-50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v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tar</a:t>
            </a:r>
            <a:r>
              <a:rPr sz="2500" spc="-12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7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</a:t>
            </a:r>
            <a:r>
              <a:rPr sz="2500" spc="-24" dirty="0" smtClean="0">
                <a:latin typeface="Franklin Gothic Medium"/>
                <a:cs typeface="Franklin Gothic Medium"/>
              </a:rPr>
              <a:t>m</a:t>
            </a:r>
            <a:r>
              <a:rPr sz="2500" spc="0" dirty="0" smtClean="0">
                <a:latin typeface="Franklin Gothic Medium"/>
                <a:cs typeface="Franklin Gothic Medium"/>
              </a:rPr>
              <a:t>pun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dad</a:t>
            </a:r>
            <a:r>
              <a:rPr sz="2500" spc="10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y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garant</a:t>
            </a:r>
            <a:r>
              <a:rPr sz="2500" spc="9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zar</a:t>
            </a:r>
            <a:r>
              <a:rPr sz="2500" spc="83" dirty="0" smtClean="0">
                <a:latin typeface="Franklin Gothic Medium"/>
                <a:cs typeface="Franklin Gothic Medium"/>
              </a:rPr>
              <a:t> </a:t>
            </a:r>
            <a:r>
              <a:rPr sz="2500" spc="-25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3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el</a:t>
            </a:r>
            <a:r>
              <a:rPr sz="2500" spc="-5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recho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4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una</a:t>
            </a:r>
            <a:r>
              <a:rPr sz="2500" spc="-40" dirty="0" smtClean="0">
                <a:latin typeface="Franklin Gothic Medium"/>
                <a:cs typeface="Franklin Gothic Medium"/>
              </a:rPr>
              <a:t> </a:t>
            </a:r>
            <a:r>
              <a:rPr sz="2500" spc="4" dirty="0" smtClean="0">
                <a:latin typeface="Franklin Gothic Medium"/>
                <a:cs typeface="Franklin Gothic Medium"/>
              </a:rPr>
              <a:t>j</a:t>
            </a:r>
            <a:r>
              <a:rPr sz="2500" spc="0" dirty="0" smtClean="0">
                <a:latin typeface="Franklin Gothic Medium"/>
                <a:cs typeface="Franklin Gothic Medium"/>
              </a:rPr>
              <a:t>usticia</a:t>
            </a:r>
            <a:r>
              <a:rPr sz="2500" spc="-16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</a:t>
            </a:r>
            <a:r>
              <a:rPr sz="2500" spc="-4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onta</a:t>
            </a:r>
            <a:r>
              <a:rPr sz="2500" spc="-10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y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cu</a:t>
            </a:r>
            <a:r>
              <a:rPr sz="2500" spc="-19" dirty="0" smtClean="0">
                <a:latin typeface="Franklin Gothic Medium"/>
                <a:cs typeface="Franklin Gothic Medium"/>
              </a:rPr>
              <a:t>m</a:t>
            </a:r>
            <a:r>
              <a:rPr sz="2500" spc="0" dirty="0" smtClean="0">
                <a:latin typeface="Franklin Gothic Medium"/>
                <a:cs typeface="Franklin Gothic Medium"/>
              </a:rPr>
              <a:t>plida</a:t>
            </a:r>
            <a:r>
              <a:rPr sz="2500" spc="2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9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3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una</a:t>
            </a:r>
            <a:r>
              <a:rPr sz="2500" spc="-2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realidad</a:t>
            </a:r>
            <a:r>
              <a:rPr sz="2500" spc="-14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el</a:t>
            </a:r>
            <a:r>
              <a:rPr sz="2500" spc="-5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país,</a:t>
            </a:r>
            <a:r>
              <a:rPr sz="2500" spc="-3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se han</a:t>
            </a:r>
            <a:r>
              <a:rPr sz="2500" spc="-3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creado</a:t>
            </a:r>
            <a:r>
              <a:rPr sz="2500" spc="-6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los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-16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ri</a:t>
            </a:r>
            <a:r>
              <a:rPr sz="2500" spc="4" dirty="0" smtClean="0">
                <a:latin typeface="Franklin Gothic Medium"/>
                <a:cs typeface="Franklin Gothic Medium"/>
              </a:rPr>
              <a:t>b</a:t>
            </a:r>
            <a:r>
              <a:rPr sz="2500" spc="0" dirty="0" smtClean="0">
                <a:latin typeface="Franklin Gothic Medium"/>
                <a:cs typeface="Franklin Gothic Medium"/>
              </a:rPr>
              <a:t>unales</a:t>
            </a:r>
            <a:r>
              <a:rPr sz="2500" spc="-14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Flagrancia,</a:t>
            </a:r>
            <a:r>
              <a:rPr sz="2500" spc="-220" dirty="0" smtClean="0">
                <a:latin typeface="Franklin Gothic Medium"/>
                <a:cs typeface="Franklin Gothic Medium"/>
              </a:rPr>
              <a:t> </a:t>
            </a: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</a:t>
            </a:r>
            <a:r>
              <a:rPr sz="2500" spc="-9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co</a:t>
            </a:r>
            <a:r>
              <a:rPr sz="2500" spc="-6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tie</a:t>
            </a:r>
            <a:r>
              <a:rPr sz="2500" spc="-29" dirty="0" smtClean="0">
                <a:latin typeface="Franklin Gothic Medium"/>
                <a:cs typeface="Franklin Gothic Medium"/>
              </a:rPr>
              <a:t>m</a:t>
            </a:r>
            <a:r>
              <a:rPr sz="2500" spc="0" dirty="0" smtClean="0">
                <a:latin typeface="Franklin Gothic Medium"/>
                <a:cs typeface="Franklin Gothic Medium"/>
              </a:rPr>
              <a:t>po,</a:t>
            </a:r>
            <a:r>
              <a:rPr sz="2500" spc="-24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juzgan</a:t>
            </a:r>
            <a:r>
              <a:rPr sz="2500" spc="-13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36749"/>
            <a:ext cx="190394" cy="183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75"/>
              </a:lnSpc>
              <a:spcBef>
                <a:spcPts val="68"/>
              </a:spcBef>
            </a:pPr>
            <a:r>
              <a:rPr sz="12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4047914"/>
            <a:ext cx="7420727" cy="1562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4"/>
              </a:lnSpc>
              <a:spcBef>
                <a:spcPts val="175"/>
              </a:spcBef>
            </a:pP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enes</a:t>
            </a:r>
            <a:r>
              <a:rPr sz="2500" spc="-7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4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n</a:t>
            </a:r>
            <a:r>
              <a:rPr sz="2500" spc="-1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</a:t>
            </a:r>
            <a:r>
              <a:rPr sz="2500" spc="-14" dirty="0" smtClean="0">
                <a:latin typeface="Franklin Gothic Medium"/>
                <a:cs typeface="Franklin Gothic Medium"/>
              </a:rPr>
              <a:t>e</a:t>
            </a:r>
            <a:r>
              <a:rPr sz="2500" spc="-50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enidos</a:t>
            </a:r>
            <a:r>
              <a:rPr sz="2500" spc="-10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el</a:t>
            </a:r>
            <a:r>
              <a:rPr sz="2500" spc="-5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m</a:t>
            </a:r>
            <a:r>
              <a:rPr sz="2500" spc="-9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m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n</a:t>
            </a:r>
            <a:r>
              <a:rPr sz="2500" spc="-28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o</a:t>
            </a:r>
            <a:r>
              <a:rPr sz="2500" spc="16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</a:t>
            </a:r>
            <a:r>
              <a:rPr sz="2500" spc="-11" dirty="0" smtClean="0">
                <a:latin typeface="Franklin Gothic Medium"/>
                <a:cs typeface="Franklin Gothic Medium"/>
              </a:rPr>
              <a:t> </a:t>
            </a: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com</a:t>
            </a:r>
            <a:r>
              <a:rPr sz="2500" spc="-19" dirty="0" smtClean="0">
                <a:latin typeface="Franklin Gothic Medium"/>
                <a:cs typeface="Franklin Gothic Medium"/>
              </a:rPr>
              <a:t>e</a:t>
            </a:r>
            <a:r>
              <a:rPr sz="2500" spc="-50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en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h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cho</a:t>
            </a:r>
            <a:r>
              <a:rPr sz="2500" spc="-6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del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cti</a:t>
            </a:r>
            <a:r>
              <a:rPr sz="2500" spc="-29" dirty="0" smtClean="0">
                <a:latin typeface="Franklin Gothic Medium"/>
                <a:cs typeface="Franklin Gothic Medium"/>
              </a:rPr>
              <a:t>v</a:t>
            </a:r>
            <a:r>
              <a:rPr sz="2500" spc="0" dirty="0" smtClean="0">
                <a:latin typeface="Franklin Gothic Medium"/>
                <a:cs typeface="Franklin Gothic Medium"/>
              </a:rPr>
              <a:t>o;</a:t>
            </a:r>
            <a:r>
              <a:rPr sz="2500" spc="-17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también</a:t>
            </a:r>
            <a:r>
              <a:rPr sz="2500" spc="3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se han</a:t>
            </a:r>
            <a:r>
              <a:rPr sz="2500" spc="-3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</a:t>
            </a:r>
            <a:r>
              <a:rPr sz="2500" spc="-23" dirty="0" smtClean="0">
                <a:latin typeface="Franklin Gothic Medium"/>
                <a:cs typeface="Franklin Gothic Medium"/>
              </a:rPr>
              <a:t>m</a:t>
            </a:r>
            <a:r>
              <a:rPr sz="2500" spc="0" dirty="0" smtClean="0">
                <a:latin typeface="Franklin Gothic Medium"/>
                <a:cs typeface="Franklin Gothic Medium"/>
              </a:rPr>
              <a:t>plem</a:t>
            </a:r>
            <a:r>
              <a:rPr sz="2500" spc="-9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ntado</a:t>
            </a:r>
            <a:r>
              <a:rPr sz="2500" spc="11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los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p</a:t>
            </a:r>
            <a:r>
              <a:rPr sz="2500" spc="-4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oce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os</a:t>
            </a:r>
            <a:r>
              <a:rPr sz="2500" spc="-8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ab</a:t>
            </a:r>
            <a:r>
              <a:rPr sz="2500" spc="4" dirty="0" smtClean="0">
                <a:latin typeface="Franklin Gothic Medium"/>
                <a:cs typeface="Franklin Gothic Medium"/>
              </a:rPr>
              <a:t>r</a:t>
            </a:r>
            <a:r>
              <a:rPr sz="2500" spc="-50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v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ados</a:t>
            </a:r>
            <a:r>
              <a:rPr sz="2500" spc="-13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y</a:t>
            </a:r>
            <a:r>
              <a:rPr sz="2500" spc="-7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9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oluc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ones</a:t>
            </a:r>
            <a:r>
              <a:rPr sz="2500" spc="-14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al</a:t>
            </a:r>
            <a:r>
              <a:rPr sz="2500" spc="-4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ernas</a:t>
            </a:r>
            <a:r>
              <a:rPr sz="2500" spc="-15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3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los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conflic</a:t>
            </a:r>
            <a:r>
              <a:rPr sz="2500" spc="-29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o</a:t>
            </a:r>
            <a:r>
              <a:rPr sz="2500" spc="-4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,</a:t>
            </a:r>
            <a:r>
              <a:rPr sz="2500" spc="-22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como</a:t>
            </a:r>
            <a:r>
              <a:rPr sz="2500" spc="-22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4" dirty="0" smtClean="0">
                <a:latin typeface="Franklin Gothic Medium"/>
                <a:cs typeface="Franklin Gothic Medium"/>
              </a:rPr>
              <a:t>c</a:t>
            </a:r>
            <a:r>
              <a:rPr sz="2500" spc="0" dirty="0" smtClean="0">
                <a:latin typeface="Franklin Gothic Medium"/>
                <a:cs typeface="Franklin Gothic Medium"/>
              </a:rPr>
              <a:t>onci</a:t>
            </a:r>
            <a:r>
              <a:rPr sz="2500" spc="4" dirty="0" smtClean="0">
                <a:latin typeface="Franklin Gothic Medium"/>
                <a:cs typeface="Franklin Gothic Medium"/>
              </a:rPr>
              <a:t>l</a:t>
            </a:r>
            <a:r>
              <a:rPr sz="2500" spc="0" dirty="0" smtClean="0">
                <a:latin typeface="Franklin Gothic Medium"/>
                <a:cs typeface="Franklin Gothic Medium"/>
              </a:rPr>
              <a:t>iac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ones</a:t>
            </a:r>
            <a:r>
              <a:rPr sz="2500" spc="-24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y</a:t>
            </a:r>
            <a:r>
              <a:rPr sz="2500" spc="-7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7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reparac</a:t>
            </a:r>
            <a:r>
              <a:rPr sz="2500" spc="9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ón 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in</a:t>
            </a:r>
            <a:r>
              <a:rPr sz="2500" spc="-4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4" dirty="0" smtClean="0">
                <a:latin typeface="Franklin Gothic Medium"/>
                <a:cs typeface="Franklin Gothic Medium"/>
              </a:rPr>
              <a:t>g</a:t>
            </a:r>
            <a:r>
              <a:rPr sz="2500" spc="0" dirty="0" smtClean="0">
                <a:latin typeface="Franklin Gothic Medium"/>
                <a:cs typeface="Franklin Gothic Medium"/>
              </a:rPr>
              <a:t>ral</a:t>
            </a:r>
            <a:r>
              <a:rPr sz="2500" spc="-24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del</a:t>
            </a:r>
            <a:r>
              <a:rPr sz="2500" spc="-6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daño.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7230" y="4047914"/>
            <a:ext cx="310847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60"/>
              </a:lnSpc>
              <a:spcBef>
                <a:spcPts val="133"/>
              </a:spcBef>
            </a:pPr>
            <a:r>
              <a:rPr sz="2500" spc="0" dirty="0" smtClean="0">
                <a:latin typeface="Franklin Gothic Medium"/>
                <a:cs typeface="Franklin Gothic Medium"/>
              </a:rPr>
              <a:t>el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186" y="548678"/>
            <a:ext cx="8647303" cy="541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836" y="542328"/>
            <a:ext cx="8660003" cy="5432425"/>
          </a:xfrm>
          <a:custGeom>
            <a:avLst/>
            <a:gdLst/>
            <a:ahLst/>
            <a:cxnLst/>
            <a:rect l="l" t="t" r="r" b="b"/>
            <a:pathLst>
              <a:path w="8660003" h="5432425">
                <a:moveTo>
                  <a:pt x="0" y="5432425"/>
                </a:moveTo>
                <a:lnTo>
                  <a:pt x="8660003" y="5432425"/>
                </a:lnTo>
                <a:lnTo>
                  <a:pt x="8660003" y="0"/>
                </a:lnTo>
                <a:lnTo>
                  <a:pt x="0" y="0"/>
                </a:lnTo>
                <a:lnTo>
                  <a:pt x="0" y="5432425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5281" y="206371"/>
            <a:ext cx="21298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5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8836" y="542328"/>
            <a:ext cx="8660003" cy="5432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1562" y="540219"/>
            <a:ext cx="7000875" cy="555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212" y="533869"/>
            <a:ext cx="7013575" cy="5565775"/>
          </a:xfrm>
          <a:custGeom>
            <a:avLst/>
            <a:gdLst/>
            <a:ahLst/>
            <a:cxnLst/>
            <a:rect l="l" t="t" r="r" b="b"/>
            <a:pathLst>
              <a:path w="7013575" h="5565775">
                <a:moveTo>
                  <a:pt x="0" y="5565775"/>
                </a:moveTo>
                <a:lnTo>
                  <a:pt x="7013575" y="5565775"/>
                </a:lnTo>
                <a:lnTo>
                  <a:pt x="7013575" y="0"/>
                </a:lnTo>
                <a:lnTo>
                  <a:pt x="0" y="0"/>
                </a:lnTo>
                <a:lnTo>
                  <a:pt x="0" y="5565775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5212" y="533869"/>
            <a:ext cx="7013575" cy="5565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8240" y="73151"/>
            <a:ext cx="703630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136" y="682751"/>
            <a:ext cx="7778496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1680" y="619902"/>
            <a:ext cx="22524" cy="11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7996" y="458088"/>
            <a:ext cx="247269" cy="29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6604" y="619902"/>
            <a:ext cx="22524" cy="11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1098" y="465709"/>
            <a:ext cx="146684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5729" y="465709"/>
            <a:ext cx="217550" cy="284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5590" y="465709"/>
            <a:ext cx="146684" cy="276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7722" y="465709"/>
            <a:ext cx="146684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8884" y="459232"/>
            <a:ext cx="210946" cy="2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582" y="576730"/>
            <a:ext cx="12295" cy="71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5530" y="458977"/>
            <a:ext cx="220345" cy="291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2486" y="576730"/>
            <a:ext cx="12295" cy="71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3434" y="458977"/>
            <a:ext cx="220344" cy="2912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2806" y="576730"/>
            <a:ext cx="12295" cy="71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3754" y="458977"/>
            <a:ext cx="220345" cy="291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39840" y="458088"/>
            <a:ext cx="239140" cy="2908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4530" y="480498"/>
            <a:ext cx="10943" cy="927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1144" y="458088"/>
            <a:ext cx="239140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5834" y="480498"/>
            <a:ext cx="10943" cy="927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6338" y="458088"/>
            <a:ext cx="360807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0588" y="458088"/>
            <a:ext cx="239140" cy="2908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5278" y="480498"/>
            <a:ext cx="10943" cy="927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7306" y="458088"/>
            <a:ext cx="170514" cy="3864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46427" y="465931"/>
            <a:ext cx="153162" cy="2819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80022" y="386207"/>
            <a:ext cx="163829" cy="3616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1808" y="373507"/>
            <a:ext cx="230631" cy="3690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78474" y="356870"/>
            <a:ext cx="170222" cy="3877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6706" y="465994"/>
            <a:ext cx="154051" cy="284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7930" y="356870"/>
            <a:ext cx="46609" cy="3856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84830" y="356870"/>
            <a:ext cx="46608" cy="3856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03398" y="356870"/>
            <a:ext cx="170222" cy="3877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81630" y="465994"/>
            <a:ext cx="154050" cy="2841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4002" y="356870"/>
            <a:ext cx="46609" cy="3856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00728" y="356870"/>
            <a:ext cx="232156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9749" y="4722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83072" y="458088"/>
            <a:ext cx="247268" cy="29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634614" cy="3755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7"/>
              </a:lnSpc>
              <a:spcBef>
                <a:spcPts val="165"/>
              </a:spcBef>
            </a:pP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Cos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be</a:t>
            </a:r>
            <a:r>
              <a:rPr sz="2000" spc="75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cación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rim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ria</a:t>
            </a:r>
            <a:r>
              <a:rPr sz="2000" spc="8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can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odos</a:t>
            </a:r>
            <a:r>
              <a:rPr sz="2000" spc="-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4" dirty="0" smtClean="0">
                <a:latin typeface="Franklin Gothic Medium"/>
                <a:cs typeface="Franklin Gothic Medium"/>
              </a:rPr>
              <a:t>ñ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4" dirty="0" smtClean="0">
                <a:latin typeface="Franklin Gothic Medium"/>
                <a:cs typeface="Franklin Gothic Medium"/>
              </a:rPr>
              <a:t>ñ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-3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cola</a:t>
            </a:r>
            <a:r>
              <a:rPr sz="2000" spc="-11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58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an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ado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ba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0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ig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ú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16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8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reza</a:t>
            </a:r>
            <a:r>
              <a:rPr sz="2000" spc="-4" dirty="0" smtClean="0">
                <a:latin typeface="Franklin Gothic Medium"/>
                <a:cs typeface="Franklin Gothic Medium"/>
              </a:rPr>
              <a:t>g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ncip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entre</a:t>
            </a:r>
            <a:r>
              <a:rPr sz="2000" spc="-5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5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6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años,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es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3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poblac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ric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6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-3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6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70%,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entre</a:t>
            </a:r>
            <a:r>
              <a:rPr sz="2000" spc="-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4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5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años,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7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enas</a:t>
            </a:r>
            <a:r>
              <a:rPr sz="2000" spc="-43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cubre al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58%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po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rio.</a:t>
            </a:r>
            <a:r>
              <a:rPr sz="2000" spc="-93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edades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ores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(2 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4 añ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s),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4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1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ú</a:t>
            </a:r>
            <a:r>
              <a:rPr sz="2000" spc="0" dirty="0" smtClean="0">
                <a:latin typeface="Franklin Gothic Medium"/>
                <a:cs typeface="Franklin Gothic Medium"/>
              </a:rPr>
              <a:t>blica</a:t>
            </a:r>
            <a:r>
              <a:rPr sz="2000" spc="-7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imi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8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nas</a:t>
            </a:r>
            <a:r>
              <a:rPr sz="2000" spc="-10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pocas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ernat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como</a:t>
            </a:r>
            <a:r>
              <a:rPr sz="2000" spc="-1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-</a:t>
            </a:r>
            <a:r>
              <a:rPr sz="2000" spc="0" dirty="0" smtClean="0">
                <a:latin typeface="Franklin Gothic Medium"/>
                <a:cs typeface="Franklin Gothic Medium"/>
              </a:rPr>
              <a:t>C</a:t>
            </a:r>
            <a:r>
              <a:rPr sz="2000" spc="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NAI,</a:t>
            </a:r>
            <a:r>
              <a:rPr sz="2000" spc="-119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or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demanda</a:t>
            </a:r>
            <a:r>
              <a:rPr sz="2000" spc="-1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 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bie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1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ec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ado.</a:t>
            </a:r>
            <a:endParaRPr sz="2000">
              <a:latin typeface="Franklin Gothic Medium"/>
              <a:cs typeface="Franklin Gothic Medium"/>
            </a:endParaRPr>
          </a:p>
          <a:p>
            <a:pPr marL="12700" marR="46098">
              <a:lnSpc>
                <a:spcPts val="2267"/>
              </a:lnSpc>
              <a:spcBef>
                <a:spcPts val="133"/>
              </a:spcBef>
            </a:pP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-3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colar</a:t>
            </a:r>
            <a:r>
              <a:rPr sz="2000" spc="-8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gran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67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ia</a:t>
            </a:r>
            <a:r>
              <a:rPr sz="2000" spc="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egral </a:t>
            </a:r>
            <a:endParaRPr sz="2000">
              <a:latin typeface="Franklin Gothic Medium"/>
              <a:cs typeface="Franklin Gothic Medium"/>
            </a:endParaRPr>
          </a:p>
          <a:p>
            <a:pPr marL="12700" marR="460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</a:t>
            </a:r>
            <a:r>
              <a:rPr sz="2000" spc="-9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ancia</a:t>
            </a:r>
            <a:r>
              <a:rPr sz="2000" spc="-1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ez</a:t>
            </a:r>
            <a:r>
              <a:rPr sz="2000" spc="13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ad</a:t>
            </a:r>
            <a:r>
              <a:rPr sz="2000" spc="-4" dirty="0" smtClean="0">
                <a:latin typeface="Franklin Gothic Medium"/>
                <a:cs typeface="Franklin Gothic Medium"/>
              </a:rPr>
              <a:t>yu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oceso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ans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ción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 </a:t>
            </a:r>
            <a:endParaRPr sz="2000">
              <a:latin typeface="Franklin Gothic Medium"/>
              <a:cs typeface="Franklin Gothic Medium"/>
            </a:endParaRPr>
          </a:p>
          <a:p>
            <a:pPr marL="12700" marR="460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ela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mar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a,</a:t>
            </a:r>
            <a:r>
              <a:rPr sz="2000" spc="-18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8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ado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debe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ocur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nl</a:t>
            </a:r>
            <a:r>
              <a:rPr sz="2000" spc="-3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zar</a:t>
            </a:r>
            <a:r>
              <a:rPr sz="2000" spc="-8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esa </a:t>
            </a:r>
            <a:endParaRPr sz="2000">
              <a:latin typeface="Franklin Gothic Medium"/>
              <a:cs typeface="Franklin Gothic Medium"/>
            </a:endParaRPr>
          </a:p>
          <a:p>
            <a:pPr marL="12700" marR="460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enseña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za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bien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nu</a:t>
            </a:r>
            <a:r>
              <a:rPr sz="2000" spc="-39" dirty="0" smtClean="0">
                <a:latin typeface="Franklin Gothic Medium"/>
                <a:cs typeface="Franklin Gothic Medium"/>
              </a:rPr>
              <a:t>e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generacio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rant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zar</a:t>
            </a:r>
            <a:r>
              <a:rPr sz="2000" spc="-1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 </a:t>
            </a:r>
            <a:endParaRPr sz="2000">
              <a:latin typeface="Franklin Gothic Medium"/>
              <a:cs typeface="Franklin Gothic Medium"/>
            </a:endParaRPr>
          </a:p>
          <a:p>
            <a:pPr marL="12700" marR="460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ip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d,</a:t>
            </a:r>
            <a:r>
              <a:rPr sz="2000" spc="-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</a:t>
            </a:r>
            <a:r>
              <a:rPr sz="2000" spc="-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poblac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nacio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119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carece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os </a:t>
            </a:r>
            <a:endParaRPr sz="2000">
              <a:latin typeface="Franklin Gothic Medium"/>
              <a:cs typeface="Franklin Gothic Medium"/>
            </a:endParaRPr>
          </a:p>
          <a:p>
            <a:pPr marL="12700" marR="460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medios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ne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ara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iniciar</a:t>
            </a:r>
            <a:r>
              <a:rPr sz="2000" spc="-9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oceso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enseña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za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</a:t>
            </a:r>
            <a:r>
              <a:rPr sz="2000" spc="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hijos</a:t>
            </a:r>
            <a:r>
              <a:rPr sz="2000" spc="-8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 marR="4609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hi</a:t>
            </a:r>
            <a:r>
              <a:rPr sz="2000" spc="-9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des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muy</a:t>
            </a:r>
            <a:r>
              <a:rPr sz="2000" spc="-194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nas.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29011"/>
            <a:ext cx="15707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8240" y="73151"/>
            <a:ext cx="703630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136" y="682751"/>
            <a:ext cx="7778496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1680" y="619902"/>
            <a:ext cx="22524" cy="11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7996" y="458088"/>
            <a:ext cx="247269" cy="29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6604" y="619902"/>
            <a:ext cx="22524" cy="11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1098" y="465709"/>
            <a:ext cx="146684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5729" y="465709"/>
            <a:ext cx="217550" cy="284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5590" y="465709"/>
            <a:ext cx="146684" cy="276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7722" y="465709"/>
            <a:ext cx="146684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8884" y="459232"/>
            <a:ext cx="210946" cy="2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582" y="576730"/>
            <a:ext cx="12295" cy="71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5530" y="458977"/>
            <a:ext cx="220345" cy="291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2486" y="576730"/>
            <a:ext cx="12295" cy="71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3434" y="458977"/>
            <a:ext cx="220344" cy="2912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2806" y="576730"/>
            <a:ext cx="12295" cy="71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3754" y="458977"/>
            <a:ext cx="220345" cy="291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39840" y="458088"/>
            <a:ext cx="239140" cy="2908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4530" y="480498"/>
            <a:ext cx="10943" cy="927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1144" y="458088"/>
            <a:ext cx="239140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5834" y="480498"/>
            <a:ext cx="10943" cy="927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6338" y="458088"/>
            <a:ext cx="360807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0588" y="458088"/>
            <a:ext cx="239140" cy="2908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5278" y="480498"/>
            <a:ext cx="10943" cy="927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7306" y="458088"/>
            <a:ext cx="170514" cy="3864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46427" y="465931"/>
            <a:ext cx="153162" cy="2819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80022" y="386207"/>
            <a:ext cx="163829" cy="3616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1808" y="373507"/>
            <a:ext cx="230631" cy="3690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78474" y="356870"/>
            <a:ext cx="170222" cy="3877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6706" y="465994"/>
            <a:ext cx="154051" cy="284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7930" y="356870"/>
            <a:ext cx="46609" cy="3856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84830" y="356870"/>
            <a:ext cx="46608" cy="3856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03398" y="356870"/>
            <a:ext cx="170222" cy="3877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81630" y="465994"/>
            <a:ext cx="154050" cy="2841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4002" y="356870"/>
            <a:ext cx="46609" cy="3856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00728" y="356870"/>
            <a:ext cx="232156" cy="393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9749" y="472242"/>
            <a:ext cx="15595" cy="1127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83072" y="458088"/>
            <a:ext cx="247268" cy="292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7856" y="936751"/>
            <a:ext cx="7078586" cy="5173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6324"/>
            <a:ext cx="7742991" cy="4260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177">
              <a:lnSpc>
                <a:spcPts val="1885"/>
              </a:lnSpc>
              <a:spcBef>
                <a:spcPts val="94"/>
              </a:spcBef>
            </a:pPr>
            <a:r>
              <a:rPr sz="2700" spc="0" baseline="-1633" dirty="0" smtClean="0">
                <a:latin typeface="Franklin Gothic Medium"/>
                <a:cs typeface="Franklin Gothic Medium"/>
              </a:rPr>
              <a:t>En</a:t>
            </a:r>
            <a:r>
              <a:rPr sz="2700" spc="9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-4" baseline="-1633" dirty="0" smtClean="0">
                <a:latin typeface="Franklin Gothic Medium"/>
                <a:cs typeface="Franklin Gothic Medium"/>
              </a:rPr>
              <a:t>l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a</a:t>
            </a:r>
            <a:r>
              <a:rPr sz="2700" spc="-55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enseñ</a:t>
            </a:r>
            <a:r>
              <a:rPr sz="2700" spc="-4" baseline="-1633" dirty="0" smtClean="0">
                <a:latin typeface="Franklin Gothic Medium"/>
                <a:cs typeface="Franklin Gothic Medium"/>
              </a:rPr>
              <a:t>a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nza</a:t>
            </a:r>
            <a:r>
              <a:rPr sz="2700" spc="-83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4" baseline="-1633" dirty="0" smtClean="0">
                <a:latin typeface="Franklin Gothic Medium"/>
                <a:cs typeface="Franklin Gothic Medium"/>
              </a:rPr>
              <a:t>s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ecu</a:t>
            </a:r>
            <a:r>
              <a:rPr sz="2700" spc="-4" baseline="-1633" dirty="0" smtClean="0">
                <a:latin typeface="Franklin Gothic Medium"/>
                <a:cs typeface="Franklin Gothic Medium"/>
              </a:rPr>
              <a:t>n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da</a:t>
            </a:r>
            <a:r>
              <a:rPr sz="2700" spc="-4" baseline="-1633" dirty="0" smtClean="0">
                <a:latin typeface="Franklin Gothic Medium"/>
                <a:cs typeface="Franklin Gothic Medium"/>
              </a:rPr>
              <a:t>r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i</a:t>
            </a:r>
            <a:r>
              <a:rPr sz="2700" spc="-9" baseline="-1633" dirty="0" smtClean="0">
                <a:latin typeface="Franklin Gothic Medium"/>
                <a:cs typeface="Franklin Gothic Medium"/>
              </a:rPr>
              <a:t>a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,</a:t>
            </a:r>
            <a:r>
              <a:rPr sz="2700" spc="-43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a</a:t>
            </a:r>
            <a:r>
              <a:rPr sz="2700" spc="-4" baseline="-1633" dirty="0" smtClean="0">
                <a:latin typeface="Franklin Gothic Medium"/>
                <a:cs typeface="Franklin Gothic Medium"/>
              </a:rPr>
              <a:t>ú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n</a:t>
            </a:r>
            <a:r>
              <a:rPr sz="2700" spc="-4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-9" baseline="-1633" dirty="0" smtClean="0">
                <a:latin typeface="Franklin Gothic Medium"/>
                <a:cs typeface="Franklin Gothic Medium"/>
              </a:rPr>
              <a:t>f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a</a:t>
            </a:r>
            <a:r>
              <a:rPr sz="2700" spc="-9" baseline="-1633" dirty="0" smtClean="0">
                <a:latin typeface="Franklin Gothic Medium"/>
                <a:cs typeface="Franklin Gothic Medium"/>
              </a:rPr>
              <a:t>l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ta</a:t>
            </a:r>
            <a:r>
              <a:rPr sz="2700" spc="-141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mucho</a:t>
            </a:r>
            <a:r>
              <a:rPr sz="2700" spc="-158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por</a:t>
            </a:r>
            <a:r>
              <a:rPr sz="2700" spc="-25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hace</a:t>
            </a:r>
            <a:r>
              <a:rPr sz="2700" spc="-84" baseline="-1633" dirty="0" smtClean="0">
                <a:latin typeface="Franklin Gothic Medium"/>
                <a:cs typeface="Franklin Gothic Medium"/>
              </a:rPr>
              <a:t>r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,</a:t>
            </a:r>
            <a:r>
              <a:rPr sz="2700" spc="-25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se</a:t>
            </a:r>
            <a:r>
              <a:rPr sz="2700" spc="4" baseline="-1633" dirty="0" smtClean="0">
                <a:latin typeface="Franklin Gothic Medium"/>
                <a:cs typeface="Franklin Gothic Medium"/>
              </a:rPr>
              <a:t>g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ún</a:t>
            </a:r>
            <a:r>
              <a:rPr sz="2700" spc="-53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da</a:t>
            </a:r>
            <a:r>
              <a:rPr sz="2700" spc="-25" baseline="-1633" dirty="0" smtClean="0">
                <a:latin typeface="Franklin Gothic Medium"/>
                <a:cs typeface="Franklin Gothic Medium"/>
              </a:rPr>
              <a:t>t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os</a:t>
            </a:r>
            <a:r>
              <a:rPr sz="2700" spc="-50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del</a:t>
            </a:r>
            <a:r>
              <a:rPr sz="2700" spc="-46" baseline="-1633" dirty="0" smtClean="0">
                <a:latin typeface="Franklin Gothic Medium"/>
                <a:cs typeface="Franklin Gothic Medium"/>
              </a:rPr>
              <a:t> 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a</a:t>
            </a:r>
            <a:r>
              <a:rPr sz="2700" spc="-4" baseline="-1633" dirty="0" smtClean="0">
                <a:latin typeface="Franklin Gothic Medium"/>
                <a:cs typeface="Franklin Gothic Medium"/>
              </a:rPr>
              <a:t>ñ</a:t>
            </a:r>
            <a:r>
              <a:rPr sz="2700" spc="0" baseline="-1633" dirty="0" smtClean="0">
                <a:latin typeface="Franklin Gothic Medium"/>
                <a:cs typeface="Franklin Gothic Medium"/>
              </a:rPr>
              <a:t>o</a:t>
            </a:r>
            <a:endParaRPr sz="1800">
              <a:latin typeface="Franklin Gothic Medium"/>
              <a:cs typeface="Franklin Gothic Medium"/>
            </a:endParaRPr>
          </a:p>
          <a:p>
            <a:pPr marL="12700" marR="98817">
              <a:lnSpc>
                <a:spcPts val="1730"/>
              </a:lnSpc>
              <a:spcBef>
                <a:spcPts val="2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2009,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secunda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ia</a:t>
            </a:r>
            <a:r>
              <a:rPr sz="1800" spc="-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aba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caba</a:t>
            </a:r>
            <a:r>
              <a:rPr sz="1800" spc="-1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7</a:t>
            </a:r>
            <a:r>
              <a:rPr sz="1800" spc="4" dirty="0" smtClean="0">
                <a:latin typeface="Franklin Gothic Medium"/>
                <a:cs typeface="Franklin Gothic Medium"/>
              </a:rPr>
              <a:t>2</a:t>
            </a:r>
            <a:r>
              <a:rPr sz="1800" spc="0" dirty="0" smtClean="0">
                <a:latin typeface="Franklin Gothic Medium"/>
                <a:cs typeface="Franklin Gothic Medium"/>
              </a:rPr>
              <a:t>%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edad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asist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ese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ía</a:t>
            </a:r>
            <a:r>
              <a:rPr sz="1800" spc="1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</a:t>
            </a:r>
            <a:r>
              <a:rPr sz="1800" spc="-12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amos</a:t>
            </a:r>
            <a:r>
              <a:rPr sz="1800" spc="1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-25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999,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cubr</a:t>
            </a:r>
            <a:r>
              <a:rPr sz="1800" spc="-4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solo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-104" dirty="0" smtClean="0">
                <a:latin typeface="Franklin Gothic Medium"/>
                <a:cs typeface="Franklin Gothic Medium"/>
              </a:rPr>
              <a:t>5</a:t>
            </a:r>
            <a:r>
              <a:rPr sz="1800" spc="4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%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ese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gru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io;</a:t>
            </a:r>
            <a:r>
              <a:rPr sz="1800" spc="-9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sin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embargo,</a:t>
            </a:r>
            <a:r>
              <a:rPr sz="1800" spc="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caso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cic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 di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9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2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esu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dos</a:t>
            </a:r>
            <a:r>
              <a:rPr sz="1800" spc="-5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son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dores,</a:t>
            </a:r>
            <a:r>
              <a:rPr sz="1800" spc="-1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 es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ni</a:t>
            </a:r>
            <a:r>
              <a:rPr sz="1800" spc="-25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ni</a:t>
            </a:r>
            <a:r>
              <a:rPr sz="1800" spc="-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 se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ab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ón,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2009,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asi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2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al cic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46%</a:t>
            </a:r>
            <a:r>
              <a:rPr sz="1800" spc="-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ó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edad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</a:t>
            </a:r>
            <a:r>
              <a:rPr sz="1800" spc="-5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6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-114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7 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4" dirty="0" smtClean="0">
                <a:latin typeface="Franklin Gothic Medium"/>
                <a:cs typeface="Franklin Gothic Medium"/>
              </a:rPr>
              <a:t>)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-1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Cabr</a:t>
            </a:r>
            <a:r>
              <a:rPr sz="1800" spc="-4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egun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ué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hacen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7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jó</a:t>
            </a:r>
            <a:r>
              <a:rPr sz="1800" spc="-25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sin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rec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ir</a:t>
            </a:r>
            <a:r>
              <a:rPr sz="1800" spc="-10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 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gunos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5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abor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5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</a:t>
            </a:r>
            <a:r>
              <a:rPr sz="1800" spc="1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9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 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aba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accede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gene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1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son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15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em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er</a:t>
            </a:r>
            <a:r>
              <a:rPr sz="1800" spc="0" dirty="0" smtClean="0">
                <a:latin typeface="Franklin Gothic Medium"/>
                <a:cs typeface="Franklin Gothic Medium"/>
              </a:rPr>
              <a:t>ados</a:t>
            </a:r>
            <a:r>
              <a:rPr sz="1800" spc="-162" dirty="0" smtClean="0">
                <a:latin typeface="Franklin Gothic Medium"/>
                <a:cs typeface="Franklin Gothic Medium"/>
              </a:rPr>
              <a:t> </a:t>
            </a:r>
            <a:r>
              <a:rPr sz="1800" spc="-75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dif</a:t>
            </a:r>
            <a:r>
              <a:rPr sz="1800" spc="-9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endParaRPr sz="1800">
              <a:latin typeface="Franklin Gothic Medium"/>
              <a:cs typeface="Franklin Gothic Medium"/>
            </a:endParaRPr>
          </a:p>
          <a:p>
            <a:pPr marL="12700" marR="266576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8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-15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1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ub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is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cia</a:t>
            </a:r>
            <a:r>
              <a:rPr sz="1800" spc="-94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am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10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Ot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cen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2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jó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 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ni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aba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59" dirty="0" smtClean="0">
                <a:latin typeface="Franklin Gothic Medium"/>
                <a:cs typeface="Franklin Gothic Medium"/>
              </a:rPr>
              <a:t> </a:t>
            </a:r>
            <a:r>
              <a:rPr sz="1800" spc="-75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am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abl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1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gunos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sado</a:t>
            </a:r>
            <a:r>
              <a:rPr sz="1800" spc="-6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g</a:t>
            </a:r>
            <a:r>
              <a:rPr sz="1800" spc="-3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osas</a:t>
            </a:r>
            <a:r>
              <a:rPr sz="1800" spc="-5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 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5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cip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8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j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il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os.</a:t>
            </a:r>
            <a:endParaRPr sz="1800">
              <a:latin typeface="Franklin Gothic Medium"/>
              <a:cs typeface="Franklin Gothic Medium"/>
            </a:endParaRPr>
          </a:p>
          <a:p>
            <a:pPr marL="12700" marR="19993">
              <a:lnSpc>
                <a:spcPts val="2040"/>
              </a:lnSpc>
              <a:spcBef>
                <a:spcPts val="328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¿De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én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 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?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ocied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6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abido</a:t>
            </a:r>
            <a:r>
              <a:rPr sz="1800" spc="-6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5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 </a:t>
            </a:r>
            <a:endParaRPr sz="1800">
              <a:latin typeface="Franklin Gothic Medium"/>
              <a:cs typeface="Franklin Gothic Medium"/>
            </a:endParaRPr>
          </a:p>
          <a:p>
            <a:pPr marL="12700" marR="199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mec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smos idó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eos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ace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car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 marR="199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pobl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15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-9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pé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dida</a:t>
            </a:r>
            <a:r>
              <a:rPr sz="1800" spc="-8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cap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1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hum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133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8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ica</a:t>
            </a:r>
            <a:r>
              <a:rPr sz="1800" spc="8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aba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dono</a:t>
            </a:r>
            <a:r>
              <a:rPr sz="1800" spc="-11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 </a:t>
            </a:r>
            <a:endParaRPr sz="1800">
              <a:latin typeface="Franklin Gothic Medium"/>
              <a:cs typeface="Franklin Gothic Medium"/>
            </a:endParaRPr>
          </a:p>
          <a:p>
            <a:pPr marL="12700" marR="199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est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s;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má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j</a:t>
            </a:r>
            <a:r>
              <a:rPr sz="1800" spc="-4" dirty="0" smtClean="0">
                <a:latin typeface="Franklin Gothic Medium"/>
                <a:cs typeface="Franklin Gothic Medium"/>
              </a:rPr>
              <a:t>ó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tr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nc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das</a:t>
            </a:r>
            <a:r>
              <a:rPr sz="1800" spc="-4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us</a:t>
            </a:r>
            <a:r>
              <a:rPr sz="1800" spc="2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spi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8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 </a:t>
            </a:r>
            <a:endParaRPr sz="1800">
              <a:latin typeface="Franklin Gothic Medium"/>
              <a:cs typeface="Franklin Gothic Medium"/>
            </a:endParaRPr>
          </a:p>
          <a:p>
            <a:pPr marL="12700" marR="199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posibi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des</a:t>
            </a:r>
            <a:r>
              <a:rPr sz="1800" spc="-13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</a:t>
            </a:r>
            <a:r>
              <a:rPr sz="1800" spc="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er ú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sí</a:t>
            </a:r>
            <a:r>
              <a:rPr sz="1800" spc="-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smos</a:t>
            </a:r>
            <a:r>
              <a:rPr sz="1800" spc="5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 </a:t>
            </a:r>
            <a:endParaRPr sz="1800">
              <a:latin typeface="Franklin Gothic Medium"/>
              <a:cs typeface="Franklin Gothic Medium"/>
            </a:endParaRPr>
          </a:p>
          <a:p>
            <a:pPr marL="12700" marR="199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dad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08537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16964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40" y="73151"/>
            <a:ext cx="7185659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9884" y="682751"/>
            <a:ext cx="4953000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5608" y="327151"/>
            <a:ext cx="6276213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17592" y="1067689"/>
            <a:ext cx="239141" cy="2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2282" y="10900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68674" y="1067689"/>
            <a:ext cx="360806" cy="284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82924" y="1067689"/>
            <a:ext cx="239140" cy="290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7614" y="10900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9642" y="1067689"/>
            <a:ext cx="170514" cy="386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8763" y="1075531"/>
            <a:ext cx="153162" cy="281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75578" y="995807"/>
            <a:ext cx="163830" cy="3616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35879" y="980694"/>
            <a:ext cx="52959" cy="482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87166" y="966470"/>
            <a:ext cx="46609" cy="385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05734" y="966470"/>
            <a:ext cx="170222" cy="3877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83966" y="1075594"/>
            <a:ext cx="154050" cy="284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10332" y="1067689"/>
            <a:ext cx="247269" cy="292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58940" y="1229502"/>
            <a:ext cx="22524" cy="119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39054" y="1075309"/>
            <a:ext cx="46609" cy="276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56810" y="1075309"/>
            <a:ext cx="146685" cy="276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50058" y="1075309"/>
            <a:ext cx="146685" cy="276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84292" y="1068832"/>
            <a:ext cx="210947" cy="2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03064" y="1068832"/>
            <a:ext cx="210947" cy="2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25142" y="1186330"/>
            <a:ext cx="12295" cy="716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76090" y="1068577"/>
            <a:ext cx="220345" cy="2912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54140" y="1067689"/>
            <a:ext cx="239140" cy="290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98830" y="10900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20562" y="1067689"/>
            <a:ext cx="217550" cy="284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34812" y="1067689"/>
            <a:ext cx="239140" cy="290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79502" y="10900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9546" y="1700860"/>
            <a:ext cx="3672459" cy="43776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3196" y="1694510"/>
            <a:ext cx="3685159" cy="4390390"/>
          </a:xfrm>
          <a:custGeom>
            <a:avLst/>
            <a:gdLst/>
            <a:ahLst/>
            <a:cxnLst/>
            <a:rect l="l" t="t" r="r" b="b"/>
            <a:pathLst>
              <a:path w="3685159" h="4390390">
                <a:moveTo>
                  <a:pt x="0" y="4390390"/>
                </a:moveTo>
                <a:lnTo>
                  <a:pt x="3685159" y="4390390"/>
                </a:lnTo>
                <a:lnTo>
                  <a:pt x="3685159" y="0"/>
                </a:lnTo>
                <a:lnTo>
                  <a:pt x="0" y="0"/>
                </a:lnTo>
                <a:lnTo>
                  <a:pt x="0" y="4390390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8420" y="1653357"/>
            <a:ext cx="3520127" cy="3973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7"/>
              </a:lnSpc>
              <a:spcBef>
                <a:spcPts val="155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</a:t>
            </a:r>
            <a:r>
              <a:rPr sz="1700" spc="-2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oble</a:t>
            </a:r>
            <a:r>
              <a:rPr sz="1700" spc="9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35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0" dirty="0" smtClean="0">
                <a:latin typeface="Franklin Gothic Medium"/>
                <a:cs typeface="Franklin Gothic Medium"/>
              </a:rPr>
              <a:t>obe</a:t>
            </a:r>
            <a:r>
              <a:rPr sz="1700" spc="5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tu</a:t>
            </a:r>
            <a:r>
              <a:rPr sz="1700" spc="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8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ucat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a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uca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ón</a:t>
            </a:r>
            <a:r>
              <a:rPr sz="1700" spc="-110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secun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ar</a:t>
            </a:r>
            <a:r>
              <a:rPr sz="1700" spc="4" dirty="0" smtClean="0">
                <a:latin typeface="Franklin Gothic Medium"/>
                <a:cs typeface="Franklin Gothic Medium"/>
              </a:rPr>
              <a:t>ia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-7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cont</a:t>
            </a:r>
            <a:r>
              <a:rPr sz="1700" spc="9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núa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con</a:t>
            </a:r>
            <a:r>
              <a:rPr sz="1700" spc="-4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ci</a:t>
            </a:r>
            <a:r>
              <a:rPr sz="1700" spc="4" dirty="0" smtClean="0">
                <a:latin typeface="Franklin Gothic Medium"/>
                <a:cs typeface="Franklin Gothic Medium"/>
              </a:rPr>
              <a:t>f</a:t>
            </a:r>
            <a:r>
              <a:rPr sz="1700" spc="0" dirty="0" smtClean="0">
                <a:latin typeface="Franklin Gothic Medium"/>
                <a:cs typeface="Franklin Gothic Medium"/>
              </a:rPr>
              <a:t>ras</a:t>
            </a:r>
            <a:r>
              <a:rPr sz="1700" spc="-6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u</a:t>
            </a:r>
            <a:r>
              <a:rPr sz="1700" spc="0" dirty="0" smtClean="0">
                <a:latin typeface="Franklin Gothic Medium"/>
                <a:cs typeface="Franklin Gothic Medium"/>
              </a:rPr>
              <a:t>y</a:t>
            </a:r>
            <a:r>
              <a:rPr sz="1700" spc="-15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al</a:t>
            </a:r>
            <a:r>
              <a:rPr sz="1700" spc="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as;</a:t>
            </a:r>
            <a:r>
              <a:rPr sz="1700" spc="-90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 espec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al</a:t>
            </a:r>
            <a:r>
              <a:rPr sz="1700" spc="-11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sét</a:t>
            </a:r>
            <a:r>
              <a:rPr sz="1700" spc="9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mo</a:t>
            </a:r>
            <a:r>
              <a:rPr sz="1700" spc="2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añ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-25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 en 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2</a:t>
            </a:r>
            <a:r>
              <a:rPr sz="1700" spc="-9" dirty="0" smtClean="0">
                <a:latin typeface="Franklin Gothic Medium"/>
                <a:cs typeface="Franklin Gothic Medium"/>
              </a:rPr>
              <a:t>0</a:t>
            </a:r>
            <a:r>
              <a:rPr sz="1700" spc="0" dirty="0" smtClean="0">
                <a:latin typeface="Franklin Gothic Medium"/>
                <a:cs typeface="Franklin Gothic Medium"/>
              </a:rPr>
              <a:t>09</a:t>
            </a:r>
            <a:r>
              <a:rPr sz="1700" spc="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ascen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ó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33" dirty="0" smtClean="0">
                <a:latin typeface="Franklin Gothic Medium"/>
                <a:cs typeface="Franklin Gothic Medium"/>
              </a:rPr>
              <a:t> </a:t>
            </a:r>
            <a:r>
              <a:rPr sz="1700" spc="-125" dirty="0" smtClean="0">
                <a:latin typeface="Franklin Gothic Medium"/>
                <a:cs typeface="Franklin Gothic Medium"/>
              </a:rPr>
              <a:t>1</a:t>
            </a:r>
            <a:r>
              <a:rPr sz="1700" spc="0" dirty="0" smtClean="0">
                <a:latin typeface="Franklin Gothic Medium"/>
                <a:cs typeface="Franklin Gothic Medium"/>
              </a:rPr>
              <a:t>7,8%,</a:t>
            </a:r>
            <a:r>
              <a:rPr sz="1700" spc="-72" dirty="0" smtClean="0">
                <a:latin typeface="Franklin Gothic Medium"/>
                <a:cs typeface="Franklin Gothic Medium"/>
              </a:rPr>
              <a:t> </a:t>
            </a:r>
            <a:r>
              <a:rPr sz="1700" spc="-194" dirty="0" smtClean="0">
                <a:latin typeface="Franklin Gothic Medium"/>
                <a:cs typeface="Franklin Gothic Medium"/>
              </a:rPr>
              <a:t>7</a:t>
            </a:r>
            <a:r>
              <a:rPr sz="1700" spc="-64" dirty="0" smtClean="0">
                <a:latin typeface="Franklin Gothic Medium"/>
                <a:cs typeface="Franklin Gothic Medium"/>
              </a:rPr>
              <a:t>.</a:t>
            </a:r>
            <a:r>
              <a:rPr sz="1700" spc="0" dirty="0" smtClean="0">
                <a:latin typeface="Franklin Gothic Medium"/>
                <a:cs typeface="Franklin Gothic Medium"/>
              </a:rPr>
              <a:t>1</a:t>
            </a:r>
            <a:r>
              <a:rPr sz="1700" spc="16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p</a:t>
            </a:r>
            <a:r>
              <a:rPr sz="1700" spc="0" dirty="0" smtClean="0">
                <a:latin typeface="Franklin Gothic Medium"/>
                <a:cs typeface="Franklin Gothic Medium"/>
              </a:rPr>
              <a:t>un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os</a:t>
            </a:r>
            <a:r>
              <a:rPr sz="1700" spc="-3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más</a:t>
            </a:r>
            <a:r>
              <a:rPr sz="1700" spc="-95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 el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9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naciona</a:t>
            </a:r>
            <a:r>
              <a:rPr sz="1700" spc="9" dirty="0" smtClean="0">
                <a:latin typeface="Franklin Gothic Medium"/>
                <a:cs typeface="Franklin Gothic Medium"/>
              </a:rPr>
              <a:t>l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-122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p</a:t>
            </a:r>
            <a:r>
              <a:rPr sz="1700" spc="4" dirty="0" smtClean="0">
                <a:latin typeface="Franklin Gothic Medium"/>
                <a:cs typeface="Franklin Gothic Medium"/>
              </a:rPr>
              <a:t>l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7" dirty="0" smtClean="0">
                <a:latin typeface="Franklin Gothic Medium"/>
                <a:cs typeface="Franklin Gothic Medium"/>
              </a:rPr>
              <a:t> 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odos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5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eles</a:t>
            </a:r>
            <a:r>
              <a:rPr sz="1700" spc="-73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4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enseñanza</a:t>
            </a:r>
            <a:r>
              <a:rPr sz="1700" spc="-7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e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4" dirty="0" smtClean="0">
                <a:latin typeface="Franklin Gothic Medium"/>
                <a:cs typeface="Franklin Gothic Medium"/>
              </a:rPr>
              <a:t>ia</a:t>
            </a:r>
            <a:r>
              <a:rPr sz="1700" spc="0" dirty="0" smtClean="0">
                <a:latin typeface="Franklin Gothic Medium"/>
                <a:cs typeface="Franklin Gothic Medium"/>
              </a:rPr>
              <a:t>;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pe</a:t>
            </a:r>
            <a:r>
              <a:rPr sz="1700" spc="-2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o,</a:t>
            </a:r>
            <a:r>
              <a:rPr sz="1700" spc="-16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seg</a:t>
            </a:r>
            <a:r>
              <a:rPr sz="1700" spc="4" dirty="0" smtClean="0">
                <a:latin typeface="Franklin Gothic Medium"/>
                <a:cs typeface="Franklin Gothic Medium"/>
              </a:rPr>
              <a:t>ú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-3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In</a:t>
            </a:r>
            <a:r>
              <a:rPr sz="1700" spc="-23" dirty="0" smtClean="0">
                <a:latin typeface="Franklin Gothic Medium"/>
                <a:cs typeface="Franklin Gothic Medium"/>
              </a:rPr>
              <a:t>f</a:t>
            </a:r>
            <a:r>
              <a:rPr sz="1700" spc="0" dirty="0" smtClean="0">
                <a:latin typeface="Franklin Gothic Medium"/>
                <a:cs typeface="Franklin Gothic Medium"/>
              </a:rPr>
              <a:t>or</a:t>
            </a:r>
            <a:r>
              <a:rPr sz="1700" spc="9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47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Estado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Na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ón,</a:t>
            </a:r>
            <a:r>
              <a:rPr sz="1700" spc="-3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u</a:t>
            </a:r>
            <a:r>
              <a:rPr sz="1700" spc="0" dirty="0" smtClean="0">
                <a:latin typeface="Franklin Gothic Medium"/>
                <a:cs typeface="Franklin Gothic Medium"/>
              </a:rPr>
              <a:t>est</a:t>
            </a:r>
            <a:r>
              <a:rPr sz="1700" spc="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an</a:t>
            </a:r>
            <a:r>
              <a:rPr sz="1700" spc="-15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una</a:t>
            </a:r>
            <a:r>
              <a:rPr sz="1700" spc="-2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-29" dirty="0" smtClean="0">
                <a:latin typeface="Franklin Gothic Medium"/>
                <a:cs typeface="Franklin Gothic Medium"/>
              </a:rPr>
              <a:t>e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e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ej</a:t>
            </a:r>
            <a:r>
              <a:rPr sz="1700" spc="0" dirty="0" smtClean="0">
                <a:latin typeface="Franklin Gothic Medium"/>
                <a:cs typeface="Franklin Gothic Medium"/>
              </a:rPr>
              <a:t>or</a:t>
            </a:r>
            <a:r>
              <a:rPr sz="1700" spc="9" dirty="0" smtClean="0">
                <a:latin typeface="Franklin Gothic Medium"/>
                <a:cs typeface="Franklin Gothic Medium"/>
              </a:rPr>
              <a:t>í</a:t>
            </a:r>
            <a:r>
              <a:rPr sz="1700" spc="0" dirty="0" smtClean="0">
                <a:latin typeface="Franklin Gothic Medium"/>
                <a:cs typeface="Franklin Gothic Medium"/>
              </a:rPr>
              <a:t>a,</a:t>
            </a:r>
            <a:r>
              <a:rPr sz="1700" spc="41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2.8</a:t>
            </a:r>
            <a:r>
              <a:rPr sz="1700" spc="2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pun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os</a:t>
            </a:r>
            <a:r>
              <a:rPr sz="1700" spc="-2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centuale</a:t>
            </a:r>
            <a:r>
              <a:rPr sz="1700" spc="9" dirty="0" smtClean="0">
                <a:latin typeface="Franklin Gothic Medium"/>
                <a:cs typeface="Franklin Gothic Medium"/>
              </a:rPr>
              <a:t>s</a:t>
            </a:r>
            <a:r>
              <a:rPr sz="1700" spc="0" dirty="0" smtClean="0">
                <a:latin typeface="Franklin Gothic Medium"/>
                <a:cs typeface="Franklin Gothic Medium"/>
              </a:rPr>
              <a:t>,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res</a:t>
            </a:r>
            <a:r>
              <a:rPr sz="1700" spc="4" dirty="0" smtClean="0">
                <a:latin typeface="Franklin Gothic Medium"/>
                <a:cs typeface="Franklin Gothic Medium"/>
              </a:rPr>
              <a:t>p</a:t>
            </a:r>
            <a:r>
              <a:rPr sz="1700" spc="0" dirty="0" smtClean="0">
                <a:latin typeface="Franklin Gothic Medium"/>
                <a:cs typeface="Franklin Gothic Medium"/>
              </a:rPr>
              <a:t>ec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87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20</a:t>
            </a:r>
            <a:r>
              <a:rPr sz="1700" spc="-9" dirty="0" smtClean="0">
                <a:latin typeface="Franklin Gothic Medium"/>
                <a:cs typeface="Franklin Gothic Medium"/>
              </a:rPr>
              <a:t>0</a:t>
            </a:r>
            <a:r>
              <a:rPr sz="1700" spc="0" dirty="0" smtClean="0">
                <a:latin typeface="Franklin Gothic Medium"/>
                <a:cs typeface="Franklin Gothic Medium"/>
              </a:rPr>
              <a:t>8.</a:t>
            </a:r>
            <a:r>
              <a:rPr sz="1700" spc="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No</a:t>
            </a:r>
            <a:r>
              <a:rPr sz="1700" spc="-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obstan</a:t>
            </a:r>
            <a:r>
              <a:rPr sz="1700" spc="-1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e,</a:t>
            </a:r>
            <a:r>
              <a:rPr sz="1700" spc="-5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algunas</a:t>
            </a:r>
            <a:r>
              <a:rPr sz="1700" spc="-14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D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rec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ones</a:t>
            </a:r>
            <a:r>
              <a:rPr sz="1700" spc="-100" dirty="0" smtClean="0">
                <a:latin typeface="Franklin Gothic Medium"/>
                <a:cs typeface="Franklin Gothic Medium"/>
              </a:rPr>
              <a:t> </a:t>
            </a:r>
            <a:r>
              <a:rPr sz="1700" spc="-2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eg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onales</a:t>
            </a:r>
            <a:r>
              <a:rPr sz="1700" spc="34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Edu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0" dirty="0" smtClean="0">
                <a:latin typeface="Franklin Gothic Medium"/>
                <a:cs typeface="Franklin Gothic Medium"/>
              </a:rPr>
              <a:t>ación</a:t>
            </a:r>
            <a:r>
              <a:rPr sz="1700" spc="-10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centa</a:t>
            </a:r>
            <a:r>
              <a:rPr sz="1700" spc="4" dirty="0" smtClean="0">
                <a:latin typeface="Franklin Gothic Medium"/>
                <a:cs typeface="Franklin Gothic Medium"/>
              </a:rPr>
              <a:t>j</a:t>
            </a:r>
            <a:r>
              <a:rPr sz="1700" spc="0" dirty="0" smtClean="0">
                <a:latin typeface="Franklin Gothic Medium"/>
                <a:cs typeface="Franklin Gothic Medium"/>
              </a:rPr>
              <a:t>es</a:t>
            </a:r>
            <a:r>
              <a:rPr sz="1700" spc="-138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ese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ci</a:t>
            </a:r>
            <a:r>
              <a:rPr sz="1700" spc="4" dirty="0" smtClean="0">
                <a:latin typeface="Franklin Gothic Medium"/>
                <a:cs typeface="Franklin Gothic Medium"/>
              </a:rPr>
              <a:t>ó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-7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son su</a:t>
            </a:r>
            <a:r>
              <a:rPr sz="1700" spc="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amen</a:t>
            </a:r>
            <a:r>
              <a:rPr sz="1700" spc="-1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1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29" dirty="0" smtClean="0">
                <a:latin typeface="Franklin Gothic Medium"/>
                <a:cs typeface="Franklin Gothic Medium"/>
              </a:rPr>
              <a:t>e</a:t>
            </a:r>
            <a:r>
              <a:rPr sz="1700" spc="-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9" dirty="0" smtClean="0">
                <a:latin typeface="Franklin Gothic Medium"/>
                <a:cs typeface="Franklin Gothic Medium"/>
              </a:rPr>
              <a:t>s</a:t>
            </a:r>
            <a:r>
              <a:rPr sz="1700" spc="0" dirty="0" smtClean="0">
                <a:latin typeface="Franklin Gothic Medium"/>
                <a:cs typeface="Franklin Gothic Medium"/>
              </a:rPr>
              <a:t>,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tan</a:t>
            </a:r>
            <a:r>
              <a:rPr sz="1700" spc="-1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120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ni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8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gene</a:t>
            </a:r>
            <a:r>
              <a:rPr sz="1700" spc="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al,</a:t>
            </a:r>
            <a:r>
              <a:rPr sz="1700" spc="-12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como</a:t>
            </a:r>
            <a:r>
              <a:rPr sz="1700" spc="-12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sét</a:t>
            </a:r>
            <a:r>
              <a:rPr sz="1700" spc="9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mo</a:t>
            </a:r>
            <a:r>
              <a:rPr sz="1700" spc="2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año,</a:t>
            </a:r>
            <a:r>
              <a:rPr sz="1700" spc="-4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supe</a:t>
            </a:r>
            <a:r>
              <a:rPr sz="1700" spc="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an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30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9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p</a:t>
            </a:r>
            <a:r>
              <a:rPr sz="1700" spc="4" dirty="0" smtClean="0">
                <a:latin typeface="Franklin Gothic Medium"/>
                <a:cs typeface="Franklin Gothic Medium"/>
              </a:rPr>
              <a:t>li</a:t>
            </a:r>
            <a:r>
              <a:rPr sz="1700" spc="0" dirty="0" smtClean="0">
                <a:latin typeface="Franklin Gothic Medium"/>
                <a:cs typeface="Franklin Gothic Medium"/>
              </a:rPr>
              <a:t>amen</a:t>
            </a:r>
            <a:r>
              <a:rPr sz="1700" spc="-1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5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centa</a:t>
            </a:r>
            <a:r>
              <a:rPr sz="1700" spc="4" dirty="0" smtClean="0">
                <a:latin typeface="Franklin Gothic Medium"/>
                <a:cs typeface="Franklin Gothic Medium"/>
              </a:rPr>
              <a:t>j</a:t>
            </a:r>
            <a:r>
              <a:rPr sz="1700" spc="0" dirty="0" smtClean="0">
                <a:latin typeface="Franklin Gothic Medium"/>
                <a:cs typeface="Franklin Gothic Medium"/>
              </a:rPr>
              <a:t>es</a:t>
            </a:r>
            <a:r>
              <a:rPr sz="1700" spc="-12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naciona</a:t>
            </a:r>
            <a:r>
              <a:rPr sz="1700" spc="9" dirty="0" smtClean="0">
                <a:latin typeface="Franklin Gothic Medium"/>
                <a:cs typeface="Franklin Gothic Medium"/>
              </a:rPr>
              <a:t>l</a:t>
            </a:r>
            <a:r>
              <a:rPr sz="1700" spc="0" dirty="0" smtClean="0">
                <a:latin typeface="Franklin Gothic Medium"/>
                <a:cs typeface="Franklin Gothic Medium"/>
              </a:rPr>
              <a:t>es,</a:t>
            </a:r>
            <a:r>
              <a:rPr sz="1700" spc="-12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como</a:t>
            </a:r>
            <a:r>
              <a:rPr sz="1700" spc="-12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se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</a:pPr>
            <a:r>
              <a:rPr sz="1700" spc="-34" dirty="0" smtClean="0">
                <a:latin typeface="Franklin Gothic Medium"/>
                <a:cs typeface="Franklin Gothic Medium"/>
              </a:rPr>
              <a:t>e</a:t>
            </a:r>
            <a:r>
              <a:rPr sz="1700" spc="0" dirty="0" smtClean="0">
                <a:latin typeface="Franklin Gothic Medium"/>
                <a:cs typeface="Franklin Gothic Medium"/>
              </a:rPr>
              <a:t>v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encia</a:t>
            </a:r>
            <a:r>
              <a:rPr sz="1700" spc="-8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 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cua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-3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58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aparece</a:t>
            </a:r>
            <a:endParaRPr sz="1700">
              <a:latin typeface="Franklin Gothic Medium"/>
              <a:cs typeface="Franklin Gothic Medium"/>
            </a:endParaRPr>
          </a:p>
          <a:p>
            <a:pPr marL="12700" marR="24017">
              <a:lnSpc>
                <a:spcPts val="1689"/>
              </a:lnSpc>
            </a:pPr>
            <a:r>
              <a:rPr sz="2550" spc="0" baseline="1729" dirty="0" smtClean="0">
                <a:latin typeface="Franklin Gothic Medium"/>
                <a:cs typeface="Franklin Gothic Medium"/>
              </a:rPr>
              <a:t>en</a:t>
            </a:r>
            <a:r>
              <a:rPr sz="2550" spc="-14" baseline="1729" dirty="0" smtClean="0">
                <a:latin typeface="Franklin Gothic Medium"/>
                <a:cs typeface="Franklin Gothic Medium"/>
              </a:rPr>
              <a:t> 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la</a:t>
            </a:r>
            <a:r>
              <a:rPr sz="2550" spc="-39" baseline="1729" dirty="0" smtClean="0">
                <a:latin typeface="Franklin Gothic Medium"/>
                <a:cs typeface="Franklin Gothic Medium"/>
              </a:rPr>
              <a:t> 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colu</a:t>
            </a:r>
            <a:r>
              <a:rPr sz="2550" spc="9" baseline="1729" dirty="0" smtClean="0">
                <a:latin typeface="Franklin Gothic Medium"/>
                <a:cs typeface="Franklin Gothic Medium"/>
              </a:rPr>
              <a:t>m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na</a:t>
            </a:r>
            <a:r>
              <a:rPr sz="2550" spc="-168" baseline="1729" dirty="0" smtClean="0">
                <a:latin typeface="Franklin Gothic Medium"/>
                <a:cs typeface="Franklin Gothic Medium"/>
              </a:rPr>
              <a:t> </a:t>
            </a:r>
            <a:r>
              <a:rPr sz="2550" spc="-4" baseline="1729" dirty="0" smtClean="0">
                <a:latin typeface="Franklin Gothic Medium"/>
                <a:cs typeface="Franklin Gothic Medium"/>
              </a:rPr>
              <a:t>d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e</a:t>
            </a:r>
            <a:r>
              <a:rPr sz="2550" spc="-3" baseline="1729" dirty="0" smtClean="0">
                <a:latin typeface="Franklin Gothic Medium"/>
                <a:cs typeface="Franklin Gothic Medium"/>
              </a:rPr>
              <a:t> 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la</a:t>
            </a:r>
            <a:r>
              <a:rPr sz="2550" spc="-54" baseline="1729" dirty="0" smtClean="0">
                <a:latin typeface="Franklin Gothic Medium"/>
                <a:cs typeface="Franklin Gothic Medium"/>
              </a:rPr>
              <a:t> </a:t>
            </a:r>
            <a:r>
              <a:rPr sz="2550" spc="4" baseline="1729" dirty="0" smtClean="0">
                <a:latin typeface="Franklin Gothic Medium"/>
                <a:cs typeface="Franklin Gothic Medium"/>
              </a:rPr>
              <a:t>i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z</a:t>
            </a:r>
            <a:r>
              <a:rPr sz="2550" spc="-14" baseline="1729" dirty="0" smtClean="0">
                <a:latin typeface="Franklin Gothic Medium"/>
                <a:cs typeface="Franklin Gothic Medium"/>
              </a:rPr>
              <a:t>q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u</a:t>
            </a:r>
            <a:r>
              <a:rPr sz="2550" spc="4" baseline="1729" dirty="0" smtClean="0">
                <a:latin typeface="Franklin Gothic Medium"/>
                <a:cs typeface="Franklin Gothic Medium"/>
              </a:rPr>
              <a:t>i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e</a:t>
            </a:r>
            <a:r>
              <a:rPr sz="2550" spc="-19" baseline="1729" dirty="0" smtClean="0">
                <a:latin typeface="Franklin Gothic Medium"/>
                <a:cs typeface="Franklin Gothic Medium"/>
              </a:rPr>
              <a:t>r</a:t>
            </a:r>
            <a:r>
              <a:rPr sz="2550" spc="-4" baseline="1729" dirty="0" smtClean="0">
                <a:latin typeface="Franklin Gothic Medium"/>
                <a:cs typeface="Franklin Gothic Medium"/>
              </a:rPr>
              <a:t>d</a:t>
            </a:r>
            <a:r>
              <a:rPr sz="2550" spc="0" baseline="1729" dirty="0" smtClean="0">
                <a:latin typeface="Franklin Gothic Medium"/>
                <a:cs typeface="Franklin Gothic Medium"/>
              </a:rPr>
              <a:t>a.</a:t>
            </a:r>
            <a:endParaRPr sz="17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5520" y="1740652"/>
            <a:ext cx="13804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5"/>
              </a:spcBef>
            </a:pPr>
            <a:r>
              <a:rPr sz="8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3196" y="1694510"/>
            <a:ext cx="3685159" cy="4390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716" y="73151"/>
            <a:ext cx="780135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0148" y="682751"/>
            <a:ext cx="225247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77428" y="1229502"/>
            <a:ext cx="22524" cy="119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06746" y="1075309"/>
            <a:ext cx="146684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94632" y="1068832"/>
            <a:ext cx="210946" cy="2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69794" y="1186330"/>
            <a:ext cx="12295" cy="7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20742" y="1068577"/>
            <a:ext cx="220345" cy="291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69588" y="1068577"/>
            <a:ext cx="200151" cy="290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00855" y="1067689"/>
            <a:ext cx="239141" cy="29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45546" y="1090098"/>
            <a:ext cx="10943" cy="927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25238" y="966470"/>
            <a:ext cx="46609" cy="385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28820" y="1067689"/>
            <a:ext cx="247268" cy="292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16324"/>
            <a:ext cx="36011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900" spc="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      </a:t>
            </a:r>
            <a:r>
              <a:rPr sz="900" spc="10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Razones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am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económ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cas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9906" y="1883342"/>
            <a:ext cx="7347752" cy="3416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023">
              <a:lnSpc>
                <a:spcPts val="1700"/>
              </a:lnSpc>
              <a:spcBef>
                <a:spcPts val="145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¿</a:t>
            </a:r>
            <a:r>
              <a:rPr sz="1500" spc="-25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or</a:t>
            </a:r>
            <a:r>
              <a:rPr sz="1500" spc="-96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ué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r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iran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sonas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jó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enes</a:t>
            </a:r>
            <a:r>
              <a:rPr sz="1500" spc="-6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ad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escolar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3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ema</a:t>
            </a:r>
            <a:r>
              <a:rPr sz="1500" spc="-12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uca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o?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sas </a:t>
            </a:r>
            <a:endParaRPr sz="1500">
              <a:latin typeface="Franklin Gothic Medium"/>
              <a:cs typeface="Franklin Gothic Medium"/>
            </a:endParaRPr>
          </a:p>
          <a:p>
            <a:pPr marL="12700" marR="28023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34" dirty="0" smtClean="0">
                <a:latin typeface="Franklin Gothic Medium"/>
                <a:cs typeface="Franklin Gothic Medium"/>
              </a:rPr>
              <a:t>n</a:t>
            </a:r>
            <a:r>
              <a:rPr sz="1500" spc="-2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30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1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esu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lares</a:t>
            </a:r>
            <a:r>
              <a:rPr sz="1500" spc="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-7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ausas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cuales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 </a:t>
            </a:r>
            <a:endParaRPr sz="1500">
              <a:latin typeface="Franklin Gothic Medium"/>
              <a:cs typeface="Franklin Gothic Medium"/>
            </a:endParaRPr>
          </a:p>
          <a:p>
            <a:pPr marL="12700" marR="28023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oles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8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salen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aulas;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re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an,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situ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ción</a:t>
            </a:r>
            <a:r>
              <a:rPr sz="1500" spc="-116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ami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ia</a:t>
            </a:r>
            <a:r>
              <a:rPr sz="1500" spc="-76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ifícil </a:t>
            </a:r>
            <a:endParaRPr sz="1500">
              <a:latin typeface="Franklin Gothic Medium"/>
              <a:cs typeface="Franklin Gothic Medium"/>
            </a:endParaRPr>
          </a:p>
          <a:p>
            <a:pPr marL="12700" marR="28023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si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uación</a:t>
            </a:r>
            <a:r>
              <a:rPr sz="1500" spc="-1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-18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a,</a:t>
            </a:r>
            <a:r>
              <a:rPr sz="1500" spc="5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bajo</a:t>
            </a:r>
            <a:r>
              <a:rPr sz="1500" spc="-8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eso</a:t>
            </a:r>
            <a:r>
              <a:rPr sz="1500" spc="-7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100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86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oblemas</a:t>
            </a:r>
            <a:r>
              <a:rPr sz="1500" spc="3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 </a:t>
            </a:r>
            <a:endParaRPr sz="1500">
              <a:latin typeface="Franklin Gothic Medium"/>
              <a:cs typeface="Franklin Gothic Medium"/>
            </a:endParaRPr>
          </a:p>
          <a:p>
            <a:pPr marL="12700" marR="28023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inf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ruc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ura</a:t>
            </a:r>
            <a:r>
              <a:rPr sz="1500" spc="-1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10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6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uca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ciben.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  <a:spcBef>
                <a:spcPts val="99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Algu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udian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96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ab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ndonan</a:t>
            </a:r>
            <a:r>
              <a:rPr sz="1500" spc="-1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aulas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uación</a:t>
            </a:r>
            <a:r>
              <a:rPr sz="1500" spc="-115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76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11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ap</a:t>
            </a:r>
            <a:r>
              <a:rPr sz="1500" spc="-19" dirty="0" smtClean="0">
                <a:latin typeface="Franklin Gothic Medium"/>
                <a:cs typeface="Franklin Gothic Medium"/>
              </a:rPr>
              <a:t>o</a:t>
            </a:r>
            <a:r>
              <a:rPr sz="1500" spc="-25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ím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udios;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chos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chas,</a:t>
            </a:r>
            <a:r>
              <a:rPr sz="1500" spc="-8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5" dirty="0" smtClean="0">
                <a:latin typeface="Franklin Gothic Medium"/>
                <a:cs typeface="Franklin Gothic Medium"/>
              </a:rPr>
              <a:t>ro</a:t>
            </a:r>
            <a:r>
              <a:rPr sz="1500" spc="0" dirty="0" smtClean="0">
                <a:latin typeface="Franklin Gothic Medium"/>
                <a:cs typeface="Franklin Gothic Medium"/>
              </a:rPr>
              <a:t>vienen</a:t>
            </a:r>
            <a:r>
              <a:rPr sz="1500" spc="-8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hoga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6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ajo</a:t>
            </a:r>
            <a:r>
              <a:rPr sz="1500" spc="-9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il</a:t>
            </a:r>
            <a:r>
              <a:rPr sz="1500" spc="-7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ma</a:t>
            </a:r>
            <a:r>
              <a:rPr sz="1500" spc="-14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uca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ual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cons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7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orit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rio</a:t>
            </a:r>
            <a:r>
              <a:rPr sz="1500" spc="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udio,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7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re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como 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re</a:t>
            </a:r>
            <a:r>
              <a:rPr sz="1500" spc="-1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ran</a:t>
            </a:r>
            <a:r>
              <a:rPr sz="1500" spc="-1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sin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és,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le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incen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8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8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zo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el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a,</a:t>
            </a:r>
            <a:r>
              <a:rPr sz="1500" spc="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más</a:t>
            </a:r>
            <a:r>
              <a:rPr sz="1500" spc="-10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bien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1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eleran</a:t>
            </a:r>
            <a:r>
              <a:rPr sz="1500" spc="-9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da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aulas.</a:t>
            </a:r>
            <a:r>
              <a:rPr sz="1500" spc="-38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situ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ción</a:t>
            </a:r>
            <a:r>
              <a:rPr sz="1500" spc="-1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lu</a:t>
            </a:r>
            <a:r>
              <a:rPr sz="1500" spc="-1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1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ién</a:t>
            </a:r>
            <a:r>
              <a:rPr sz="1500" spc="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malas</a:t>
            </a:r>
            <a:r>
              <a:rPr sz="1500" spc="-1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laciones</a:t>
            </a:r>
            <a:r>
              <a:rPr sz="1500" spc="-7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re</a:t>
            </a:r>
            <a:r>
              <a:rPr sz="1500" spc="-5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miemb</a:t>
            </a:r>
            <a:r>
              <a:rPr sz="1500" spc="-28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5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rupo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-18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ami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iar</a:t>
            </a:r>
            <a:r>
              <a:rPr sz="1500" spc="5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sin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3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a.</a:t>
            </a:r>
            <a:endParaRPr sz="1500">
              <a:latin typeface="Franklin Gothic Medium"/>
              <a:cs typeface="Franklin Gothic Medium"/>
            </a:endParaRPr>
          </a:p>
          <a:p>
            <a:pPr marL="12700" marR="107064">
              <a:lnSpc>
                <a:spcPts val="1440"/>
              </a:lnSpc>
              <a:spcBef>
                <a:spcPts val="181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men</a:t>
            </a:r>
            <a:r>
              <a:rPr sz="1500" spc="-23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7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ó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enes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7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udios</a:t>
            </a:r>
            <a:r>
              <a:rPr sz="1500" spc="-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11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á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er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36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</a:t>
            </a:r>
            <a:r>
              <a:rPr sz="1500" spc="-25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ez,</a:t>
            </a:r>
            <a:r>
              <a:rPr sz="1500" spc="1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 señalado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9" dirty="0" smtClean="0">
                <a:latin typeface="Franklin Gothic Medium"/>
                <a:cs typeface="Franklin Gothic Medium"/>
              </a:rPr>
              <a:t>n</a:t>
            </a:r>
            <a:r>
              <a:rPr sz="1500" spc="-2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sob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3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8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oblemática,</a:t>
            </a:r>
            <a:r>
              <a:rPr sz="1500" spc="9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omo</a:t>
            </a:r>
            <a:r>
              <a:rPr sz="1500" spc="-1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ausa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nc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pal de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ese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ción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udianti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.</a:t>
            </a:r>
            <a:r>
              <a:rPr sz="1500" spc="-1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11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cu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sos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ender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ma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13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 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udios,</a:t>
            </a:r>
            <a:r>
              <a:rPr sz="1500" spc="-5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5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nc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am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6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(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ec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básica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insa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is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echas</a:t>
            </a:r>
            <a:r>
              <a:rPr sz="1500" spc="4" dirty="0" smtClean="0">
                <a:latin typeface="Franklin Gothic Medium"/>
                <a:cs typeface="Franklin Gothic Medium"/>
              </a:rPr>
              <a:t>)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106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 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9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oncu</a:t>
            </a:r>
            <a:r>
              <a:rPr sz="1500" spc="1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2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emb</a:t>
            </a:r>
            <a:r>
              <a:rPr sz="1500" spc="-23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5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subs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8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obl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ga</a:t>
            </a:r>
            <a:r>
              <a:rPr sz="1500" spc="-1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udian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8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 ab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ndonar</a:t>
            </a:r>
            <a:r>
              <a:rPr sz="1500" spc="-1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as.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40" y="1960533"/>
            <a:ext cx="109890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40" y="2921034"/>
            <a:ext cx="109890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4247168"/>
            <a:ext cx="109890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716" y="73151"/>
            <a:ext cx="780135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0148" y="682751"/>
            <a:ext cx="225247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77428" y="1229502"/>
            <a:ext cx="22524" cy="119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06746" y="1075309"/>
            <a:ext cx="146684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94632" y="1068832"/>
            <a:ext cx="210946" cy="2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9794" y="1186330"/>
            <a:ext cx="12295" cy="7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20742" y="1068577"/>
            <a:ext cx="220345" cy="291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69588" y="1068577"/>
            <a:ext cx="200151" cy="290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00855" y="1067689"/>
            <a:ext cx="239141" cy="29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45546" y="1090098"/>
            <a:ext cx="10943" cy="927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25238" y="966470"/>
            <a:ext cx="46609" cy="385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28820" y="1067689"/>
            <a:ext cx="247268" cy="292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5281" y="206371"/>
            <a:ext cx="21298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5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13669"/>
            <a:ext cx="25461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     </a:t>
            </a:r>
            <a:r>
              <a:rPr sz="1000" spc="55" dirty="0" smtClean="0">
                <a:solidFill>
                  <a:srgbClr val="C7000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z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nes</a:t>
            </a:r>
            <a:r>
              <a:rPr sz="2000" spc="-1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2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9906" y="1915028"/>
            <a:ext cx="7300767" cy="3601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71">
              <a:lnSpc>
                <a:spcPts val="2040"/>
              </a:lnSpc>
              <a:spcBef>
                <a:spcPts val="155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ámbi</a:t>
            </a:r>
            <a:r>
              <a:rPr sz="1800" spc="-2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cip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10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sa</a:t>
            </a:r>
            <a:r>
              <a:rPr sz="1800" spc="-5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dese</a:t>
            </a:r>
            <a:r>
              <a:rPr sz="1800" spc="-25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l </a:t>
            </a:r>
            <a:endParaRPr sz="1800">
              <a:latin typeface="Franklin Gothic Medium"/>
              <a:cs typeface="Franklin Gothic Medium"/>
            </a:endParaRPr>
          </a:p>
          <a:p>
            <a:pPr marL="12700" marR="3367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4" dirty="0" smtClean="0">
                <a:latin typeface="Franklin Gothic Medium"/>
                <a:cs typeface="Franklin Gothic Medium"/>
              </a:rPr>
              <a:t>rr</a:t>
            </a:r>
            <a:r>
              <a:rPr sz="1800" spc="0" dirty="0" smtClean="0">
                <a:latin typeface="Franklin Gothic Medium"/>
                <a:cs typeface="Franklin Gothic Medium"/>
              </a:rPr>
              <a:t>espo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0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5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jo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dé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7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-39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xis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cia</a:t>
            </a:r>
            <a:r>
              <a:rPr sz="1800" spc="-1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obl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 marR="3367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pr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dizaje</a:t>
            </a:r>
            <a:r>
              <a:rPr sz="1800" spc="-154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son co</a:t>
            </a:r>
            <a:r>
              <a:rPr sz="1800" spc="-34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didos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stit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ción </a:t>
            </a:r>
            <a:endParaRPr sz="1800">
              <a:latin typeface="Franklin Gothic Medium"/>
              <a:cs typeface="Franklin Gothic Medium"/>
            </a:endParaRPr>
          </a:p>
          <a:p>
            <a:pPr marL="12700" marR="3367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iv</a:t>
            </a:r>
            <a:r>
              <a:rPr sz="1800" spc="0" dirty="0" smtClean="0">
                <a:latin typeface="Franklin Gothic Medium"/>
                <a:cs typeface="Franklin Gothic Medium"/>
              </a:rPr>
              <a:t>a,</a:t>
            </a:r>
            <a:r>
              <a:rPr sz="1800" spc="-12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poca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acc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40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idos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despie</a:t>
            </a:r>
            <a:r>
              <a:rPr sz="1800" spc="5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 </a:t>
            </a:r>
            <a:endParaRPr sz="1800">
              <a:latin typeface="Franklin Gothic Medium"/>
              <a:cs typeface="Franklin Gothic Medium"/>
            </a:endParaRPr>
          </a:p>
          <a:p>
            <a:pPr marL="12700" marR="33671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sec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or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1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-33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ma</a:t>
            </a:r>
            <a:r>
              <a:rPr sz="1800" spc="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53" dirty="0" smtClean="0">
                <a:latin typeface="Franklin Gothic Medium"/>
                <a:cs typeface="Franklin Gothic Medium"/>
              </a:rPr>
              <a:t>r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;</a:t>
            </a:r>
            <a:r>
              <a:rPr sz="1800" spc="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mbié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5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 </a:t>
            </a:r>
            <a:endParaRPr sz="1800">
              <a:latin typeface="Franklin Gothic Medium"/>
              <a:cs typeface="Franklin Gothic Medium"/>
            </a:endParaRPr>
          </a:p>
          <a:p>
            <a:pPr marL="12700" marR="33671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17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9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(docen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emb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iv</a:t>
            </a:r>
            <a:r>
              <a:rPr sz="1800" spc="0" dirty="0" smtClean="0">
                <a:latin typeface="Franklin Gothic Medium"/>
                <a:cs typeface="Franklin Gothic Medium"/>
              </a:rPr>
              <a:t>a),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hace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muchos</a:t>
            </a:r>
            <a:r>
              <a:rPr sz="1800" spc="-122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ó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sent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x</a:t>
            </a:r>
            <a:r>
              <a:rPr sz="1800" spc="0" dirty="0" smtClean="0">
                <a:latin typeface="Franklin Gothic Medium"/>
                <a:cs typeface="Franklin Gothic Medium"/>
              </a:rPr>
              <a:t>cl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idos 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stit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deja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ser at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a,</a:t>
            </a:r>
            <a:r>
              <a:rPr sz="1800" spc="-16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escasa 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eg</a:t>
            </a:r>
            <a:r>
              <a:rPr sz="1800" spc="-4" dirty="0" smtClean="0">
                <a:latin typeface="Franklin Gothic Medium"/>
                <a:cs typeface="Franklin Gothic Medium"/>
              </a:rPr>
              <a:t>ra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ó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egio</a:t>
            </a:r>
            <a:r>
              <a:rPr sz="1800" spc="-1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3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f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marL="12700" marR="120309">
              <a:lnSpc>
                <a:spcPts val="1730"/>
              </a:lnSpc>
              <a:spcBef>
                <a:spcPts val="430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Ot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0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102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ibu</a:t>
            </a:r>
            <a:r>
              <a:rPr sz="1800" spc="-29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7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dese</a:t>
            </a:r>
            <a:r>
              <a:rPr sz="1800" spc="-25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1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 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f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str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ctu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3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stit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cio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públ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cas,</a:t>
            </a:r>
            <a:r>
              <a:rPr sz="1800" spc="-6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cios</a:t>
            </a:r>
            <a:r>
              <a:rPr sz="1800" spc="-6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poco a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7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pr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dizaj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0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1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estado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físico</a:t>
            </a:r>
            <a:r>
              <a:rPr sz="1800" spc="-8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 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xi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cia</a:t>
            </a:r>
            <a:r>
              <a:rPr sz="1800" spc="-1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ul</a:t>
            </a:r>
            <a:r>
              <a:rPr sz="1800" spc="0" dirty="0" smtClean="0">
                <a:latin typeface="Franklin Gothic Medium"/>
                <a:cs typeface="Franklin Gothic Medium"/>
              </a:rPr>
              <a:t>as,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3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gunos</a:t>
            </a:r>
            <a:r>
              <a:rPr sz="1800" spc="-7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gru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5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eciben cl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ses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xpuestas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0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 de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0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ár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;</a:t>
            </a:r>
            <a:r>
              <a:rPr sz="1800" spc="-6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0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j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sta</a:t>
            </a:r>
            <a:r>
              <a:rPr sz="1800" spc="-10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 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j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sti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1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 est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0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sus</a:t>
            </a:r>
            <a:r>
              <a:rPr sz="1800" spc="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doc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40" y="2008388"/>
            <a:ext cx="12598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4038991"/>
            <a:ext cx="12598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716" y="73151"/>
            <a:ext cx="780135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0148" y="682751"/>
            <a:ext cx="225247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9342" y="327151"/>
            <a:ext cx="6930326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77428" y="1229502"/>
            <a:ext cx="22524" cy="119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06746" y="1075309"/>
            <a:ext cx="146684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94632" y="1068832"/>
            <a:ext cx="210946" cy="2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9794" y="1186330"/>
            <a:ext cx="12295" cy="7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20742" y="1068577"/>
            <a:ext cx="220345" cy="291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69588" y="1068577"/>
            <a:ext cx="200151" cy="290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00855" y="1067689"/>
            <a:ext cx="239141" cy="29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45546" y="1090098"/>
            <a:ext cx="10943" cy="927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25238" y="966470"/>
            <a:ext cx="46609" cy="385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28820" y="1067689"/>
            <a:ext cx="247268" cy="292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13669"/>
            <a:ext cx="25461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1000" spc="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     </a:t>
            </a:r>
            <a:r>
              <a:rPr sz="1000" spc="55" dirty="0" smtClean="0">
                <a:solidFill>
                  <a:srgbClr val="C7000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z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nes</a:t>
            </a:r>
            <a:r>
              <a:rPr sz="2000" spc="-1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2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9906" y="1915028"/>
            <a:ext cx="7331707" cy="4040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0"/>
              </a:lnSpc>
              <a:spcBef>
                <a:spcPts val="155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sas</a:t>
            </a:r>
            <a:r>
              <a:rPr sz="1800" spc="-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escol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-10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ámbi</a:t>
            </a:r>
            <a:r>
              <a:rPr sz="1800" spc="-2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,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mbi</a:t>
            </a:r>
            <a:r>
              <a:rPr sz="1800" spc="-4" dirty="0" smtClean="0">
                <a:latin typeface="Franklin Gothic Medium"/>
                <a:cs typeface="Franklin Gothic Medium"/>
              </a:rPr>
              <a:t>é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f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29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3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egún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díst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cas</a:t>
            </a:r>
            <a:r>
              <a:rPr sz="1800" spc="-10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Mi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is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io</a:t>
            </a:r>
            <a:r>
              <a:rPr sz="1800" spc="-11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 Públ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ca,</a:t>
            </a:r>
            <a:r>
              <a:rPr sz="1800" spc="-1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cinco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ep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solo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43%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gresan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sétimo</a:t>
            </a:r>
            <a:r>
              <a:rPr sz="1800" spc="-15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2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g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ad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2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secunda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;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ade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á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II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Estado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dica</a:t>
            </a:r>
            <a:r>
              <a:rPr sz="1800" spc="-92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endParaRPr sz="1800">
              <a:latin typeface="Franklin Gothic Medium"/>
              <a:cs typeface="Franklin Gothic Medium"/>
            </a:endParaRPr>
          </a:p>
          <a:p>
            <a:pPr marL="12700" marR="18742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gru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edad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</a:t>
            </a:r>
            <a:r>
              <a:rPr sz="1800" spc="-34" dirty="0" smtClean="0">
                <a:latin typeface="Franklin Gothic Medium"/>
                <a:cs typeface="Franklin Gothic Medium"/>
              </a:rPr>
              <a:t> </a:t>
            </a:r>
            <a:r>
              <a:rPr sz="1800" spc="-119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7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-59" dirty="0" smtClean="0">
                <a:latin typeface="Franklin Gothic Medium"/>
                <a:cs typeface="Franklin Gothic Medium"/>
              </a:rPr>
              <a:t>2</a:t>
            </a:r>
            <a:r>
              <a:rPr sz="1800" spc="0" dirty="0" smtClean="0">
                <a:latin typeface="Franklin Gothic Medium"/>
                <a:cs typeface="Franklin Gothic Medium"/>
              </a:rPr>
              <a:t>1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os,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solo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4</a:t>
            </a:r>
            <a:r>
              <a:rPr sz="1800" spc="4" dirty="0" smtClean="0">
                <a:latin typeface="Franklin Gothic Medium"/>
                <a:cs typeface="Franklin Gothic Medium"/>
              </a:rPr>
              <a:t>0</a:t>
            </a:r>
            <a:r>
              <a:rPr sz="1800" spc="0" dirty="0" smtClean="0">
                <a:latin typeface="Franklin Gothic Medium"/>
                <a:cs typeface="Franklin Gothic Medium"/>
              </a:rPr>
              <a:t>%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ogró</a:t>
            </a:r>
            <a:r>
              <a:rPr sz="1800" spc="-1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ap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-10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 </a:t>
            </a:r>
            <a:endParaRPr sz="1800">
              <a:latin typeface="Franklin Gothic Medium"/>
              <a:cs typeface="Franklin Gothic Medium"/>
            </a:endParaRPr>
          </a:p>
          <a:p>
            <a:pPr marL="12700" marR="18742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cic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do.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Otr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3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estigac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str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 marR="18742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pobl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15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-1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ta</a:t>
            </a:r>
            <a:r>
              <a:rPr sz="1800" spc="7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ia</a:t>
            </a:r>
            <a:r>
              <a:rPr sz="1800" spc="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cer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cic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(85%</a:t>
            </a:r>
            <a:r>
              <a:rPr sz="1800" spc="-12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5</a:t>
            </a:r>
            <a:r>
              <a:rPr sz="1800" spc="14" dirty="0" smtClean="0">
                <a:latin typeface="Franklin Gothic Medium"/>
                <a:cs typeface="Franklin Gothic Medium"/>
              </a:rPr>
              <a:t>3</a:t>
            </a:r>
            <a:r>
              <a:rPr sz="1800" spc="0" dirty="0" smtClean="0">
                <a:latin typeface="Franklin Gothic Medium"/>
                <a:cs typeface="Franklin Gothic Medium"/>
              </a:rPr>
              <a:t>%, </a:t>
            </a:r>
            <a:endParaRPr sz="1800">
              <a:latin typeface="Franklin Gothic Medium"/>
              <a:cs typeface="Franklin Gothic Medium"/>
            </a:endParaRPr>
          </a:p>
          <a:p>
            <a:pPr marL="12700" marR="18742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espec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4" dirty="0" smtClean="0">
                <a:latin typeface="Franklin Gothic Medium"/>
                <a:cs typeface="Franklin Gothic Medium"/>
              </a:rPr>
              <a:t>v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3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),</a:t>
            </a:r>
            <a:r>
              <a:rPr sz="1800" spc="2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esu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dos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bien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no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1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j</a:t>
            </a:r>
            <a:r>
              <a:rPr sz="1800" spc="-4" dirty="0" smtClean="0">
                <a:latin typeface="Franklin Gothic Medium"/>
                <a:cs typeface="Franklin Gothic Medium"/>
              </a:rPr>
              <a:t>or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14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obre</a:t>
            </a:r>
            <a:r>
              <a:rPr sz="1800" spc="-33" dirty="0" smtClean="0">
                <a:latin typeface="Franklin Gothic Medium"/>
                <a:cs typeface="Franklin Gothic Medium"/>
              </a:rPr>
              <a:t> 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odo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 </a:t>
            </a:r>
            <a:endParaRPr sz="1800">
              <a:latin typeface="Franklin Gothic Medium"/>
              <a:cs typeface="Franklin Gothic Medium"/>
            </a:endParaRPr>
          </a:p>
          <a:p>
            <a:pPr marL="12700" marR="18742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caso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ecu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sí</a:t>
            </a:r>
            <a:r>
              <a:rPr sz="1800" spc="-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ep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esent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</a:t>
            </a:r>
            <a:r>
              <a:rPr sz="1800" spc="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ep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6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espec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ú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mos </a:t>
            </a:r>
            <a:endParaRPr sz="1800">
              <a:latin typeface="Franklin Gothic Medium"/>
              <a:cs typeface="Franklin Gothic Medium"/>
            </a:endParaRPr>
          </a:p>
          <a:p>
            <a:pPr marL="12700" marR="18742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siglo</a:t>
            </a:r>
            <a:r>
              <a:rPr sz="1800" spc="-10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XX</a:t>
            </a:r>
            <a:r>
              <a:rPr sz="1800" spc="-1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pr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XX</a:t>
            </a:r>
            <a:r>
              <a:rPr sz="1800" spc="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ndo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70%</a:t>
            </a:r>
            <a:r>
              <a:rPr sz="1800" spc="-10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2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 </a:t>
            </a:r>
            <a:endParaRPr sz="1800">
              <a:latin typeface="Franklin Gothic Medium"/>
              <a:cs typeface="Franklin Gothic Medium"/>
            </a:endParaRPr>
          </a:p>
          <a:p>
            <a:pPr marL="12700" marR="18742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aban</a:t>
            </a:r>
            <a:r>
              <a:rPr sz="1800" spc="-14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ia</a:t>
            </a:r>
            <a:r>
              <a:rPr sz="1800" spc="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40%</a:t>
            </a:r>
            <a:r>
              <a:rPr sz="1800" spc="-10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30%</a:t>
            </a:r>
            <a:r>
              <a:rPr sz="1800" spc="-104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ecu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 marL="12700" marR="627">
              <a:lnSpc>
                <a:spcPts val="1730"/>
              </a:lnSpc>
              <a:spcBef>
                <a:spcPts val="219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Ot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0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ema</a:t>
            </a:r>
            <a:r>
              <a:rPr sz="1800" spc="3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cen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2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 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os,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hecho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 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casi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mi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ad</a:t>
            </a:r>
            <a:r>
              <a:rPr sz="1800" spc="-17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1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iza</a:t>
            </a:r>
            <a:r>
              <a:rPr sz="1800" spc="-1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 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ia</a:t>
            </a:r>
            <a:r>
              <a:rPr sz="1800" spc="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cer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cic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5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ll</a:t>
            </a:r>
            <a:r>
              <a:rPr sz="1800" spc="0" dirty="0" smtClean="0">
                <a:latin typeface="Franklin Gothic Medium"/>
                <a:cs typeface="Franklin Gothic Medium"/>
              </a:rPr>
              <a:t>egan</a:t>
            </a:r>
            <a:r>
              <a:rPr sz="1800" spc="-1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esa</a:t>
            </a:r>
            <a:r>
              <a:rPr sz="1800" spc="-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1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ta</a:t>
            </a:r>
            <a:r>
              <a:rPr sz="1800" spc="-1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68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el p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-39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vis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ido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-1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gún</a:t>
            </a:r>
            <a:r>
              <a:rPr sz="1800" spc="-10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ñ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-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ec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nd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endParaRPr sz="1800">
              <a:latin typeface="Franklin Gothic Medium"/>
              <a:cs typeface="Franklin Gothic Medium"/>
            </a:endParaRPr>
          </a:p>
          <a:p>
            <a:pPr marL="12700" marR="96418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est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ma</a:t>
            </a:r>
            <a:r>
              <a:rPr sz="1800" spc="-177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54" dirty="0" smtClean="0">
                <a:latin typeface="Franklin Gothic Medium"/>
                <a:cs typeface="Franklin Gothic Medium"/>
              </a:rPr>
              <a:t>r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8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7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um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ado</a:t>
            </a:r>
            <a:r>
              <a:rPr sz="1800" spc="4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hasta n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se,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casi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9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6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ecido.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40" y="2008388"/>
            <a:ext cx="12598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4697359"/>
            <a:ext cx="12598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6840" y="73151"/>
            <a:ext cx="657910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960" y="682751"/>
            <a:ext cx="297637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84358" y="10900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23078" y="995807"/>
            <a:ext cx="163830" cy="361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24046" y="995807"/>
            <a:ext cx="163829" cy="361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18531" y="980694"/>
            <a:ext cx="52959" cy="48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83379" y="980694"/>
            <a:ext cx="52959" cy="48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37530" y="966470"/>
            <a:ext cx="46609" cy="385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86072" y="966470"/>
            <a:ext cx="232155" cy="393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35093" y="1081842"/>
            <a:ext cx="15595" cy="1127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21706" y="1075309"/>
            <a:ext cx="46609" cy="276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86554" y="1075309"/>
            <a:ext cx="46609" cy="276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19753" y="1075309"/>
            <a:ext cx="217550" cy="284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31110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82058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08400" y="1068577"/>
            <a:ext cx="200151" cy="2901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8062" y="1067689"/>
            <a:ext cx="217550" cy="284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39667" y="1067689"/>
            <a:ext cx="239141" cy="290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39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1613669"/>
            <a:ext cx="7738658" cy="4182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7"/>
              </a:lnSpc>
              <a:spcBef>
                <a:spcPts val="165"/>
              </a:spcBef>
            </a:pPr>
            <a:r>
              <a:rPr sz="2000" spc="-1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ara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1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minuir</a:t>
            </a:r>
            <a:r>
              <a:rPr sz="2000" spc="-18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dese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ción</a:t>
            </a:r>
            <a:r>
              <a:rPr sz="2000" spc="-3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nti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man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ener</a:t>
            </a:r>
            <a:r>
              <a:rPr sz="2000" spc="3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2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ric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dos</a:t>
            </a:r>
            <a:r>
              <a:rPr sz="2000" spc="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ema</a:t>
            </a:r>
            <a:r>
              <a:rPr sz="2000" spc="-18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logr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reinse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ción</a:t>
            </a:r>
            <a:r>
              <a:rPr sz="2000" spc="-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ienes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bí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5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ab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ndo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d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4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dio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creó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-53" dirty="0" smtClean="0">
                <a:latin typeface="Franklin Gothic Medium"/>
                <a:cs typeface="Franklin Gothic Medium"/>
              </a:rPr>
              <a:t>A</a:t>
            </a:r>
            <a:r>
              <a:rPr sz="2000" spc="-2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ancem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15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1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1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(aco</a:t>
            </a:r>
            <a:r>
              <a:rPr sz="2000" spc="-2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-3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60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),</a:t>
            </a:r>
            <a:r>
              <a:rPr sz="2000" spc="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ne</a:t>
            </a:r>
            <a:r>
              <a:rPr sz="2000" spc="-2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0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0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ect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1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fr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gar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ga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dio</a:t>
            </a:r>
            <a:r>
              <a:rPr sz="2000" spc="-7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ado.</a:t>
            </a:r>
            <a:r>
              <a:rPr sz="2000" spc="7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7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ograma</a:t>
            </a:r>
            <a:r>
              <a:rPr sz="2000" spc="8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9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inan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ia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recursos</a:t>
            </a:r>
            <a:r>
              <a:rPr sz="2000" spc="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Nacio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1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Becas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(</a:t>
            </a:r>
            <a:r>
              <a:rPr sz="2000" spc="-3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BE),</a:t>
            </a:r>
            <a:r>
              <a:rPr sz="2000" spc="-1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Mix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6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-52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Social</a:t>
            </a:r>
            <a:r>
              <a:rPr sz="2000" spc="-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(IMAS)</a:t>
            </a:r>
            <a:r>
              <a:rPr sz="2000" spc="-16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do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cial</a:t>
            </a:r>
            <a:r>
              <a:rPr sz="2000" spc="-10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gnacio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72" dirty="0" smtClean="0">
                <a:latin typeface="Franklin Gothic Medium"/>
                <a:cs typeface="Franklin Gothic Medium"/>
              </a:rPr>
              <a:t> </a:t>
            </a:r>
            <a:r>
              <a:rPr sz="2000" spc="-33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am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ares</a:t>
            </a:r>
            <a:r>
              <a:rPr sz="2000" spc="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(</a:t>
            </a:r>
            <a:r>
              <a:rPr sz="2000" spc="-3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OD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F)</a:t>
            </a:r>
            <a:r>
              <a:rPr sz="2000" spc="-1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ende</a:t>
            </a:r>
            <a:r>
              <a:rPr sz="2000" spc="-1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" dirty="0" smtClean="0">
                <a:latin typeface="Franklin Gothic Medium"/>
                <a:cs typeface="Franklin Gothic Medium"/>
              </a:rPr>
              <a:t>tu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nda</a:t>
            </a:r>
            <a:r>
              <a:rPr sz="2000" spc="-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señanza;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mientr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99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endidos</a:t>
            </a:r>
            <a:r>
              <a:rPr sz="2000" spc="-1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BE.</a:t>
            </a:r>
            <a:r>
              <a:rPr sz="2000" spc="-123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ara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éxi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ograma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-53" dirty="0" smtClean="0">
                <a:latin typeface="Franklin Gothic Medium"/>
                <a:cs typeface="Franklin Gothic Medium"/>
              </a:rPr>
              <a:t>A</a:t>
            </a:r>
            <a:r>
              <a:rPr sz="2000" spc="-2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ancem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1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-1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apo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1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</a:t>
            </a:r>
            <a:r>
              <a:rPr sz="2000" spc="9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infrae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ru</a:t>
            </a:r>
            <a:r>
              <a:rPr sz="2000" spc="0" dirty="0" smtClean="0">
                <a:latin typeface="Franklin Gothic Medium"/>
                <a:cs typeface="Franklin Gothic Medium"/>
              </a:rPr>
              <a:t>ct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logí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1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3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ibuc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í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como</a:t>
            </a:r>
            <a:r>
              <a:rPr sz="2000" spc="-1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ción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ogram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-9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6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hoga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0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más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recursos.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dición</a:t>
            </a:r>
            <a:r>
              <a:rPr sz="2000" spc="-1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ori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recibir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da,</a:t>
            </a:r>
            <a:r>
              <a:rPr sz="2000" spc="-6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odas</a:t>
            </a:r>
            <a:r>
              <a:rPr sz="2000" spc="-6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sonas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edad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esco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hogare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18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ermanez</a:t>
            </a:r>
            <a:r>
              <a:rPr sz="2000" spc="9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an</a:t>
            </a:r>
            <a:r>
              <a:rPr sz="2000" spc="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nd</a:t>
            </a:r>
            <a:r>
              <a:rPr sz="2000" spc="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.</a:t>
            </a:r>
            <a:r>
              <a:rPr sz="2000" spc="-9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1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encia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ici</a:t>
            </a:r>
            <a:r>
              <a:rPr sz="2000" spc="-1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rio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tá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go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ección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cada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ción</a:t>
            </a:r>
            <a:r>
              <a:rPr sz="2000" spc="-10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2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248" y="2552700"/>
            <a:ext cx="6422135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248" y="3162300"/>
            <a:ext cx="331927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654" y="2843911"/>
            <a:ext cx="5546521" cy="473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4654" y="3322447"/>
            <a:ext cx="2562148" cy="51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6840" y="73151"/>
            <a:ext cx="657910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60" y="682751"/>
            <a:ext cx="297637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40408" y="327151"/>
            <a:ext cx="5668137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84358" y="10900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23078" y="995807"/>
            <a:ext cx="163830" cy="361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24046" y="995807"/>
            <a:ext cx="163829" cy="361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8531" y="980694"/>
            <a:ext cx="52959" cy="48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83379" y="980694"/>
            <a:ext cx="52959" cy="48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37530" y="966470"/>
            <a:ext cx="46609" cy="385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86072" y="966470"/>
            <a:ext cx="232155" cy="393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5093" y="1081842"/>
            <a:ext cx="15595" cy="1127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1706" y="1075309"/>
            <a:ext cx="46609" cy="276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86554" y="1075309"/>
            <a:ext cx="46609" cy="276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19753" y="1075309"/>
            <a:ext cx="217550" cy="284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31110" y="1186330"/>
            <a:ext cx="12295" cy="71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82058" y="1068577"/>
            <a:ext cx="220344" cy="291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8400" y="1068577"/>
            <a:ext cx="200151" cy="2901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8062" y="1067689"/>
            <a:ext cx="217550" cy="284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39667" y="1067689"/>
            <a:ext cx="239141" cy="290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6324"/>
            <a:ext cx="7742939" cy="3820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0"/>
              </a:lnSpc>
              <a:spcBef>
                <a:spcPts val="155"/>
              </a:spcBef>
            </a:pP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conside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4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ma</a:t>
            </a:r>
            <a:r>
              <a:rPr sz="1800" spc="71" dirty="0" smtClean="0">
                <a:latin typeface="Franklin Gothic Medium"/>
                <a:cs typeface="Franklin Gothic Medium"/>
              </a:rPr>
              <a:t> </a:t>
            </a:r>
            <a:r>
              <a:rPr sz="1800" spc="-47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cemos</a:t>
            </a:r>
            <a:r>
              <a:rPr sz="1800" spc="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cidido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posit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am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ema</a:t>
            </a:r>
            <a:r>
              <a:rPr sz="1800" spc="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escol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-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5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11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</a:t>
            </a:r>
            <a:r>
              <a:rPr sz="1800" spc="17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1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ha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4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ado</a:t>
            </a:r>
            <a:r>
              <a:rPr sz="1800" spc="-9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dismi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uc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7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48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ú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aba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ema</a:t>
            </a:r>
            <a:r>
              <a:rPr sz="1800" spc="-1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9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supu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3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8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mucho</a:t>
            </a:r>
            <a:r>
              <a:rPr sz="1800" spc="-1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no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10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2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9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5" dirty="0" smtClean="0">
                <a:latin typeface="Franklin Gothic Medium"/>
                <a:cs typeface="Franklin Gothic Medium"/>
              </a:rPr>
              <a:t> 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odo</a:t>
            </a:r>
            <a:r>
              <a:rPr sz="1800" spc="-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caso</a:t>
            </a:r>
            <a:r>
              <a:rPr sz="1800" spc="-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ét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mo</a:t>
            </a:r>
            <a:r>
              <a:rPr sz="1800" spc="-1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año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cic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do,</a:t>
            </a:r>
            <a:r>
              <a:rPr sz="1800" spc="-127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son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donde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mu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str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38" dirty="0" smtClean="0">
                <a:latin typeface="Franklin Gothic Medium"/>
                <a:cs typeface="Franklin Gothic Medium"/>
              </a:rPr>
              <a:t>a</a:t>
            </a:r>
            <a:r>
              <a:rPr sz="1800" spc="-23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f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dese</a:t>
            </a:r>
            <a:r>
              <a:rPr sz="1800" spc="-25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ció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act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d,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ha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esent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n p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-25" dirty="0" smtClean="0">
                <a:latin typeface="Franklin Gothic Medium"/>
                <a:cs typeface="Franklin Gothic Medium"/>
              </a:rPr>
              <a:t>oy</a:t>
            </a:r>
            <a:r>
              <a:rPr sz="1800" spc="0" dirty="0" smtClean="0">
                <a:latin typeface="Franklin Gothic Medium"/>
                <a:cs typeface="Franklin Gothic Medium"/>
              </a:rPr>
              <a:t>ec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-25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-48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cemos,</a:t>
            </a:r>
            <a:r>
              <a:rPr sz="1800" spc="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ser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í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ica</a:t>
            </a:r>
            <a:r>
              <a:rPr sz="1800" spc="-1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Estado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cuen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opi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28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posibi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5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cl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sión</a:t>
            </a:r>
            <a:r>
              <a:rPr sz="1800" spc="-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ios,</a:t>
            </a:r>
            <a:r>
              <a:rPr sz="1800" spc="-1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4" dirty="0" smtClean="0">
                <a:latin typeface="Franklin Gothic Medium"/>
                <a:cs typeface="Franklin Gothic Medium"/>
              </a:rPr>
              <a:t> 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supe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io</a:t>
            </a:r>
            <a:r>
              <a:rPr sz="1800" spc="-10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.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Ot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8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j</a:t>
            </a:r>
            <a:r>
              <a:rPr sz="1800" spc="-1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0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1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3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3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9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4" dirty="0" smtClean="0">
                <a:latin typeface="Franklin Gothic Medium"/>
                <a:cs typeface="Franklin Gothic Medium"/>
              </a:rPr>
              <a:t>c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8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rr</a:t>
            </a:r>
            <a:r>
              <a:rPr sz="1800" spc="0" dirty="0" smtClean="0">
                <a:latin typeface="Franklin Gothic Medium"/>
                <a:cs typeface="Franklin Gothic Medium"/>
              </a:rPr>
              <a:t>ad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car</a:t>
            </a:r>
            <a:r>
              <a:rPr sz="1800" spc="-9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aba</a:t>
            </a:r>
            <a:r>
              <a:rPr sz="1800" spc="-4" dirty="0" smtClean="0">
                <a:latin typeface="Franklin Gothic Medium"/>
                <a:cs typeface="Franklin Gothic Medium"/>
              </a:rPr>
              <a:t>j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5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nf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1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ado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escen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e.</a:t>
            </a:r>
            <a:endParaRPr sz="1800">
              <a:latin typeface="Franklin Gothic Medium"/>
              <a:cs typeface="Franklin Gothic Medium"/>
            </a:endParaRPr>
          </a:p>
          <a:p>
            <a:pPr marL="12700" marR="223149">
              <a:lnSpc>
                <a:spcPts val="1730"/>
              </a:lnSpc>
              <a:spcBef>
                <a:spcPts val="219"/>
              </a:spcBef>
            </a:pPr>
            <a:r>
              <a:rPr sz="1800" spc="-9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ir</a:t>
            </a:r>
            <a:r>
              <a:rPr sz="1800" spc="-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7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dos</a:t>
            </a:r>
            <a:r>
              <a:rPr sz="1800" spc="-1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2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azones</a:t>
            </a:r>
            <a:r>
              <a:rPr sz="1800" spc="-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iv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 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cen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-1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és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estud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is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io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Públ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17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 i</a:t>
            </a:r>
            <a:r>
              <a:rPr sz="1800" spc="-1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9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ogr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á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4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como</a:t>
            </a:r>
            <a:r>
              <a:rPr sz="1800" spc="-17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Cívica,</a:t>
            </a:r>
            <a:r>
              <a:rPr sz="1800" spc="-49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54" dirty="0" smtClean="0">
                <a:latin typeface="Franklin Gothic Medium"/>
                <a:cs typeface="Franklin Gothic Medium"/>
              </a:rPr>
              <a:t>r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es Pl</a:t>
            </a:r>
            <a:r>
              <a:rPr sz="1800" spc="-9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sticas,</a:t>
            </a:r>
            <a:r>
              <a:rPr sz="1800" spc="-1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-6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F</a:t>
            </a:r>
            <a:r>
              <a:rPr sz="1800" spc="-9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sica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Educac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usic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asados</a:t>
            </a:r>
            <a:r>
              <a:rPr sz="1800" spc="-6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2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cip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ét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ca,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estét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11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ciud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í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mbién</a:t>
            </a:r>
            <a:r>
              <a:rPr sz="1800" spc="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pu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só</a:t>
            </a:r>
            <a:r>
              <a:rPr sz="1800" spc="-17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enseñ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nza</a:t>
            </a:r>
            <a:r>
              <a:rPr sz="1800" spc="-83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d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ógica</a:t>
            </a:r>
            <a:r>
              <a:rPr sz="1800" spc="-15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os 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Espa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gunos</a:t>
            </a:r>
            <a:r>
              <a:rPr sz="1800" spc="-8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cambios</a:t>
            </a:r>
            <a:r>
              <a:rPr sz="1800" spc="13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seña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6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 Ma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má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ca;</a:t>
            </a:r>
            <a:r>
              <a:rPr sz="1800" spc="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das</a:t>
            </a:r>
            <a:r>
              <a:rPr sz="1800" spc="-6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50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í</a:t>
            </a:r>
            <a:r>
              <a:rPr sz="1800" spc="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das</a:t>
            </a:r>
            <a:r>
              <a:rPr sz="1800" spc="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08537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58596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491" y="73151"/>
            <a:ext cx="7575804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1720" y="682751"/>
            <a:ext cx="453085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6805" y="206371"/>
            <a:ext cx="20688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7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66222"/>
            <a:ext cx="7712448" cy="4423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-14" dirty="0" smtClean="0">
                <a:latin typeface="Franklin Gothic Medium"/>
                <a:cs typeface="Franklin Gothic Medium"/>
              </a:rPr>
              <a:t>P</a:t>
            </a:r>
            <a:r>
              <a:rPr sz="1600" spc="0" dirty="0" smtClean="0">
                <a:latin typeface="Franklin Gothic Medium"/>
                <a:cs typeface="Franklin Gothic Medium"/>
              </a:rPr>
              <a:t>ara</a:t>
            </a:r>
            <a:r>
              <a:rPr sz="1600" spc="-10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responder</a:t>
            </a:r>
            <a:r>
              <a:rPr sz="1600" spc="-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recien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9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nda</a:t>
            </a:r>
            <a:r>
              <a:rPr sz="1600" spc="-1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1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</a:t>
            </a:r>
            <a:r>
              <a:rPr sz="1600" spc="-57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dom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nen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60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8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escuelas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pú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cas</a:t>
            </a:r>
            <a:r>
              <a:rPr sz="1600" spc="-9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nt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odujo</a:t>
            </a:r>
            <a:r>
              <a:rPr sz="1600" spc="-146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nseñ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nza</a:t>
            </a:r>
            <a:r>
              <a:rPr sz="1600" spc="-4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9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91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xtr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er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s,</a:t>
            </a:r>
            <a:r>
              <a:rPr sz="1600" spc="-1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especial</a:t>
            </a:r>
            <a:r>
              <a:rPr sz="1600" spc="-10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lés,</a:t>
            </a:r>
            <a:r>
              <a:rPr sz="1600" spc="-93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aba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ndo</a:t>
            </a:r>
            <a:r>
              <a:rPr sz="1600" spc="-8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49%</a:t>
            </a:r>
            <a:r>
              <a:rPr sz="1600" spc="-9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scu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las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pú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90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2009;</a:t>
            </a:r>
            <a:r>
              <a:rPr sz="1600" spc="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ba</a:t>
            </a:r>
            <a:r>
              <a:rPr sz="1600" spc="0" dirty="0" smtClean="0">
                <a:latin typeface="Franklin Gothic Medium"/>
                <a:cs typeface="Franklin Gothic Medium"/>
              </a:rPr>
              <a:t>rg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1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H</a:t>
            </a:r>
            <a:r>
              <a:rPr sz="1600" spc="0" dirty="0" smtClean="0">
                <a:latin typeface="Franklin Gothic Medium"/>
                <a:cs typeface="Franklin Gothic Medium"/>
              </a:rPr>
              <a:t>er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 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San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José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tura</a:t>
            </a:r>
            <a:r>
              <a:rPr sz="1600" spc="-8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60%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gu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11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z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rurales,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mo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pal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5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6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cu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0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07"/>
              </a:spcBef>
            </a:pP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nta</a:t>
            </a:r>
            <a:r>
              <a:rPr sz="1600" spc="-10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6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escuelas.</a:t>
            </a:r>
            <a:r>
              <a:rPr sz="1600" spc="-43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un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4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ra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6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nclu</a:t>
            </a:r>
            <a:r>
              <a:rPr sz="1600" spc="-25" dirty="0" smtClean="0">
                <a:latin typeface="Franklin Gothic Medium"/>
                <a:cs typeface="Franklin Gothic Medium"/>
              </a:rPr>
              <a:t>y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0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nco</a:t>
            </a:r>
            <a:r>
              <a:rPr sz="1600" spc="-5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ecciones</a:t>
            </a:r>
            <a:r>
              <a:rPr sz="1600" spc="-6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es,</a:t>
            </a:r>
            <a:r>
              <a:rPr sz="1600" spc="-1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 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caso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scuelas</a:t>
            </a:r>
            <a:r>
              <a:rPr sz="1600" spc="-4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9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populosas,</a:t>
            </a:r>
            <a:r>
              <a:rPr sz="1600" spc="-4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pa</a:t>
            </a:r>
            <a:r>
              <a:rPr sz="1600" spc="43" dirty="0" smtClean="0">
                <a:latin typeface="Franklin Gothic Medium"/>
                <a:cs typeface="Franklin Gothic Medium"/>
              </a:rPr>
              <a:t>r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5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res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tras,</a:t>
            </a:r>
            <a:r>
              <a:rPr sz="1600" spc="-4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deno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das</a:t>
            </a:r>
            <a:r>
              <a:rPr sz="1600" spc="7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ención</a:t>
            </a:r>
            <a:r>
              <a:rPr sz="1600" spc="-1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taria,</a:t>
            </a:r>
            <a:r>
              <a:rPr sz="1600" spc="-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ni</a:t>
            </a:r>
            <a:r>
              <a:rPr sz="1600" spc="-1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era</a:t>
            </a:r>
            <a:r>
              <a:rPr sz="1600" spc="-10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 da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ección.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 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ación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</a:t>
            </a:r>
            <a:r>
              <a:rPr sz="1600" spc="-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secundar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0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ado</a:t>
            </a:r>
            <a:r>
              <a:rPr sz="1600" spc="91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6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1</a:t>
            </a:r>
            <a:r>
              <a:rPr sz="1600" spc="0" dirty="0" smtClean="0">
                <a:latin typeface="Franklin Gothic Medium"/>
                <a:cs typeface="Franklin Gothic Medium"/>
              </a:rPr>
              <a:t>1%</a:t>
            </a:r>
            <a:r>
              <a:rPr sz="1600" spc="-9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raduados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dom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na</a:t>
            </a:r>
            <a:r>
              <a:rPr sz="1600" spc="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 marR="5374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nglés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rueso</a:t>
            </a:r>
            <a:r>
              <a:rPr sz="1600" spc="-6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9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(65%),</a:t>
            </a:r>
            <a:r>
              <a:rPr sz="1600" spc="-7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ene</a:t>
            </a:r>
            <a:r>
              <a:rPr sz="1600" spc="-7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 ni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ent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;</a:t>
            </a:r>
            <a:r>
              <a:rPr sz="1600" spc="1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por</a:t>
            </a:r>
            <a:r>
              <a:rPr sz="1600" spc="-44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ll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-6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5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rar</a:t>
            </a:r>
            <a:endParaRPr sz="1600">
              <a:latin typeface="Franklin Gothic Medium"/>
              <a:cs typeface="Franklin Gothic Medium"/>
            </a:endParaRPr>
          </a:p>
          <a:p>
            <a:pPr marL="12700" marR="112991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un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apr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z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gni</a:t>
            </a:r>
            <a:r>
              <a:rPr sz="1600" spc="9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cati</a:t>
            </a:r>
            <a:r>
              <a:rPr sz="1600" spc="-1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o,</a:t>
            </a:r>
            <a:r>
              <a:rPr sz="1600" spc="4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 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cesario</a:t>
            </a:r>
            <a:r>
              <a:rPr sz="1600" spc="-8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34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z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7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sar</a:t>
            </a:r>
            <a:r>
              <a:rPr sz="1600" spc="-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ra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9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estud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6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 marR="112991">
              <a:lnSpc>
                <a:spcPts val="1814"/>
              </a:lnSpc>
              <a:spcBef>
                <a:spcPts val="105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19" dirty="0" smtClean="0">
                <a:latin typeface="Franklin Gothic Medium"/>
                <a:cs typeface="Franklin Gothic Medium"/>
              </a:rPr>
              <a:t>e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odo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6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pleada.</a:t>
            </a:r>
            <a:endParaRPr sz="1600">
              <a:latin typeface="Franklin Gothic Medium"/>
              <a:cs typeface="Franklin Gothic Medium"/>
            </a:endParaRPr>
          </a:p>
          <a:p>
            <a:pPr marL="12700" marR="47139">
              <a:lnSpc>
                <a:spcPts val="1814"/>
              </a:lnSpc>
              <a:spcBef>
                <a:spcPts val="490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-13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19" dirty="0" smtClean="0">
                <a:latin typeface="Franklin Gothic Medium"/>
                <a:cs typeface="Franklin Gothic Medium"/>
              </a:rPr>
              <a:t>e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odo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a,</a:t>
            </a:r>
            <a:r>
              <a:rPr sz="1600" spc="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usca</a:t>
            </a:r>
            <a:r>
              <a:rPr sz="1600" spc="-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adecuar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-28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orma</a:t>
            </a:r>
            <a:r>
              <a:rPr sz="1600" spc="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pa</a:t>
            </a:r>
            <a:r>
              <a:rPr sz="1600" spc="42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95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ecciones</a:t>
            </a:r>
            <a:r>
              <a:rPr sz="1600" spc="-5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4713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nec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dades</a:t>
            </a:r>
            <a:r>
              <a:rPr sz="1600" spc="-7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er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ses</a:t>
            </a:r>
            <a:r>
              <a:rPr sz="1600" spc="-7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stu</a:t>
            </a:r>
            <a:r>
              <a:rPr sz="1600" spc="4" dirty="0" smtClean="0">
                <a:latin typeface="Franklin Gothic Medium"/>
                <a:cs typeface="Franklin Gothic Medium"/>
              </a:rPr>
              <a:t>di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es,</a:t>
            </a:r>
            <a:r>
              <a:rPr sz="1600" spc="-1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ut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z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ndo</a:t>
            </a:r>
            <a:r>
              <a:rPr sz="1600" spc="-134" dirty="0" smtClean="0">
                <a:latin typeface="Franklin Gothic Medium"/>
                <a:cs typeface="Franklin Gothic Medium"/>
              </a:rPr>
              <a:t> </a:t>
            </a:r>
            <a:r>
              <a:rPr sz="1600" spc="-34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orm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cre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9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ov</a:t>
            </a:r>
            <a:r>
              <a:rPr sz="1600" spc="0" dirty="0" smtClean="0">
                <a:latin typeface="Franklin Gothic Medium"/>
                <a:cs typeface="Franklin Gothic Medium"/>
              </a:rPr>
              <a:t>edosas,</a:t>
            </a:r>
            <a:r>
              <a:rPr sz="1600" spc="-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 </a:t>
            </a:r>
            <a:endParaRPr sz="1600">
              <a:latin typeface="Franklin Gothic Medium"/>
              <a:cs typeface="Franklin Gothic Medium"/>
            </a:endParaRPr>
          </a:p>
          <a:p>
            <a:pPr marL="12700" marR="4713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sopo</a:t>
            </a:r>
            <a:r>
              <a:rPr sz="1600" spc="50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5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ecn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33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orm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ón,</a:t>
            </a:r>
            <a:r>
              <a:rPr sz="1600" spc="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rarlo</a:t>
            </a:r>
            <a:r>
              <a:rPr sz="1600" spc="-1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hace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alta</a:t>
            </a:r>
            <a:r>
              <a:rPr sz="1600" spc="-14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cre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4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4713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cond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nfra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st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uctura</a:t>
            </a:r>
            <a:r>
              <a:rPr sz="1600" spc="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nec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sar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7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dest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recu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sos</a:t>
            </a:r>
            <a:r>
              <a:rPr sz="1600" spc="-1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pa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 </a:t>
            </a:r>
            <a:endParaRPr sz="1600">
              <a:latin typeface="Franklin Gothic Medium"/>
              <a:cs typeface="Franklin Gothic Medium"/>
            </a:endParaRPr>
          </a:p>
          <a:p>
            <a:pPr marL="12700" marR="4713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8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del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6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doc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e.</a:t>
            </a:r>
            <a:r>
              <a:rPr sz="1600" spc="-35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4" dirty="0" smtClean="0">
                <a:latin typeface="Franklin Gothic Medium"/>
                <a:cs typeface="Franklin Gothic Medium"/>
              </a:rPr>
              <a:t>má</a:t>
            </a:r>
            <a:r>
              <a:rPr sz="1600" spc="0" dirty="0" smtClean="0">
                <a:latin typeface="Franklin Gothic Medium"/>
                <a:cs typeface="Franklin Gothic Medium"/>
              </a:rPr>
              <a:t>s,</a:t>
            </a:r>
            <a:r>
              <a:rPr sz="1600" spc="10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ra</a:t>
            </a:r>
            <a:r>
              <a:rPr sz="1600" spc="-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2</a:t>
            </a:r>
            <a:r>
              <a:rPr sz="1600" spc="-64" dirty="0" smtClean="0">
                <a:latin typeface="Franklin Gothic Medium"/>
                <a:cs typeface="Franklin Gothic Medium"/>
              </a:rPr>
              <a:t>0</a:t>
            </a:r>
            <a:r>
              <a:rPr sz="1600" spc="0" dirty="0" smtClean="0">
                <a:latin typeface="Franklin Gothic Medium"/>
                <a:cs typeface="Franklin Gothic Medium"/>
              </a:rPr>
              <a:t>12,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eró</a:t>
            </a:r>
            <a:r>
              <a:rPr sz="1600" spc="-10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las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los </a:t>
            </a:r>
            <a:endParaRPr sz="1600">
              <a:latin typeface="Franklin Gothic Medium"/>
              <a:cs typeface="Franklin Gothic Medium"/>
            </a:endParaRPr>
          </a:p>
          <a:p>
            <a:pPr marL="12700" marR="4713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educadores</a:t>
            </a:r>
            <a:r>
              <a:rPr sz="1600" spc="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gr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9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6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car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7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admin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st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ati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11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restan</a:t>
            </a:r>
            <a:r>
              <a:rPr sz="1600" spc="-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8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func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 </a:t>
            </a:r>
            <a:endParaRPr sz="1600">
              <a:latin typeface="Franklin Gothic Medium"/>
              <a:cs typeface="Franklin Gothic Medium"/>
            </a:endParaRPr>
          </a:p>
          <a:p>
            <a:pPr marL="12700" marR="4713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pal,</a:t>
            </a:r>
            <a:r>
              <a:rPr sz="1600" spc="27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ense</a:t>
            </a:r>
            <a:r>
              <a:rPr sz="1600" spc="-4" dirty="0" smtClean="0">
                <a:latin typeface="Franklin Gothic Medium"/>
                <a:cs typeface="Franklin Gothic Medium"/>
              </a:rPr>
              <a:t>ñ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8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7368"/>
            <a:ext cx="13169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479011"/>
            <a:ext cx="13169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491" y="73151"/>
            <a:ext cx="7575804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1720" y="682751"/>
            <a:ext cx="453085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42009" y="327151"/>
            <a:ext cx="6665137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62428" y="966470"/>
            <a:ext cx="3801491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740068" cy="4243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718">
              <a:lnSpc>
                <a:spcPts val="2267"/>
              </a:lnSpc>
              <a:spcBef>
                <a:spcPts val="165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-4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orar</a:t>
            </a:r>
            <a:r>
              <a:rPr sz="2000" spc="-11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infrae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ru</a:t>
            </a:r>
            <a:r>
              <a:rPr sz="2000" spc="0" dirty="0" smtClean="0">
                <a:latin typeface="Franklin Gothic Medium"/>
                <a:cs typeface="Franklin Gothic Medium"/>
              </a:rPr>
              <a:t>ct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1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2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s,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571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bora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orios,</a:t>
            </a:r>
            <a:r>
              <a:rPr sz="2000" spc="-17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ios</a:t>
            </a:r>
            <a:r>
              <a:rPr sz="2000" spc="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demás</a:t>
            </a:r>
            <a:r>
              <a:rPr sz="2000" spc="-1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aciones</a:t>
            </a:r>
            <a:r>
              <a:rPr sz="2000" spc="-14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ne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571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mejor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rendiza</a:t>
            </a:r>
            <a:r>
              <a:rPr sz="2000" spc="-9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e;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ren</a:t>
            </a:r>
            <a:r>
              <a:rPr sz="2000" spc="-29" dirty="0" smtClean="0">
                <a:latin typeface="Franklin Gothic Medium"/>
                <a:cs typeface="Franklin Gothic Medium"/>
              </a:rPr>
              <a:t>o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anes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3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4" dirty="0" smtClean="0">
                <a:latin typeface="Franklin Gothic Medium"/>
                <a:cs typeface="Franklin Gothic Medium"/>
              </a:rPr>
              <a:t>as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6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0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ec</a:t>
            </a:r>
            <a:r>
              <a:rPr sz="2000" spc="-4" dirty="0" smtClean="0">
                <a:latin typeface="Franklin Gothic Medium"/>
                <a:cs typeface="Franklin Gothic Medium"/>
              </a:rPr>
              <a:t>tu</a:t>
            </a:r>
            <a:r>
              <a:rPr sz="2000" spc="0" dirty="0" smtClean="0">
                <a:latin typeface="Franklin Gothic Medium"/>
                <a:cs typeface="Franklin Gothic Medium"/>
              </a:rPr>
              <a:t>ar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571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cap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aciones</a:t>
            </a:r>
            <a:r>
              <a:rPr sz="2000" spc="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opo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nas,</a:t>
            </a:r>
            <a:r>
              <a:rPr sz="2000" spc="-9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nuas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0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ect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10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5718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cir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núme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3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son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af</a:t>
            </a:r>
            <a:r>
              <a:rPr sz="2000" spc="-9" dirty="0" smtClean="0">
                <a:latin typeface="Franklin Gothic Medium"/>
                <a:cs typeface="Franklin Gothic Medium"/>
              </a:rPr>
              <a:t>í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1920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cación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pú</a:t>
            </a:r>
            <a:r>
              <a:rPr sz="2000" spc="0" dirty="0" smtClean="0">
                <a:latin typeface="Franklin Gothic Medium"/>
                <a:cs typeface="Franklin Gothic Medium"/>
              </a:rPr>
              <a:t>blica;</a:t>
            </a:r>
            <a:r>
              <a:rPr sz="2000" spc="-8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iere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47" dirty="0" smtClean="0">
                <a:latin typeface="Franklin Gothic Medium"/>
                <a:cs typeface="Franklin Gothic Medium"/>
              </a:rPr>
              <a:t>a</a:t>
            </a:r>
            <a:r>
              <a:rPr sz="2000" spc="-28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or</a:t>
            </a:r>
            <a:r>
              <a:rPr sz="2000" spc="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44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púb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ica,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</a:t>
            </a:r>
            <a:r>
              <a:rPr sz="2000" spc="-4" dirty="0" smtClean="0">
                <a:latin typeface="Franklin Gothic Medium"/>
                <a:cs typeface="Franklin Gothic Medium"/>
              </a:rPr>
              <a:t>tu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43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6,8%</a:t>
            </a:r>
            <a:r>
              <a:rPr sz="2000" spc="-9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PIB,</a:t>
            </a:r>
            <a:r>
              <a:rPr sz="2000" spc="-102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obó</a:t>
            </a:r>
            <a:r>
              <a:rPr sz="2000" spc="-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ignación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endParaRPr sz="2000">
              <a:latin typeface="Franklin Gothic Medium"/>
              <a:cs typeface="Franklin Gothic Medium"/>
            </a:endParaRPr>
          </a:p>
          <a:p>
            <a:pPr marL="12700" marR="412081">
              <a:lnSpc>
                <a:spcPts val="1920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8%</a:t>
            </a:r>
            <a:r>
              <a:rPr sz="2000" spc="-1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IB,</a:t>
            </a:r>
            <a:r>
              <a:rPr sz="2000" spc="-120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ignar</a:t>
            </a:r>
            <a:r>
              <a:rPr sz="2000" spc="-4" dirty="0" smtClean="0">
                <a:latin typeface="Franklin Gothic Medium"/>
                <a:cs typeface="Franklin Gothic Medium"/>
              </a:rPr>
              <a:t>á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manera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esc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lonada,</a:t>
            </a:r>
            <a:r>
              <a:rPr sz="2000" spc="-8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can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ar esa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cifra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6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</a:t>
            </a:r>
            <a:r>
              <a:rPr sz="2000" spc="-69" dirty="0" smtClean="0">
                <a:latin typeface="Franklin Gothic Medium"/>
                <a:cs typeface="Franklin Gothic Medium"/>
              </a:rPr>
              <a:t>0</a:t>
            </a:r>
            <a:r>
              <a:rPr sz="2000" spc="-59" dirty="0" smtClean="0">
                <a:latin typeface="Franklin Gothic Medium"/>
                <a:cs typeface="Franklin Gothic Medium"/>
              </a:rPr>
              <a:t>1</a:t>
            </a:r>
            <a:r>
              <a:rPr sz="2000" spc="0" dirty="0" smtClean="0">
                <a:latin typeface="Franklin Gothic Medium"/>
                <a:cs typeface="Franklin Gothic Medium"/>
              </a:rPr>
              <a:t>4.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  <a:spcBef>
                <a:spcPts val="369"/>
              </a:spcBef>
            </a:pP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mejor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mien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cación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pú</a:t>
            </a:r>
            <a:r>
              <a:rPr sz="2000" spc="0" dirty="0" smtClean="0">
                <a:latin typeface="Franklin Gothic Medium"/>
                <a:cs typeface="Franklin Gothic Medium"/>
              </a:rPr>
              <a:t>blica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7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socied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d, 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25" dirty="0" smtClean="0">
                <a:latin typeface="Franklin Gothic Medium"/>
                <a:cs typeface="Franklin Gothic Medium"/>
              </a:rPr>
              <a:t>r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depende</a:t>
            </a:r>
            <a:r>
              <a:rPr sz="2000" spc="-9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f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7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9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debe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mejorarse</a:t>
            </a:r>
            <a:r>
              <a:rPr sz="2000" spc="-1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 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0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ender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97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in</a:t>
            </a:r>
            <a:r>
              <a:rPr sz="2000" spc="-13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e</a:t>
            </a:r>
            <a:r>
              <a:rPr sz="2000" spc="-34" dirty="0" smtClean="0">
                <a:latin typeface="Franklin Gothic Medium"/>
                <a:cs typeface="Franklin Gothic Medium"/>
              </a:rPr>
              <a:t>x</a:t>
            </a:r>
            <a:r>
              <a:rPr sz="2000" spc="0" dirty="0" smtClean="0">
                <a:latin typeface="Franklin Gothic Medium"/>
                <a:cs typeface="Franklin Gothic Medium"/>
              </a:rPr>
              <a:t>cl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ir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ú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8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7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0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 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;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í,</a:t>
            </a:r>
            <a:r>
              <a:rPr sz="2000" spc="5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f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orecer</a:t>
            </a:r>
            <a:r>
              <a:rPr sz="2000" spc="-10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éxi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esco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ingreso</a:t>
            </a:r>
            <a:r>
              <a:rPr sz="2000" spc="-1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cación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per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0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, 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" dirty="0" smtClean="0">
                <a:latin typeface="Franklin Gothic Medium"/>
                <a:cs typeface="Franklin Gothic Medium"/>
              </a:rPr>
              <a:t>fu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z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63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án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reco</a:t>
            </a:r>
            <a:r>
              <a:rPr sz="2000" spc="-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pens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dos</a:t>
            </a:r>
            <a:r>
              <a:rPr sz="2000" spc="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mejor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mien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 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ís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erán</a:t>
            </a:r>
            <a:r>
              <a:rPr sz="2000" spc="-9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cación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u</a:t>
            </a:r>
            <a:r>
              <a:rPr sz="2000" spc="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pel</a:t>
            </a:r>
            <a:r>
              <a:rPr sz="2000" spc="-11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como</a:t>
            </a:r>
            <a:r>
              <a:rPr sz="2000" spc="-1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mecanismo 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gener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dor</a:t>
            </a:r>
            <a:r>
              <a:rPr sz="2000" spc="-17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opo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nida</a:t>
            </a:r>
            <a:r>
              <a:rPr sz="2000" spc="-4" dirty="0" smtClean="0">
                <a:latin typeface="Franklin Gothic Medium"/>
                <a:cs typeface="Franklin Gothic Medium"/>
              </a:rPr>
              <a:t>d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1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-5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rá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min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ir</a:t>
            </a:r>
            <a:r>
              <a:rPr sz="2000" spc="-1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 </a:t>
            </a:r>
            <a:endParaRPr sz="2000">
              <a:latin typeface="Franklin Gothic Medium"/>
              <a:cs typeface="Franklin Gothic Medium"/>
            </a:endParaRPr>
          </a:p>
          <a:p>
            <a:pPr marL="12700" marR="119716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dad</a:t>
            </a:r>
            <a:r>
              <a:rPr sz="2000" spc="-173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ocial</a:t>
            </a:r>
            <a:r>
              <a:rPr sz="2000" spc="-88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amen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1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-3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vi</a:t>
            </a:r>
            <a:r>
              <a:rPr sz="2000" spc="-4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ia</a:t>
            </a:r>
            <a:r>
              <a:rPr sz="2000" spc="-10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pací</a:t>
            </a:r>
            <a:r>
              <a:rPr sz="2000" spc="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ica.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73105"/>
            <a:ext cx="15707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285" y="548652"/>
            <a:ext cx="8568944" cy="5748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935" y="542302"/>
            <a:ext cx="8581644" cy="5761609"/>
          </a:xfrm>
          <a:custGeom>
            <a:avLst/>
            <a:gdLst/>
            <a:ahLst/>
            <a:cxnLst/>
            <a:rect l="l" t="t" r="r" b="b"/>
            <a:pathLst>
              <a:path w="8581644" h="5761609">
                <a:moveTo>
                  <a:pt x="0" y="5761609"/>
                </a:moveTo>
                <a:lnTo>
                  <a:pt x="8581644" y="5761609"/>
                </a:lnTo>
                <a:lnTo>
                  <a:pt x="8581644" y="0"/>
                </a:lnTo>
                <a:lnTo>
                  <a:pt x="0" y="0"/>
                </a:lnTo>
                <a:lnTo>
                  <a:pt x="0" y="5761609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935" y="542302"/>
            <a:ext cx="8581644" cy="5761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887" y="548716"/>
            <a:ext cx="8658225" cy="5745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537" y="542353"/>
            <a:ext cx="8670925" cy="5758561"/>
          </a:xfrm>
          <a:custGeom>
            <a:avLst/>
            <a:gdLst/>
            <a:ahLst/>
            <a:cxnLst/>
            <a:rect l="l" t="t" r="r" b="b"/>
            <a:pathLst>
              <a:path w="8670925" h="5758561">
                <a:moveTo>
                  <a:pt x="0" y="5758561"/>
                </a:moveTo>
                <a:lnTo>
                  <a:pt x="8670925" y="5758561"/>
                </a:lnTo>
                <a:lnTo>
                  <a:pt x="8670925" y="0"/>
                </a:lnTo>
                <a:lnTo>
                  <a:pt x="0" y="0"/>
                </a:lnTo>
                <a:lnTo>
                  <a:pt x="0" y="5758561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0709" y="206371"/>
            <a:ext cx="23126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1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6537" y="542353"/>
            <a:ext cx="8670925" cy="5758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248" y="2552700"/>
            <a:ext cx="6547104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248" y="3162300"/>
            <a:ext cx="3749040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654" y="2844927"/>
            <a:ext cx="5665139" cy="383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4654" y="3453511"/>
            <a:ext cx="3011855" cy="384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428" y="330707"/>
            <a:ext cx="844296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65054"/>
            <a:ext cx="7749130" cy="4285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489">
              <a:lnSpc>
                <a:spcPts val="1689"/>
              </a:lnSpc>
              <a:spcBef>
                <a:spcPts val="84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4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-1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armon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oso</a:t>
            </a:r>
            <a:r>
              <a:rPr sz="1550" spc="-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bra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nec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man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3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endParaRPr sz="1550">
              <a:latin typeface="Franklin Gothic Medium"/>
              <a:cs typeface="Franklin Gothic Medium"/>
            </a:endParaRPr>
          </a:p>
          <a:p>
            <a:pPr marL="12700" marR="33023">
              <a:lnSpc>
                <a:spcPts val="1757"/>
              </a:lnSpc>
              <a:spcBef>
                <a:spcPts val="15"/>
              </a:spcBef>
            </a:pP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ecu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natu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ales</a:t>
            </a:r>
            <a:r>
              <a:rPr sz="1550" spc="-10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spon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bles</a:t>
            </a:r>
            <a:r>
              <a:rPr sz="1550" spc="-8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uno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pales</a:t>
            </a:r>
            <a:r>
              <a:rPr sz="1550" spc="-13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esaf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6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 </a:t>
            </a:r>
            <a:endParaRPr sz="1550">
              <a:latin typeface="Franklin Gothic Medium"/>
              <a:cs typeface="Franklin Gothic Medium"/>
            </a:endParaRPr>
          </a:p>
          <a:p>
            <a:pPr marL="12700" marR="33023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star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ic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nse</a:t>
            </a:r>
            <a:r>
              <a:rPr sz="1550" spc="-7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tual;</a:t>
            </a:r>
            <a:r>
              <a:rPr sz="1550" spc="-6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1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9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rgo,</a:t>
            </a:r>
            <a:r>
              <a:rPr sz="1550" spc="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om</a:t>
            </a:r>
            <a:r>
              <a:rPr sz="1550" spc="-19" dirty="0" smtClean="0">
                <a:latin typeface="Franklin Gothic Medium"/>
                <a:cs typeface="Franklin Gothic Medium"/>
              </a:rPr>
              <a:t>et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17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enibili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13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ollo,</a:t>
            </a:r>
            <a:r>
              <a:rPr sz="1550" spc="-6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ene </a:t>
            </a:r>
            <a:endParaRPr sz="1550">
              <a:latin typeface="Franklin Gothic Medium"/>
              <a:cs typeface="Franklin Gothic Medium"/>
            </a:endParaRPr>
          </a:p>
          <a:p>
            <a:pPr marL="12700" marR="33023">
              <a:lnSpc>
                <a:spcPts val="1757"/>
              </a:lnSpc>
              <a:spcBef>
                <a:spcPts val="103"/>
              </a:spcBef>
            </a:pP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sas</a:t>
            </a:r>
            <a:r>
              <a:rPr sz="1550" spc="-31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ones</a:t>
            </a:r>
            <a:r>
              <a:rPr sz="1550" spc="2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3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3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mbi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6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a.</a:t>
            </a:r>
            <a:endParaRPr sz="1550">
              <a:latin typeface="Franklin Gothic Medium"/>
              <a:cs typeface="Franklin Gothic Medium"/>
            </a:endParaRPr>
          </a:p>
          <a:p>
            <a:pPr marL="12700" marR="225455">
              <a:lnSpc>
                <a:spcPts val="1757"/>
              </a:lnSpc>
              <a:spcBef>
                <a:spcPts val="47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elación</a:t>
            </a:r>
            <a:r>
              <a:rPr sz="1550" spc="-9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activ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nóm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cas,</a:t>
            </a:r>
            <a:r>
              <a:rPr sz="1550" spc="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enib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7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aña</a:t>
            </a:r>
            <a:r>
              <a:rPr sz="1550" spc="-10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eo </a:t>
            </a:r>
            <a:endParaRPr sz="1550">
              <a:latin typeface="Franklin Gothic Medium"/>
              <a:cs typeface="Franklin Gothic Medium"/>
            </a:endParaRPr>
          </a:p>
          <a:p>
            <a:pPr marL="12700" marR="225455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9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esponsable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ecu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1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spon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bles,</a:t>
            </a:r>
            <a:r>
              <a:rPr sz="1550" spc="-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cual</a:t>
            </a:r>
            <a:r>
              <a:rPr sz="1550" spc="-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apone</a:t>
            </a:r>
            <a:r>
              <a:rPr sz="1550" spc="-15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ácticas </a:t>
            </a:r>
            <a:endParaRPr sz="1550">
              <a:latin typeface="Franklin Gothic Medium"/>
              <a:cs typeface="Franklin Gothic Medium"/>
            </a:endParaRPr>
          </a:p>
          <a:p>
            <a:pPr marL="12700" marR="225455">
              <a:lnSpc>
                <a:spcPts val="1757"/>
              </a:lnSpc>
              <a:spcBef>
                <a:spcPts val="103"/>
              </a:spcBef>
            </a:pP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ri</a:t>
            </a:r>
            <a:r>
              <a:rPr sz="1550" spc="0" dirty="0" smtClean="0">
                <a:latin typeface="Franklin Gothic Medium"/>
                <a:cs typeface="Franklin Gothic Medium"/>
              </a:rPr>
              <a:t>or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4" dirty="0" smtClean="0">
                <a:latin typeface="Franklin Gothic Medium"/>
                <a:cs typeface="Franklin Gothic Medium"/>
              </a:rPr>
              <a:t>z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1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6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ental,</a:t>
            </a:r>
            <a:r>
              <a:rPr sz="1550" spc="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pues</a:t>
            </a:r>
            <a:r>
              <a:rPr sz="1550" spc="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opu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san</a:t>
            </a:r>
            <a:r>
              <a:rPr sz="1550" spc="-9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9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10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7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ponen </a:t>
            </a:r>
            <a:endParaRPr sz="1550">
              <a:latin typeface="Franklin Gothic Medium"/>
              <a:cs typeface="Franklin Gothic Medium"/>
            </a:endParaRPr>
          </a:p>
          <a:p>
            <a:pPr marL="12700" marR="225455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25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x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encia</a:t>
            </a:r>
            <a:r>
              <a:rPr sz="1550" spc="-13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3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muchas</a:t>
            </a:r>
            <a:r>
              <a:rPr sz="1550" spc="-9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especies</a:t>
            </a:r>
            <a:r>
              <a:rPr sz="1550" spc="-2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ecu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tan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ales</a:t>
            </a:r>
            <a:r>
              <a:rPr sz="1550" spc="-8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como</a:t>
            </a:r>
            <a:r>
              <a:rPr sz="1550" spc="-1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 </a:t>
            </a:r>
            <a:endParaRPr sz="1550">
              <a:latin typeface="Franklin Gothic Medium"/>
              <a:cs typeface="Franklin Gothic Medium"/>
            </a:endParaRPr>
          </a:p>
          <a:p>
            <a:pPr marL="12700" marR="225455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ua.</a:t>
            </a:r>
            <a:r>
              <a:rPr sz="1550" spc="-86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P</a:t>
            </a:r>
            <a:r>
              <a:rPr sz="1550" spc="0" dirty="0" smtClean="0">
                <a:latin typeface="Franklin Gothic Medium"/>
                <a:cs typeface="Franklin Gothic Medium"/>
              </a:rPr>
              <a:t>or</a:t>
            </a:r>
            <a:r>
              <a:rPr sz="1550" spc="-9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74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x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7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gran</a:t>
            </a:r>
            <a:r>
              <a:rPr sz="1550" spc="-8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eo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upación</a:t>
            </a:r>
            <a:r>
              <a:rPr sz="1550" spc="-1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gran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4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sec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ores</a:t>
            </a:r>
            <a:r>
              <a:rPr sz="1550" spc="-3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5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costa</a:t>
            </a:r>
            <a:r>
              <a:rPr sz="1550" spc="4" dirty="0" smtClean="0">
                <a:latin typeface="Franklin Gothic Medium"/>
                <a:cs typeface="Franklin Gothic Medium"/>
              </a:rPr>
              <a:t>rri</a:t>
            </a:r>
            <a:r>
              <a:rPr sz="1550" spc="0" dirty="0" smtClean="0">
                <a:latin typeface="Franklin Gothic Medium"/>
                <a:cs typeface="Franklin Gothic Medium"/>
              </a:rPr>
              <a:t>cens</a:t>
            </a:r>
            <a:r>
              <a:rPr sz="1550" spc="9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, </a:t>
            </a:r>
            <a:endParaRPr sz="1550">
              <a:latin typeface="Franklin Gothic Medium"/>
              <a:cs typeface="Franklin Gothic Medium"/>
            </a:endParaRPr>
          </a:p>
          <a:p>
            <a:pPr marL="12700" marR="225455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inclu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10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ciacion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9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bient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stas,</a:t>
            </a:r>
            <a:r>
              <a:rPr sz="1550" spc="11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por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posible</a:t>
            </a:r>
            <a:r>
              <a:rPr sz="1550" spc="-8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ollo</a:t>
            </a:r>
            <a:r>
              <a:rPr sz="1550" spc="-9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xp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-1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tacion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5"/>
              </a:lnSpc>
              <a:spcBef>
                <a:spcPts val="19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neras</a:t>
            </a:r>
            <a:r>
              <a:rPr sz="1550" spc="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cie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7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o,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como</a:t>
            </a:r>
            <a:r>
              <a:rPr sz="1550" spc="-1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caso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tas</a:t>
            </a:r>
            <a:r>
              <a:rPr sz="1550" spc="-9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10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Hu</a:t>
            </a:r>
            <a:r>
              <a:rPr sz="1550" spc="-9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tar</a:t>
            </a:r>
            <a:r>
              <a:rPr sz="1550" spc="-6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54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-53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neró</a:t>
            </a:r>
            <a:r>
              <a:rPr sz="1550" spc="-6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gran</a:t>
            </a:r>
            <a:endParaRPr sz="1550">
              <a:latin typeface="Franklin Gothic Medium"/>
              <a:cs typeface="Franklin Gothic Medium"/>
            </a:endParaRPr>
          </a:p>
          <a:p>
            <a:pPr marL="12700" marR="10962">
              <a:lnSpc>
                <a:spcPts val="1757"/>
              </a:lnSpc>
              <a:spcBef>
                <a:spcPts val="12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cont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25" dirty="0" smtClean="0">
                <a:latin typeface="Franklin Gothic Medium"/>
                <a:cs typeface="Franklin Gothic Medium"/>
              </a:rPr>
              <a:t>ov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a,</a:t>
            </a:r>
            <a:r>
              <a:rPr sz="1550" spc="-1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pues</a:t>
            </a:r>
            <a:r>
              <a:rPr sz="1550" spc="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esta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activ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126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li</a:t>
            </a:r>
            <a:r>
              <a:rPr sz="1550" spc="0" dirty="0" smtClean="0">
                <a:latin typeface="Franklin Gothic Medium"/>
                <a:cs typeface="Franklin Gothic Medium"/>
              </a:rPr>
              <a:t>có</a:t>
            </a:r>
            <a:r>
              <a:rPr sz="1550" spc="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tala</a:t>
            </a:r>
            <a:r>
              <a:rPr sz="1550" spc="-9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especies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6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como</a:t>
            </a:r>
            <a:r>
              <a:rPr sz="1550" spc="-1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almen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o,</a:t>
            </a:r>
            <a:r>
              <a:rPr sz="1550" spc="-14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 </a:t>
            </a:r>
            <a:endParaRPr sz="1550">
              <a:latin typeface="Franklin Gothic Medium"/>
              <a:cs typeface="Franklin Gothic Medium"/>
            </a:endParaRPr>
          </a:p>
          <a:p>
            <a:pPr marL="12700" marR="10962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cual</a:t>
            </a:r>
            <a:r>
              <a:rPr sz="1550" spc="-5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á</a:t>
            </a:r>
            <a:r>
              <a:rPr sz="1550" spc="-3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supe</a:t>
            </a:r>
            <a:r>
              <a:rPr sz="1550" spc="4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encia</a:t>
            </a:r>
            <a:r>
              <a:rPr sz="1550" spc="-6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lapa</a:t>
            </a:r>
            <a:r>
              <a:rPr sz="1550" spc="-66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e, 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-2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x</a:t>
            </a:r>
            <a:r>
              <a:rPr sz="1550" spc="4" dirty="0" smtClean="0">
                <a:latin typeface="Franklin Gothic Medium"/>
                <a:cs typeface="Franklin Gothic Medium"/>
              </a:rPr>
              <a:t>p</a:t>
            </a:r>
            <a:r>
              <a:rPr sz="1550" spc="0" dirty="0" smtClean="0">
                <a:latin typeface="Franklin Gothic Medium"/>
                <a:cs typeface="Franklin Gothic Medium"/>
              </a:rPr>
              <a:t>lo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6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ole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a,</a:t>
            </a:r>
            <a:r>
              <a:rPr sz="1550" spc="-9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 </a:t>
            </a:r>
            <a:endParaRPr sz="1550">
              <a:latin typeface="Franklin Gothic Medium"/>
              <a:cs typeface="Franklin Gothic Medium"/>
            </a:endParaRPr>
          </a:p>
          <a:p>
            <a:pPr marL="12700" marR="10962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sma</a:t>
            </a:r>
            <a:r>
              <a:rPr sz="1550" spc="6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-14" dirty="0" smtClean="0">
                <a:latin typeface="Franklin Gothic Medium"/>
                <a:cs typeface="Franklin Gothic Medium"/>
              </a:rPr>
              <a:t>rq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7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pone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25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zonas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as.</a:t>
            </a:r>
            <a:r>
              <a:rPr sz="1550" spc="-15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34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ensores</a:t>
            </a:r>
            <a:r>
              <a:rPr sz="1550" spc="-7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esas </a:t>
            </a:r>
            <a:endParaRPr sz="1550">
              <a:latin typeface="Franklin Gothic Medium"/>
              <a:cs typeface="Franklin Gothic Medium"/>
            </a:endParaRPr>
          </a:p>
          <a:p>
            <a:pPr marL="12700" marR="10962">
              <a:lnSpc>
                <a:spcPts val="1757"/>
              </a:lnSpc>
              <a:spcBef>
                <a:spcPts val="103"/>
              </a:spcBef>
            </a:pPr>
            <a:r>
              <a:rPr sz="1550" spc="-2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x</a:t>
            </a:r>
            <a:r>
              <a:rPr sz="1550" spc="4" dirty="0" smtClean="0">
                <a:latin typeface="Franklin Gothic Medium"/>
                <a:cs typeface="Franklin Gothic Medium"/>
              </a:rPr>
              <a:t>p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taciones,</a:t>
            </a:r>
            <a:r>
              <a:rPr sz="1550" spc="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señ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lan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52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tanc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7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25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y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25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1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9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nerac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14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ajo</a:t>
            </a:r>
            <a:r>
              <a:rPr sz="1550" spc="-11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 </a:t>
            </a:r>
            <a:endParaRPr sz="1550">
              <a:latin typeface="Franklin Gothic Medium"/>
              <a:cs typeface="Franklin Gothic Medium"/>
            </a:endParaRPr>
          </a:p>
          <a:p>
            <a:pPr marL="12700" marR="10962">
              <a:lnSpc>
                <a:spcPts val="1757"/>
              </a:lnSpc>
              <a:spcBef>
                <a:spcPts val="103"/>
              </a:spcBef>
            </a:pP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divisas</a:t>
            </a:r>
            <a:r>
              <a:rPr sz="1550" spc="-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6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país,</a:t>
            </a:r>
            <a:r>
              <a:rPr sz="1550" spc="-3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asun</a:t>
            </a:r>
            <a:r>
              <a:rPr sz="1550" spc="-25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pon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erar</a:t>
            </a:r>
            <a:r>
              <a:rPr sz="1550" spc="-7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si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supues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ne</a:t>
            </a:r>
            <a:r>
              <a:rPr sz="1550" spc="9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icios</a:t>
            </a:r>
            <a:r>
              <a:rPr sz="1550" spc="-10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pens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10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 </a:t>
            </a:r>
            <a:endParaRPr sz="1550">
              <a:latin typeface="Franklin Gothic Medium"/>
              <a:cs typeface="Franklin Gothic Medium"/>
            </a:endParaRPr>
          </a:p>
          <a:p>
            <a:pPr marL="12700" marR="10962">
              <a:lnSpc>
                <a:spcPts val="1757"/>
              </a:lnSpc>
              <a:spcBef>
                <a:spcPts val="103"/>
              </a:spcBef>
            </a:pP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año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ental,</a:t>
            </a:r>
            <a:r>
              <a:rPr sz="1550" spc="10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por</a:t>
            </a:r>
            <a:r>
              <a:rPr sz="1550" spc="-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ción,</a:t>
            </a:r>
            <a:r>
              <a:rPr sz="1550" spc="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respon</a:t>
            </a:r>
            <a:r>
              <a:rPr sz="1550" spc="4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le,</a:t>
            </a:r>
            <a:r>
              <a:rPr sz="1550" spc="-6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4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pac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3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mbiental</a:t>
            </a:r>
            <a:r>
              <a:rPr sz="1550" spc="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fu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ntal </a:t>
            </a:r>
            <a:endParaRPr sz="1550">
              <a:latin typeface="Franklin Gothic Medium"/>
              <a:cs typeface="Franklin Gothic Medium"/>
            </a:endParaRPr>
          </a:p>
          <a:p>
            <a:pPr marL="12700" marR="10962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60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-14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nar</a:t>
            </a:r>
            <a:r>
              <a:rPr sz="1550" spc="7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si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 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gue</a:t>
            </a:r>
            <a:r>
              <a:rPr sz="1550" spc="-5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elan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ese</a:t>
            </a:r>
            <a:r>
              <a:rPr sz="1550" spc="1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-11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25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y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25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os.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3741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36246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428" y="330707"/>
            <a:ext cx="844296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5810" y="642112"/>
            <a:ext cx="7636764" cy="4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5281" y="206371"/>
            <a:ext cx="20993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6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2246"/>
            <a:ext cx="7761578" cy="412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94"/>
              </a:lnSpc>
              <a:spcBef>
                <a:spcPts val="165"/>
              </a:spcBef>
            </a:pPr>
            <a:r>
              <a:rPr sz="2200" spc="-39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solo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-2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acti</a:t>
            </a:r>
            <a:r>
              <a:rPr sz="2200" spc="-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des</a:t>
            </a:r>
            <a:r>
              <a:rPr sz="2200" spc="-16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3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pactan</a:t>
            </a:r>
            <a:r>
              <a:rPr sz="2200" spc="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negati</a:t>
            </a:r>
            <a:r>
              <a:rPr sz="2200" spc="-33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amen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1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ambien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e;</a:t>
            </a:r>
            <a:r>
              <a:rPr sz="2200" spc="-21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algunas</a:t>
            </a:r>
            <a:r>
              <a:rPr sz="2200" spc="-1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prác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icas</a:t>
            </a:r>
            <a:r>
              <a:rPr sz="2200" spc="-1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agrícolas,</a:t>
            </a:r>
            <a:r>
              <a:rPr sz="2200" spc="-1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anspo</a:t>
            </a:r>
            <a:r>
              <a:rPr sz="2200" spc="69" dirty="0" smtClean="0">
                <a:latin typeface="Franklin Gothic Medium"/>
                <a:cs typeface="Franklin Gothic Medium"/>
              </a:rPr>
              <a:t>r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34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ehicu</a:t>
            </a:r>
            <a:r>
              <a:rPr sz="2200" spc="-4" dirty="0" smtClean="0">
                <a:latin typeface="Franklin Gothic Medium"/>
                <a:cs typeface="Franklin Gothic Medium"/>
              </a:rPr>
              <a:t>l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-11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odu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ci</a:t>
            </a:r>
            <a:r>
              <a:rPr sz="2200" spc="-4" dirty="0" smtClean="0">
                <a:latin typeface="Franklin Gothic Medium"/>
                <a:cs typeface="Franklin Gothic Medium"/>
              </a:rPr>
              <a:t>ó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1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indus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rial,</a:t>
            </a:r>
            <a:r>
              <a:rPr sz="2200" spc="-1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9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58" dirty="0" smtClean="0">
                <a:latin typeface="Franklin Gothic Medium"/>
                <a:cs typeface="Franklin Gothic Medium"/>
              </a:rPr>
              <a:t> </a:t>
            </a:r>
            <a:r>
              <a:rPr sz="2200" spc="-1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as,</a:t>
            </a:r>
            <a:r>
              <a:rPr sz="2200" spc="-6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tambi</a:t>
            </a:r>
            <a:r>
              <a:rPr sz="2200" spc="-9" dirty="0" smtClean="0">
                <a:latin typeface="Franklin Gothic Medium"/>
                <a:cs typeface="Franklin Gothic Medium"/>
              </a:rPr>
              <a:t>é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8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ge</a:t>
            </a:r>
            <a:r>
              <a:rPr sz="2200" spc="-9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an</a:t>
            </a:r>
            <a:r>
              <a:rPr sz="2200" spc="-1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gran</a:t>
            </a:r>
            <a:r>
              <a:rPr sz="2200" spc="-13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5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pac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ambien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e,</a:t>
            </a:r>
            <a:r>
              <a:rPr sz="2200" spc="-21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pues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4" dirty="0" smtClean="0">
                <a:latin typeface="Franklin Gothic Medium"/>
                <a:cs typeface="Franklin Gothic Medium"/>
              </a:rPr>
              <a:t>ro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ocan</a:t>
            </a:r>
            <a:r>
              <a:rPr sz="2200" spc="-1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taminación</a:t>
            </a:r>
            <a:r>
              <a:rPr sz="2200" spc="8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aire,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endParaRPr sz="2200">
              <a:latin typeface="Franklin Gothic Medium"/>
              <a:cs typeface="Franklin Gothic Medium"/>
            </a:endParaRPr>
          </a:p>
          <a:p>
            <a:pPr marL="12700" marR="53942">
              <a:lnSpc>
                <a:spcPts val="2110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suel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34" dirty="0" smtClean="0">
                <a:latin typeface="Franklin Gothic Medium"/>
                <a:cs typeface="Franklin Gothic Medium"/>
              </a:rPr>
              <a:t> 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agua</a:t>
            </a:r>
            <a:r>
              <a:rPr sz="2200" spc="-14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salud</a:t>
            </a:r>
            <a:r>
              <a:rPr sz="2200" spc="-4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auditi</a:t>
            </a:r>
            <a:r>
              <a:rPr sz="2200" spc="-25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6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visual</a:t>
            </a:r>
            <a:r>
              <a:rPr sz="2200" spc="-9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población, 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emás, 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lgunas</a:t>
            </a:r>
            <a:r>
              <a:rPr sz="2200" spc="-17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acti</a:t>
            </a:r>
            <a:r>
              <a:rPr sz="2200" spc="-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des,</a:t>
            </a:r>
            <a:r>
              <a:rPr sz="2200" spc="-15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inc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em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6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mon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-1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act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ra p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4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ra.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  <a:spcBef>
                <a:spcPts val="404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8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oducci</a:t>
            </a:r>
            <a:r>
              <a:rPr sz="2200" spc="-4" dirty="0" smtClean="0">
                <a:latin typeface="Franklin Gothic Medium"/>
                <a:cs typeface="Franklin Gothic Medium"/>
              </a:rPr>
              <a:t>ó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9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industrial,</a:t>
            </a:r>
            <a:r>
              <a:rPr sz="2200" spc="-18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cuando</a:t>
            </a:r>
            <a:r>
              <a:rPr sz="2200" spc="-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1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aliza</a:t>
            </a:r>
            <a:r>
              <a:rPr sz="2200" spc="-13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prác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icas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inco</a:t>
            </a:r>
            <a:r>
              <a:rPr sz="2200" spc="-29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patibles</a:t>
            </a:r>
            <a:r>
              <a:rPr sz="2200" spc="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sgua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do</a:t>
            </a:r>
            <a:r>
              <a:rPr sz="2200" spc="-13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ambien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e,</a:t>
            </a:r>
            <a:r>
              <a:rPr sz="2200" spc="-20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oduce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taminación</a:t>
            </a:r>
            <a:r>
              <a:rPr sz="2200" spc="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hí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ri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3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atmosfé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ica,</a:t>
            </a:r>
            <a:r>
              <a:rPr sz="2200" spc="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inc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em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ando,</a:t>
            </a:r>
            <a:r>
              <a:rPr sz="2200" spc="1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emás,</a:t>
            </a:r>
            <a:r>
              <a:rPr sz="2200" spc="-1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3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obl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ma</a:t>
            </a:r>
            <a:r>
              <a:rPr sz="2200" spc="4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mala</a:t>
            </a:r>
            <a:r>
              <a:rPr sz="2200" spc="2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disposición</a:t>
            </a:r>
            <a:r>
              <a:rPr sz="2200" spc="-2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chos</a:t>
            </a:r>
            <a:r>
              <a:rPr sz="2200" spc="-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odo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tipo,</a:t>
            </a:r>
            <a:r>
              <a:rPr sz="2200" spc="-7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cual</a:t>
            </a:r>
            <a:r>
              <a:rPr sz="2200" spc="-8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une</a:t>
            </a:r>
            <a:r>
              <a:rPr sz="2200" spc="-4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-1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alta</a:t>
            </a:r>
            <a:r>
              <a:rPr sz="2200" spc="-1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conci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ncia</a:t>
            </a:r>
            <a:r>
              <a:rPr sz="2200" spc="-19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muchas</a:t>
            </a:r>
            <a:r>
              <a:rPr sz="2200" spc="-149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ersonas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39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vian</a:t>
            </a:r>
            <a:r>
              <a:rPr sz="2200" spc="-12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iclaje</a:t>
            </a:r>
            <a:r>
              <a:rPr sz="2200" spc="-1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ti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nen</a:t>
            </a:r>
            <a:r>
              <a:rPr sz="2200" spc="-13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inco</a:t>
            </a:r>
            <a:r>
              <a:rPr sz="2200" spc="-54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eni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0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deshacer</a:t>
            </a:r>
            <a:r>
              <a:rPr sz="2200" spc="9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e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ch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sólidos</a:t>
            </a:r>
            <a:r>
              <a:rPr sz="2200" spc="-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ui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1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man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ra,</a:t>
            </a:r>
            <a:r>
              <a:rPr sz="2200" spc="-18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agr</a:t>
            </a:r>
            <a:r>
              <a:rPr sz="2200" spc="-50" dirty="0" smtClean="0">
                <a:latin typeface="Franklin Gothic Medium"/>
                <a:cs typeface="Franklin Gothic Medium"/>
              </a:rPr>
              <a:t>a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ando</a:t>
            </a:r>
            <a:r>
              <a:rPr sz="2200" spc="-1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así</a:t>
            </a:r>
            <a:r>
              <a:rPr sz="2200" spc="-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 </a:t>
            </a:r>
            <a:endParaRPr sz="2200">
              <a:latin typeface="Franklin Gothic Medium"/>
              <a:cs typeface="Franklin Gothic Medium"/>
            </a:endParaRPr>
          </a:p>
          <a:p>
            <a:pPr marL="12700" marR="780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3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obl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mas</a:t>
            </a:r>
            <a:r>
              <a:rPr sz="2200" spc="62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aponen</a:t>
            </a:r>
            <a:r>
              <a:rPr sz="2200" spc="-1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esar</a:t>
            </a:r>
            <a:r>
              <a:rPr sz="2200" spc="-4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ollo</a:t>
            </a:r>
            <a:r>
              <a:rPr sz="2200" spc="-19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sos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eni</a:t>
            </a:r>
            <a:r>
              <a:rPr sz="2200" spc="-9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le.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24129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669134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684" y="73151"/>
            <a:ext cx="754989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7780" y="682751"/>
            <a:ext cx="661873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48074" y="1316703"/>
            <a:ext cx="43728" cy="43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4440" y="1067689"/>
            <a:ext cx="247396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23056" y="1229502"/>
            <a:ext cx="22565" cy="119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1500" y="1067689"/>
            <a:ext cx="247396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0116" y="1229502"/>
            <a:ext cx="22565" cy="119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72682" y="1075309"/>
            <a:ext cx="46609" cy="276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50385" y="1075309"/>
            <a:ext cx="146685" cy="276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8554" y="1075309"/>
            <a:ext cx="46608" cy="276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08148" y="1068832"/>
            <a:ext cx="210946" cy="2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27587" y="1186339"/>
            <a:ext cx="12315" cy="715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8526" y="10685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49904" y="1068577"/>
            <a:ext cx="200279" cy="2901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90255" y="1186339"/>
            <a:ext cx="12315" cy="715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41194" y="1068577"/>
            <a:ext cx="220344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87768" y="1067689"/>
            <a:ext cx="239140" cy="2908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32463" y="1090098"/>
            <a:ext cx="11024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4317" y="1067689"/>
            <a:ext cx="217550" cy="284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68440" y="1067689"/>
            <a:ext cx="239140" cy="2908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13135" y="1090098"/>
            <a:ext cx="11024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64657" y="1067689"/>
            <a:ext cx="360806" cy="284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37760" y="1067689"/>
            <a:ext cx="239140" cy="290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82455" y="1090098"/>
            <a:ext cx="11024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11040" y="1067689"/>
            <a:ext cx="239140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55735" y="1090098"/>
            <a:ext cx="11024" cy="927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0209" y="1067689"/>
            <a:ext cx="170455" cy="3864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59203" y="1075552"/>
            <a:ext cx="153162" cy="2819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53489" y="1067689"/>
            <a:ext cx="360806" cy="284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09206" y="995807"/>
            <a:ext cx="163829" cy="3616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33446" y="995807"/>
            <a:ext cx="163830" cy="3616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69507" y="980694"/>
            <a:ext cx="53086" cy="482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35379" y="980694"/>
            <a:ext cx="53085" cy="48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91377" y="966470"/>
            <a:ext cx="232156" cy="39331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69482" y="1316703"/>
            <a:ext cx="43728" cy="43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24526" y="966470"/>
            <a:ext cx="46609" cy="3856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69969" y="966470"/>
            <a:ext cx="232155" cy="3933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662804" cy="399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0192">
              <a:lnSpc>
                <a:spcPts val="2267"/>
              </a:lnSpc>
              <a:spcBef>
                <a:spcPts val="165"/>
              </a:spcBef>
            </a:pP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tu</a:t>
            </a:r>
            <a:r>
              <a:rPr sz="2000" spc="0" dirty="0" smtClean="0">
                <a:latin typeface="Franklin Gothic Medium"/>
                <a:cs typeface="Franklin Gothic Medium"/>
              </a:rPr>
              <a:t>ri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mo</a:t>
            </a:r>
            <a:r>
              <a:rPr sz="2000" spc="-19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también</a:t>
            </a:r>
            <a:r>
              <a:rPr sz="2000" spc="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genera</a:t>
            </a:r>
            <a:r>
              <a:rPr sz="2000" spc="-1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oblemas</a:t>
            </a:r>
            <a:r>
              <a:rPr sz="2000" spc="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eni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6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 </a:t>
            </a:r>
            <a:endParaRPr sz="2000">
              <a:latin typeface="Franklin Gothic Medium"/>
              <a:cs typeface="Franklin Gothic Medium"/>
            </a:endParaRPr>
          </a:p>
          <a:p>
            <a:pPr marL="12700" marR="13019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1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ndo</a:t>
            </a:r>
            <a:r>
              <a:rPr sz="2000" spc="-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an,</a:t>
            </a:r>
            <a:r>
              <a:rPr sz="2000" spc="-1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como</a:t>
            </a:r>
            <a:r>
              <a:rPr sz="2000" spc="-1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hecho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z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nas </a:t>
            </a:r>
            <a:endParaRPr sz="2000">
              <a:latin typeface="Franklin Gothic Medium"/>
              <a:cs typeface="Franklin Gothic Medium"/>
            </a:endParaRPr>
          </a:p>
          <a:p>
            <a:pPr marL="12700" marR="13019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cos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6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ncip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ru</a:t>
            </a:r>
            <a:r>
              <a:rPr sz="2000" spc="0" dirty="0" smtClean="0">
                <a:latin typeface="Franklin Gothic Medium"/>
                <a:cs typeface="Franklin Gothic Medium"/>
              </a:rPr>
              <a:t>cción</a:t>
            </a:r>
            <a:r>
              <a:rPr sz="2000" spc="-9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enormes</a:t>
            </a:r>
            <a:r>
              <a:rPr sz="2000" spc="-1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ejos </a:t>
            </a:r>
            <a:endParaRPr sz="2000">
              <a:latin typeface="Franklin Gothic Medium"/>
              <a:cs typeface="Franklin Gothic Medium"/>
            </a:endParaRPr>
          </a:p>
          <a:p>
            <a:pPr marL="12700" marR="13019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ele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idencia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es,</a:t>
            </a:r>
            <a:r>
              <a:rPr sz="2000" spc="-10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f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orecido</a:t>
            </a:r>
            <a:r>
              <a:rPr sz="2000" spc="-1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degrad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ción</a:t>
            </a:r>
            <a:r>
              <a:rPr sz="2000" spc="-17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 marR="13019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elo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50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ores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ación</a:t>
            </a:r>
            <a:r>
              <a:rPr sz="2000" spc="-19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poni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8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las </a:t>
            </a:r>
            <a:endParaRPr sz="2000">
              <a:latin typeface="Franklin Gothic Medium"/>
              <a:cs typeface="Franklin Gothic Medium"/>
            </a:endParaRPr>
          </a:p>
          <a:p>
            <a:pPr marL="12700" marR="13019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comunidades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loca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es,</a:t>
            </a:r>
            <a:r>
              <a:rPr sz="2000" spc="-96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2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-50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ect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das</a:t>
            </a:r>
            <a:r>
              <a:rPr sz="2000" spc="-1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ces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 marR="13019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recurso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14" dirty="0" smtClean="0">
                <a:latin typeface="Franklin Gothic Medium"/>
                <a:cs typeface="Franklin Gothic Medium"/>
              </a:rPr>
              <a:t>o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eles</a:t>
            </a:r>
            <a:r>
              <a:rPr sz="2000" spc="-1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dominios</a:t>
            </a:r>
            <a:r>
              <a:rPr sz="2000" spc="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jo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 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-29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sec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ores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os,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ica,</a:t>
            </a:r>
            <a:r>
              <a:rPr sz="2000" spc="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adem</a:t>
            </a:r>
            <a:r>
              <a:rPr sz="2000" spc="-4" dirty="0" smtClean="0">
                <a:latin typeface="Franklin Gothic Medium"/>
                <a:cs typeface="Franklin Gothic Medium"/>
              </a:rPr>
              <a:t>á</a:t>
            </a:r>
            <a:r>
              <a:rPr sz="2000" spc="0" dirty="0" smtClean="0">
                <a:latin typeface="Franklin Gothic Medium"/>
                <a:cs typeface="Franklin Gothic Medium"/>
              </a:rPr>
              <a:t>s,</a:t>
            </a:r>
            <a:r>
              <a:rPr sz="2000" spc="-1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poz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permi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9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vi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ión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correspo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dien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crean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un</a:t>
            </a:r>
            <a:r>
              <a:rPr sz="2000" spc="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bal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b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err</a:t>
            </a:r>
            <a:r>
              <a:rPr sz="2000" spc="-4" dirty="0" smtClean="0">
                <a:latin typeface="Franklin Gothic Medium"/>
                <a:cs typeface="Franklin Gothic Medium"/>
              </a:rPr>
              <a:t>á</a:t>
            </a:r>
            <a:r>
              <a:rPr sz="2000" spc="0" dirty="0" smtClean="0">
                <a:latin typeface="Franklin Gothic Medium"/>
                <a:cs typeface="Franklin Gothic Medium"/>
              </a:rPr>
              <a:t>neas;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con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corre</a:t>
            </a:r>
            <a:r>
              <a:rPr sz="2000" spc="-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esgo</a:t>
            </a:r>
            <a:r>
              <a:rPr sz="2000" spc="-1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ag</a:t>
            </a:r>
            <a:r>
              <a:rPr sz="2000" spc="-1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1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recurso i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pre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cindible</a:t>
            </a:r>
            <a:r>
              <a:rPr sz="2000" spc="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sobr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vi</a:t>
            </a:r>
            <a:r>
              <a:rPr sz="2000" spc="-4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seres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vi</a:t>
            </a:r>
            <a:r>
              <a:rPr sz="2000" spc="-2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os.</a:t>
            </a:r>
            <a:endParaRPr sz="2000">
              <a:latin typeface="Franklin Gothic Medium"/>
              <a:cs typeface="Franklin Gothic Medium"/>
            </a:endParaRPr>
          </a:p>
          <a:p>
            <a:pPr marL="12700" marR="416364">
              <a:lnSpc>
                <a:spcPts val="2267"/>
              </a:lnSpc>
              <a:spcBef>
                <a:spcPts val="133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ces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8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permi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ccio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0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genera</a:t>
            </a:r>
            <a:r>
              <a:rPr sz="2000" spc="-94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gr</a:t>
            </a:r>
            <a:r>
              <a:rPr sz="2000" spc="-54" dirty="0" smtClean="0">
                <a:latin typeface="Franklin Gothic Medium"/>
                <a:cs typeface="Franklin Gothic Medium"/>
              </a:rPr>
              <a:t>a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 marR="416364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oblema,</a:t>
            </a:r>
            <a:r>
              <a:rPr sz="2000" spc="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25" dirty="0" smtClean="0">
                <a:latin typeface="Franklin Gothic Medium"/>
                <a:cs typeface="Franklin Gothic Medium"/>
              </a:rPr>
              <a:t>r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anes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dores</a:t>
            </a:r>
            <a:r>
              <a:rPr sz="2000" spc="-1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z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na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era</a:t>
            </a:r>
            <a:r>
              <a:rPr sz="2000" spc="-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son </a:t>
            </a:r>
            <a:endParaRPr sz="2000">
              <a:latin typeface="Franklin Gothic Medium"/>
              <a:cs typeface="Franklin Gothic Medium"/>
            </a:endParaRPr>
          </a:p>
          <a:p>
            <a:pPr marL="12700" marR="416364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esc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sos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oca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iones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permi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municip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les</a:t>
            </a:r>
            <a:r>
              <a:rPr sz="2000" spc="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o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organ</a:t>
            </a:r>
            <a:r>
              <a:rPr sz="2000" spc="-1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 </a:t>
            </a:r>
            <a:endParaRPr sz="2000">
              <a:latin typeface="Franklin Gothic Medium"/>
              <a:cs typeface="Franklin Gothic Medium"/>
            </a:endParaRPr>
          </a:p>
          <a:p>
            <a:pPr marL="12700" marR="416364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inc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oporar</a:t>
            </a:r>
            <a:r>
              <a:rPr sz="2000" spc="-1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anes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ambie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9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ni</a:t>
            </a:r>
            <a:r>
              <a:rPr sz="2000" spc="-3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4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os;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 marR="416364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5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ec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0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nida</a:t>
            </a:r>
            <a:r>
              <a:rPr sz="2000" spc="-4" dirty="0" smtClean="0">
                <a:latin typeface="Franklin Gothic Medium"/>
                <a:cs typeface="Franklin Gothic Medium"/>
              </a:rPr>
              <a:t>d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3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canas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nu</a:t>
            </a:r>
            <a:r>
              <a:rPr sz="2000" spc="-39" dirty="0" smtClean="0">
                <a:latin typeface="Franklin Gothic Medium"/>
                <a:cs typeface="Franklin Gothic Medium"/>
              </a:rPr>
              <a:t>e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edi</a:t>
            </a:r>
            <a:r>
              <a:rPr sz="2000" spc="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ic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ciones.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460785"/>
            <a:ext cx="15707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684" y="73151"/>
            <a:ext cx="754989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7780" y="682751"/>
            <a:ext cx="661873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54239" y="327151"/>
            <a:ext cx="6640588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48074" y="1316703"/>
            <a:ext cx="43728" cy="43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4440" y="1067689"/>
            <a:ext cx="247396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23056" y="1229502"/>
            <a:ext cx="22565" cy="119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1500" y="1067689"/>
            <a:ext cx="247396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0116" y="1229502"/>
            <a:ext cx="22565" cy="119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72682" y="1075309"/>
            <a:ext cx="46609" cy="276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50385" y="1075309"/>
            <a:ext cx="146685" cy="276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8554" y="1075309"/>
            <a:ext cx="46608" cy="276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08148" y="1068832"/>
            <a:ext cx="210946" cy="2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27587" y="1186339"/>
            <a:ext cx="12315" cy="715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8526" y="1068577"/>
            <a:ext cx="220345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49904" y="1068577"/>
            <a:ext cx="200279" cy="2901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90255" y="1186339"/>
            <a:ext cx="12315" cy="715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41194" y="1068577"/>
            <a:ext cx="220344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87768" y="1067689"/>
            <a:ext cx="239140" cy="2908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32463" y="1090098"/>
            <a:ext cx="11024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4317" y="1067689"/>
            <a:ext cx="217550" cy="284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68440" y="1067689"/>
            <a:ext cx="239140" cy="2908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13135" y="1090098"/>
            <a:ext cx="11024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64657" y="1067689"/>
            <a:ext cx="360806" cy="284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37760" y="1067689"/>
            <a:ext cx="239140" cy="290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82455" y="1090098"/>
            <a:ext cx="11024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11040" y="1067689"/>
            <a:ext cx="239140" cy="2908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55735" y="1090098"/>
            <a:ext cx="11024" cy="927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0209" y="1067689"/>
            <a:ext cx="170455" cy="3864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59203" y="1075552"/>
            <a:ext cx="153162" cy="2819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53489" y="1067689"/>
            <a:ext cx="360806" cy="284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09206" y="995807"/>
            <a:ext cx="163829" cy="3616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33446" y="995807"/>
            <a:ext cx="163830" cy="3616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69507" y="980694"/>
            <a:ext cx="53086" cy="482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35379" y="980694"/>
            <a:ext cx="53085" cy="48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91377" y="966470"/>
            <a:ext cx="232156" cy="39331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69482" y="1316703"/>
            <a:ext cx="43728" cy="43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24526" y="966470"/>
            <a:ext cx="46609" cy="3856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69969" y="966470"/>
            <a:ext cx="232155" cy="3933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49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6324"/>
            <a:ext cx="7723862" cy="4260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9793">
              <a:lnSpc>
                <a:spcPts val="2040"/>
              </a:lnSpc>
              <a:spcBef>
                <a:spcPts val="155"/>
              </a:spcBef>
            </a:pPr>
            <a:r>
              <a:rPr sz="1800" spc="-6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8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3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ucci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8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izadas</a:t>
            </a:r>
            <a:r>
              <a:rPr sz="1800" spc="-1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19" dirty="0" smtClean="0">
                <a:latin typeface="Franklin Gothic Medium"/>
                <a:cs typeface="Franklin Gothic Medium"/>
              </a:rPr>
              <a:t>x</a:t>
            </a:r>
            <a:r>
              <a:rPr sz="1800" spc="0" dirty="0" smtClean="0">
                <a:latin typeface="Franklin Gothic Medium"/>
                <a:cs typeface="Franklin Gothic Medium"/>
              </a:rPr>
              <a:t>cl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sión</a:t>
            </a:r>
            <a:r>
              <a:rPr sz="1800" spc="-8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9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 </a:t>
            </a:r>
            <a:endParaRPr sz="1800">
              <a:latin typeface="Franklin Gothic Medium"/>
              <a:cs typeface="Franklin Gothic Medium"/>
            </a:endParaRPr>
          </a:p>
          <a:p>
            <a:pPr marL="12700" marR="597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egidas,</a:t>
            </a:r>
            <a:r>
              <a:rPr sz="1800" spc="-1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han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ado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ecosis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em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-1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ndo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hum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14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34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esta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1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 </a:t>
            </a:r>
            <a:endParaRPr sz="1800">
              <a:latin typeface="Franklin Gothic Medium"/>
              <a:cs typeface="Franklin Gothic Medium"/>
            </a:endParaRPr>
          </a:p>
          <a:p>
            <a:pPr marL="12700" marR="597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sando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r>
              <a:rPr sz="1800" spc="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por</a:t>
            </a:r>
            <a:r>
              <a:rPr sz="1800" spc="-2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ecer</a:t>
            </a:r>
            <a:r>
              <a:rPr sz="1800" spc="-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8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agu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 </a:t>
            </a:r>
            <a:endParaRPr sz="1800">
              <a:latin typeface="Franklin Gothic Medium"/>
              <a:cs typeface="Franklin Gothic Medium"/>
            </a:endParaRPr>
          </a:p>
          <a:p>
            <a:pPr marL="12700" marR="597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4" dirty="0" smtClean="0">
                <a:latin typeface="Franklin Gothic Medium"/>
                <a:cs typeface="Franklin Gothic Medium"/>
              </a:rPr>
              <a:t>r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-2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-34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ado</a:t>
            </a:r>
            <a:r>
              <a:rPr sz="1800" spc="-9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des</a:t>
            </a:r>
            <a:r>
              <a:rPr sz="1800" spc="-10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den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ojo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der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ibo </a:t>
            </a:r>
            <a:endParaRPr sz="1800">
              <a:latin typeface="Franklin Gothic Medium"/>
              <a:cs typeface="Franklin Gothic Medium"/>
            </a:endParaRPr>
          </a:p>
          <a:p>
            <a:pPr marL="12700" marR="597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ucci</a:t>
            </a:r>
            <a:r>
              <a:rPr sz="1800" spc="-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ecosis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ema</a:t>
            </a:r>
            <a:r>
              <a:rPr sz="1800" spc="75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y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está</a:t>
            </a:r>
            <a:r>
              <a:rPr sz="1800" spc="-7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hecho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4" dirty="0" smtClean="0">
                <a:latin typeface="Franklin Gothic Medium"/>
                <a:cs typeface="Franklin Gothic Medium"/>
              </a:rPr>
              <a:t>b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5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sar </a:t>
            </a:r>
            <a:endParaRPr sz="1800">
              <a:latin typeface="Franklin Gothic Medium"/>
              <a:cs typeface="Franklin Gothic Medium"/>
            </a:endParaRPr>
          </a:p>
          <a:p>
            <a:pPr marL="12700" marR="59793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muchos</a:t>
            </a:r>
            <a:r>
              <a:rPr sz="1800" spc="-122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ños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0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1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gene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ac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ón,</a:t>
            </a:r>
            <a:r>
              <a:rPr sz="1800" spc="-1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como</a:t>
            </a:r>
            <a:r>
              <a:rPr sz="1800" spc="-1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sucedió</a:t>
            </a:r>
            <a:r>
              <a:rPr sz="1800" spc="-5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2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2</a:t>
            </a:r>
            <a:r>
              <a:rPr sz="1800" spc="-69" dirty="0" smtClean="0">
                <a:latin typeface="Franklin Gothic Medium"/>
                <a:cs typeface="Franklin Gothic Medium"/>
              </a:rPr>
              <a:t>0</a:t>
            </a:r>
            <a:r>
              <a:rPr sz="1800" spc="-34" dirty="0" smtClean="0">
                <a:latin typeface="Franklin Gothic Medium"/>
                <a:cs typeface="Franklin Gothic Medium"/>
              </a:rPr>
              <a:t>1</a:t>
            </a:r>
            <a:r>
              <a:rPr sz="1800" spc="0" dirty="0" smtClean="0">
                <a:latin typeface="Franklin Gothic Medium"/>
                <a:cs typeface="Franklin Gothic Medium"/>
              </a:rPr>
              <a:t>1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endParaRPr sz="1800">
              <a:latin typeface="Franklin Gothic Medium"/>
              <a:cs typeface="Franklin Gothic Medium"/>
            </a:endParaRPr>
          </a:p>
          <a:p>
            <a:pPr marL="12700" marR="97497">
              <a:lnSpc>
                <a:spcPts val="173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demo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9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dos</a:t>
            </a:r>
            <a:r>
              <a:rPr sz="1800" spc="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-33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ef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gio</a:t>
            </a:r>
            <a:r>
              <a:rPr sz="1800" spc="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8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Ga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doc</a:t>
            </a:r>
            <a:r>
              <a:rPr sz="1800" spc="4" dirty="0" smtClean="0">
                <a:latin typeface="Franklin Gothic Medium"/>
                <a:cs typeface="Franklin Gothic Medium"/>
              </a:rPr>
              <a:t>a-M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4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,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</a:t>
            </a:r>
            <a:r>
              <a:rPr sz="1800" spc="-4" dirty="0" smtClean="0">
                <a:latin typeface="Franklin Gothic Medium"/>
                <a:cs typeface="Franklin Gothic Medium"/>
              </a:rPr>
              <a:t>er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á,</a:t>
            </a:r>
            <a:r>
              <a:rPr sz="1800" spc="-95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or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os,</a:t>
            </a:r>
            <a:r>
              <a:rPr sz="1800" spc="-13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co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1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pezar</a:t>
            </a:r>
            <a:r>
              <a:rPr sz="1800" spc="-17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cup</a:t>
            </a:r>
            <a:r>
              <a:rPr sz="1800" spc="-4" dirty="0" smtClean="0">
                <a:latin typeface="Franklin Gothic Medium"/>
                <a:cs typeface="Franklin Gothic Medium"/>
              </a:rPr>
              <a:t>er</a:t>
            </a:r>
            <a:r>
              <a:rPr sz="1800" spc="0" dirty="0" smtClean="0">
                <a:latin typeface="Franklin Gothic Medium"/>
                <a:cs typeface="Franklin Gothic Medium"/>
              </a:rPr>
              <a:t>ar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9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 da</a:t>
            </a:r>
            <a:r>
              <a:rPr sz="1800" spc="-4" dirty="0" smtClean="0">
                <a:latin typeface="Franklin Gothic Medium"/>
                <a:cs typeface="Franklin Gothic Medium"/>
              </a:rPr>
              <a:t>ñ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5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ambi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al</a:t>
            </a:r>
            <a:r>
              <a:rPr sz="1800" spc="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sufr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do.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  <a:spcBef>
                <a:spcPts val="328"/>
              </a:spcBef>
            </a:pP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ibi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16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ea</a:t>
            </a:r>
            <a:r>
              <a:rPr sz="1800" spc="-11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di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ema</a:t>
            </a:r>
            <a:r>
              <a:rPr sz="1800" spc="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6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ogreso</a:t>
            </a:r>
            <a:r>
              <a:rPr sz="1800" spc="-9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económico</a:t>
            </a:r>
            <a:r>
              <a:rPr sz="1800" spc="3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3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ección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5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ambi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e.</a:t>
            </a:r>
            <a:r>
              <a:rPr sz="1800" spc="22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Ese</a:t>
            </a:r>
            <a:r>
              <a:rPr sz="1800" spc="3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conf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ic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15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gen</a:t>
            </a:r>
            <a:r>
              <a:rPr sz="1800" spc="-4" dirty="0" smtClean="0">
                <a:latin typeface="Franklin Gothic Medium"/>
                <a:cs typeface="Franklin Gothic Medium"/>
              </a:rPr>
              <a:t>er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cua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do</a:t>
            </a:r>
            <a:r>
              <a:rPr sz="1800" spc="-5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da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pr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9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un aspec</a:t>
            </a:r>
            <a:r>
              <a:rPr sz="1800" spc="-25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9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o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o,</a:t>
            </a:r>
            <a:r>
              <a:rPr sz="1800" spc="-4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gene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33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6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ambi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38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7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ecur</a:t>
            </a:r>
            <a:r>
              <a:rPr sz="1800" spc="9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os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ur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es,</a:t>
            </a:r>
            <a:r>
              <a:rPr sz="1800" spc="-9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5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si</a:t>
            </a:r>
            <a:r>
              <a:rPr sz="1800" spc="-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sa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8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en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7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as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per</a:t>
            </a:r>
            <a:r>
              <a:rPr sz="1800" spc="4" dirty="0" smtClean="0">
                <a:latin typeface="Franklin Gothic Medium"/>
                <a:cs typeface="Franklin Gothic Medium"/>
              </a:rPr>
              <a:t>s</a:t>
            </a:r>
            <a:r>
              <a:rPr sz="1800" spc="0" dirty="0" smtClean="0">
                <a:latin typeface="Franklin Gothic Medium"/>
                <a:cs typeface="Franklin Gothic Medium"/>
              </a:rPr>
              <a:t>on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-32" dirty="0" smtClean="0">
                <a:latin typeface="Franklin Gothic Medium"/>
                <a:cs typeface="Franklin Gothic Medium"/>
              </a:rPr>
              <a:t> </a:t>
            </a:r>
            <a:r>
              <a:rPr sz="1800" spc="-3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dr</a:t>
            </a:r>
            <a:r>
              <a:rPr sz="1800" spc="-9" dirty="0" smtClean="0">
                <a:latin typeface="Franklin Gothic Medium"/>
                <a:cs typeface="Franklin Gothic Medium"/>
              </a:rPr>
              <a:t>í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ace</a:t>
            </a:r>
            <a:r>
              <a:rPr sz="1800" spc="-4" dirty="0" smtClean="0">
                <a:latin typeface="Franklin Gothic Medium"/>
                <a:cs typeface="Franklin Gothic Medium"/>
              </a:rPr>
              <a:t>p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se</a:t>
            </a:r>
            <a:r>
              <a:rPr sz="1800" spc="-89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28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nos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em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gos</a:t>
            </a:r>
            <a:r>
              <a:rPr sz="1800" spc="2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4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5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ur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eza,</a:t>
            </a:r>
            <a:r>
              <a:rPr sz="1800" spc="-10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ae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consecue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ci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-9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ast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s,</a:t>
            </a:r>
            <a:r>
              <a:rPr sz="1800" spc="-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po</a:t>
            </a:r>
            <a:r>
              <a:rPr sz="1800" spc="-29" dirty="0" smtClean="0">
                <a:latin typeface="Franklin Gothic Medium"/>
                <a:cs typeface="Franklin Gothic Medium"/>
              </a:rPr>
              <a:t>r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4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se 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-50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ect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12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eme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2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63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9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4" dirty="0" smtClean="0">
                <a:latin typeface="Franklin Gothic Medium"/>
                <a:cs typeface="Franklin Gothic Medium"/>
              </a:rPr>
              <a:t>ar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7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61" dirty="0" smtClean="0">
                <a:latin typeface="Franklin Gothic Medium"/>
                <a:cs typeface="Franklin Gothic Medium"/>
              </a:rPr>
              <a:t> </a:t>
            </a:r>
            <a:r>
              <a:rPr sz="1800" spc="4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ida</a:t>
            </a:r>
            <a:r>
              <a:rPr sz="1800" spc="-3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hum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3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como</a:t>
            </a:r>
            <a:r>
              <a:rPr sz="1800" spc="-147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ca</a:t>
            </a:r>
            <a:r>
              <a:rPr sz="1800" spc="-9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id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</a:t>
            </a:r>
            <a:r>
              <a:rPr sz="1800" spc="-8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del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e,</a:t>
            </a:r>
            <a:r>
              <a:rPr sz="1800" spc="-5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agu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9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el</a:t>
            </a:r>
            <a:r>
              <a:rPr sz="1800" spc="-4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sue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</a:t>
            </a:r>
            <a:r>
              <a:rPr sz="1800" spc="-5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la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cubie</a:t>
            </a:r>
            <a:r>
              <a:rPr sz="1800" spc="50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ta</a:t>
            </a:r>
            <a:r>
              <a:rPr sz="1800" spc="-104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eg</a:t>
            </a:r>
            <a:r>
              <a:rPr sz="1800" spc="-9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al</a:t>
            </a:r>
            <a:r>
              <a:rPr sz="1800" spc="0" dirty="0" smtClean="0">
                <a:latin typeface="Franklin Gothic Medium"/>
                <a:cs typeface="Franklin Gothic Medium"/>
              </a:rPr>
              <a:t>,</a:t>
            </a:r>
            <a:r>
              <a:rPr sz="1800" spc="-132" dirty="0" smtClean="0">
                <a:latin typeface="Franklin Gothic Medium"/>
                <a:cs typeface="Franklin Gothic Medium"/>
              </a:rPr>
              <a:t> </a:t>
            </a:r>
            <a:r>
              <a:rPr sz="1800" spc="-14" dirty="0" smtClean="0">
                <a:latin typeface="Franklin Gothic Medium"/>
                <a:cs typeface="Franklin Gothic Medium"/>
              </a:rPr>
              <a:t>q</a:t>
            </a:r>
            <a:r>
              <a:rPr sz="1800" spc="0" dirty="0" smtClean="0">
                <a:latin typeface="Franklin Gothic Medium"/>
                <a:cs typeface="Franklin Gothic Medium"/>
              </a:rPr>
              <a:t>ue</a:t>
            </a:r>
            <a:r>
              <a:rPr sz="1800" spc="-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i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cl</a:t>
            </a:r>
            <a:r>
              <a:rPr sz="1800" spc="-9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so</a:t>
            </a:r>
            <a:r>
              <a:rPr sz="1800" spc="-40" dirty="0" smtClean="0">
                <a:latin typeface="Franklin Gothic Medium"/>
                <a:cs typeface="Franklin Gothic Medium"/>
              </a:rPr>
              <a:t> </a:t>
            </a:r>
            <a:r>
              <a:rPr sz="1800" spc="-3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dan</a:t>
            </a:r>
            <a:r>
              <a:rPr sz="1800" spc="-9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4" dirty="0" smtClean="0">
                <a:latin typeface="Franklin Gothic Medium"/>
                <a:cs typeface="Franklin Gothic Medium"/>
              </a:rPr>
              <a:t>z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r</a:t>
            </a:r>
            <a:r>
              <a:rPr sz="1800" spc="66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50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ec</a:t>
            </a:r>
            <a:r>
              <a:rPr sz="1800" spc="-29" dirty="0" smtClean="0">
                <a:latin typeface="Franklin Gothic Medium"/>
                <a:cs typeface="Franklin Gothic Medium"/>
              </a:rPr>
              <a:t>t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92" dirty="0" smtClean="0">
                <a:latin typeface="Franklin Gothic Medium"/>
                <a:cs typeface="Franklin Gothic Medium"/>
              </a:rPr>
              <a:t> 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eg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os</a:t>
            </a:r>
            <a:r>
              <a:rPr sz="1800" spc="-12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los</a:t>
            </a:r>
            <a:r>
              <a:rPr sz="1800" spc="-21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desast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4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ural</a:t>
            </a:r>
            <a:r>
              <a:rPr sz="1800" spc="0" dirty="0" smtClean="0">
                <a:latin typeface="Franklin Gothic Medium"/>
                <a:cs typeface="Franklin Gothic Medium"/>
              </a:rPr>
              <a:t>es</a:t>
            </a:r>
            <a:r>
              <a:rPr sz="1800" spc="-9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y</a:t>
            </a:r>
            <a:r>
              <a:rPr sz="1800" spc="-42" dirty="0" smtClean="0">
                <a:latin typeface="Franklin Gothic Medium"/>
                <a:cs typeface="Franklin Gothic Medium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5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p</a:t>
            </a:r>
            <a:r>
              <a:rPr sz="1800" spc="-39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op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gac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ón</a:t>
            </a:r>
            <a:r>
              <a:rPr sz="1800" spc="-17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n</a:t>
            </a:r>
            <a:r>
              <a:rPr sz="1800" spc="-48" dirty="0" smtClean="0">
                <a:latin typeface="Franklin Gothic Medium"/>
                <a:cs typeface="Franklin Gothic Medium"/>
              </a:rPr>
              <a:t>f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med</a:t>
            </a:r>
            <a:r>
              <a:rPr sz="1800" spc="-4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des;</a:t>
            </a:r>
            <a:r>
              <a:rPr sz="1800" spc="48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ade</a:t>
            </a:r>
            <a:r>
              <a:rPr sz="1800" spc="-4" dirty="0" smtClean="0">
                <a:latin typeface="Franklin Gothic Medium"/>
                <a:cs typeface="Franklin Gothic Medium"/>
              </a:rPr>
              <a:t>m</a:t>
            </a:r>
            <a:r>
              <a:rPr sz="1800" spc="0" dirty="0" smtClean="0">
                <a:latin typeface="Franklin Gothic Medium"/>
                <a:cs typeface="Franklin Gothic Medium"/>
              </a:rPr>
              <a:t>ás,</a:t>
            </a:r>
            <a:r>
              <a:rPr sz="1800" spc="-133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su</a:t>
            </a:r>
            <a:r>
              <a:rPr sz="1800" spc="22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destr</a:t>
            </a:r>
            <a:r>
              <a:rPr sz="1800" spc="-4" dirty="0" smtClean="0">
                <a:latin typeface="Franklin Gothic Medium"/>
                <a:cs typeface="Franklin Gothic Medium"/>
              </a:rPr>
              <a:t>u</a:t>
            </a:r>
            <a:r>
              <a:rPr sz="1800" spc="0" dirty="0" smtClean="0">
                <a:latin typeface="Franklin Gothic Medium"/>
                <a:cs typeface="Franklin Gothic Medium"/>
              </a:rPr>
              <a:t>cción</a:t>
            </a:r>
            <a:r>
              <a:rPr sz="1800" spc="-7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nos</a:t>
            </a:r>
            <a:r>
              <a:rPr sz="1800" spc="4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hace,</a:t>
            </a:r>
            <a:r>
              <a:rPr sz="1800" spc="-19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cada</a:t>
            </a:r>
            <a:r>
              <a:rPr sz="1800" spc="-74" dirty="0" smtClean="0">
                <a:latin typeface="Franklin Gothic Medium"/>
                <a:cs typeface="Franklin Gothic Medium"/>
              </a:rPr>
              <a:t> </a:t>
            </a:r>
            <a:r>
              <a:rPr sz="1800" spc="-19" dirty="0" smtClean="0">
                <a:latin typeface="Franklin Gothic Medium"/>
                <a:cs typeface="Franklin Gothic Medium"/>
              </a:rPr>
              <a:t>v</a:t>
            </a:r>
            <a:r>
              <a:rPr sz="1800" spc="0" dirty="0" smtClean="0">
                <a:latin typeface="Franklin Gothic Medium"/>
                <a:cs typeface="Franklin Gothic Medium"/>
              </a:rPr>
              <a:t>ez</a:t>
            </a:r>
            <a:r>
              <a:rPr sz="1800" spc="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110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vul</a:t>
            </a:r>
            <a:r>
              <a:rPr sz="1800" spc="-9" dirty="0" smtClean="0">
                <a:latin typeface="Franklin Gothic Medium"/>
                <a:cs typeface="Franklin Gothic Medium"/>
              </a:rPr>
              <a:t>n</a:t>
            </a:r>
            <a:r>
              <a:rPr sz="1800" spc="0" dirty="0" smtClean="0">
                <a:latin typeface="Franklin Gothic Medium"/>
                <a:cs typeface="Franklin Gothic Medium"/>
              </a:rPr>
              <a:t>e</a:t>
            </a:r>
            <a:r>
              <a:rPr sz="1800" spc="-4" dirty="0" smtClean="0">
                <a:latin typeface="Franklin Gothic Medium"/>
                <a:cs typeface="Franklin Gothic Medium"/>
              </a:rPr>
              <a:t>r</a:t>
            </a:r>
            <a:r>
              <a:rPr sz="1800" spc="0" dirty="0" smtClean="0">
                <a:latin typeface="Franklin Gothic Medium"/>
                <a:cs typeface="Franklin Gothic Medium"/>
              </a:rPr>
              <a:t>abl</a:t>
            </a:r>
            <a:r>
              <a:rPr sz="1800" spc="-4" dirty="0" smtClean="0">
                <a:latin typeface="Franklin Gothic Medium"/>
                <a:cs typeface="Franklin Gothic Medium"/>
              </a:rPr>
              <a:t>e</a:t>
            </a:r>
            <a:r>
              <a:rPr sz="1800" spc="0" dirty="0" smtClean="0">
                <a:latin typeface="Franklin Gothic Medium"/>
                <a:cs typeface="Franklin Gothic Medium"/>
              </a:rPr>
              <a:t>s</a:t>
            </a:r>
            <a:r>
              <a:rPr sz="1800" spc="-8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al 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40"/>
              </a:lnSpc>
            </a:pPr>
            <a:r>
              <a:rPr sz="1800" spc="0" dirty="0" smtClean="0">
                <a:latin typeface="Franklin Gothic Medium"/>
                <a:cs typeface="Franklin Gothic Medium"/>
              </a:rPr>
              <a:t>cambio</a:t>
            </a:r>
            <a:r>
              <a:rPr sz="1800" spc="-6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cl</a:t>
            </a:r>
            <a:r>
              <a:rPr sz="1800" spc="-9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m</a:t>
            </a:r>
            <a:r>
              <a:rPr sz="1800" spc="-4" dirty="0" smtClean="0">
                <a:latin typeface="Franklin Gothic Medium"/>
                <a:cs typeface="Franklin Gothic Medium"/>
              </a:rPr>
              <a:t>á</a:t>
            </a:r>
            <a:r>
              <a:rPr sz="1800" spc="0" dirty="0" smtClean="0">
                <a:latin typeface="Franklin Gothic Medium"/>
                <a:cs typeface="Franklin Gothic Medium"/>
              </a:rPr>
              <a:t>t</a:t>
            </a:r>
            <a:r>
              <a:rPr sz="1800" spc="-4" dirty="0" smtClean="0">
                <a:latin typeface="Franklin Gothic Medium"/>
                <a:cs typeface="Franklin Gothic Medium"/>
              </a:rPr>
              <a:t>i</a:t>
            </a:r>
            <a:r>
              <a:rPr sz="1800" spc="0" dirty="0" smtClean="0">
                <a:latin typeface="Franklin Gothic Medium"/>
                <a:cs typeface="Franklin Gothic Medium"/>
              </a:rPr>
              <a:t>co.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08537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38886"/>
            <a:ext cx="1443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0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484" y="330707"/>
            <a:ext cx="8310372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67327"/>
            <a:ext cx="7683239" cy="4491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17">
              <a:lnSpc>
                <a:spcPts val="1845"/>
              </a:lnSpc>
              <a:spcBef>
                <a:spcPts val="92"/>
              </a:spcBef>
            </a:pPr>
            <a:r>
              <a:rPr sz="1700" spc="-25" dirty="0" smtClean="0">
                <a:latin typeface="Franklin Gothic Medium"/>
                <a:cs typeface="Franklin Gothic Medium"/>
              </a:rPr>
              <a:t>A</a:t>
            </a:r>
            <a:r>
              <a:rPr sz="1700" spc="0" dirty="0" smtClean="0">
                <a:latin typeface="Franklin Gothic Medium"/>
                <a:cs typeface="Franklin Gothic Medium"/>
              </a:rPr>
              <a:t>un</a:t>
            </a:r>
            <a:r>
              <a:rPr sz="1700" spc="-9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127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uran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u</a:t>
            </a:r>
            <a:r>
              <a:rPr sz="1700" spc="0" dirty="0" smtClean="0">
                <a:latin typeface="Franklin Gothic Medium"/>
                <a:cs typeface="Franklin Gothic Medium"/>
              </a:rPr>
              <a:t>cho</a:t>
            </a:r>
            <a:r>
              <a:rPr sz="1700" spc="-13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1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Costa</a:t>
            </a:r>
            <a:r>
              <a:rPr sz="1700" spc="-4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Rica</a:t>
            </a:r>
            <a:r>
              <a:rPr sz="1700" spc="-11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f</a:t>
            </a:r>
            <a:r>
              <a:rPr sz="1700" spc="4" dirty="0" smtClean="0">
                <a:latin typeface="Franklin Gothic Medium"/>
                <a:cs typeface="Franklin Gothic Medium"/>
              </a:rPr>
              <a:t>u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cons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era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10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como</a:t>
            </a:r>
            <a:r>
              <a:rPr sz="1700" spc="-12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uno</a:t>
            </a:r>
            <a:r>
              <a:rPr sz="1700" spc="-27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3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pa</a:t>
            </a:r>
            <a:r>
              <a:rPr sz="1700" spc="4" dirty="0" smtClean="0">
                <a:latin typeface="Franklin Gothic Medium"/>
                <a:cs typeface="Franklin Gothic Medium"/>
              </a:rPr>
              <a:t>í</a:t>
            </a:r>
            <a:r>
              <a:rPr sz="1700" spc="0" dirty="0" smtClean="0">
                <a:latin typeface="Franklin Gothic Medium"/>
                <a:cs typeface="Franklin Gothic Medium"/>
              </a:rPr>
              <a:t>ses</a:t>
            </a:r>
            <a:endParaRPr sz="1700">
              <a:latin typeface="Franklin Gothic Medium"/>
              <a:cs typeface="Franklin Gothic Medium"/>
            </a:endParaRPr>
          </a:p>
          <a:p>
            <a:pPr marL="12700" marR="390475">
              <a:lnSpc>
                <a:spcPts val="1927"/>
              </a:lnSpc>
              <a:spcBef>
                <a:spcPts val="17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más</a:t>
            </a:r>
            <a:r>
              <a:rPr sz="1700" spc="-104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gua</a:t>
            </a:r>
            <a:r>
              <a:rPr sz="1700" spc="4" dirty="0" smtClean="0">
                <a:latin typeface="Franklin Gothic Medium"/>
                <a:cs typeface="Franklin Gothic Medium"/>
              </a:rPr>
              <a:t>li</a:t>
            </a:r>
            <a:r>
              <a:rPr sz="1700" spc="0" dirty="0" smtClean="0">
                <a:latin typeface="Franklin Gothic Medium"/>
                <a:cs typeface="Franklin Gothic Medium"/>
              </a:rPr>
              <a:t>tar</a:t>
            </a:r>
            <a:r>
              <a:rPr sz="1700" spc="9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os</a:t>
            </a:r>
            <a:r>
              <a:rPr sz="1700" spc="-11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cont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nen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e,</a:t>
            </a:r>
            <a:r>
              <a:rPr sz="1700" spc="-11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lo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cie</a:t>
            </a:r>
            <a:r>
              <a:rPr sz="1700" spc="64" dirty="0" smtClean="0">
                <a:latin typeface="Franklin Gothic Medium"/>
                <a:cs typeface="Franklin Gothic Medium"/>
              </a:rPr>
              <a:t>r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9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es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es</a:t>
            </a:r>
            <a:r>
              <a:rPr sz="1700" spc="-1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aspec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8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he</a:t>
            </a:r>
            <a:r>
              <a:rPr sz="1700" spc="9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os</a:t>
            </a:r>
            <a:r>
              <a:rPr sz="1700" spc="-113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 </a:t>
            </a:r>
            <a:endParaRPr sz="1700">
              <a:latin typeface="Franklin Gothic Medium"/>
              <a:cs typeface="Franklin Gothic Medium"/>
            </a:endParaRPr>
          </a:p>
          <a:p>
            <a:pPr marL="12700" marR="390475">
              <a:lnSpc>
                <a:spcPts val="1927"/>
              </a:lnSpc>
              <a:spcBef>
                <a:spcPts val="113"/>
              </a:spcBef>
            </a:pP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esme</a:t>
            </a:r>
            <a:r>
              <a:rPr sz="1700" spc="4" dirty="0" smtClean="0">
                <a:latin typeface="Franklin Gothic Medium"/>
                <a:cs typeface="Franklin Gothic Medium"/>
              </a:rPr>
              <a:t>j</a:t>
            </a:r>
            <a:r>
              <a:rPr sz="1700" spc="0" dirty="0" smtClean="0">
                <a:latin typeface="Franklin Gothic Medium"/>
                <a:cs typeface="Franklin Gothic Medium"/>
              </a:rPr>
              <a:t>oran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mucho,</a:t>
            </a:r>
            <a:r>
              <a:rPr sz="1700" spc="-12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pun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50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1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los</a:t>
            </a:r>
            <a:r>
              <a:rPr sz="1700" spc="-30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í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ces</a:t>
            </a:r>
            <a:r>
              <a:rPr sz="1700" spc="-69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13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esi</a:t>
            </a:r>
            <a:r>
              <a:rPr sz="1700" spc="4" dirty="0" smtClean="0">
                <a:latin typeface="Franklin Gothic Medium"/>
                <a:cs typeface="Franklin Gothic Medium"/>
              </a:rPr>
              <a:t>g</a:t>
            </a:r>
            <a:r>
              <a:rPr sz="1700" spc="0" dirty="0" smtClean="0">
                <a:latin typeface="Franklin Gothic Medium"/>
                <a:cs typeface="Franklin Gothic Medium"/>
              </a:rPr>
              <a:t>ual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ad</a:t>
            </a:r>
            <a:r>
              <a:rPr sz="1700" spc="-13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no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solo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han </a:t>
            </a:r>
            <a:endParaRPr sz="1700">
              <a:latin typeface="Franklin Gothic Medium"/>
              <a:cs typeface="Franklin Gothic Medium"/>
            </a:endParaRPr>
          </a:p>
          <a:p>
            <a:pPr marL="12700" marR="390475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aumen</a:t>
            </a:r>
            <a:r>
              <a:rPr sz="1700" spc="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o,</a:t>
            </a:r>
            <a:r>
              <a:rPr sz="1700" spc="6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no</a:t>
            </a:r>
            <a:r>
              <a:rPr sz="1700" spc="-29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ue,</a:t>
            </a:r>
            <a:r>
              <a:rPr sz="1700" spc="-1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mane</a:t>
            </a:r>
            <a:r>
              <a:rPr sz="1700" spc="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16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pe</a:t>
            </a:r>
            <a:r>
              <a:rPr sz="1700" spc="1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e,</a:t>
            </a:r>
            <a:r>
              <a:rPr sz="1700" spc="-10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se mant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enen</a:t>
            </a:r>
            <a:r>
              <a:rPr sz="1700" spc="78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a</a:t>
            </a: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-1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os,</a:t>
            </a:r>
            <a:r>
              <a:rPr sz="1700" spc="-6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pesar</a:t>
            </a:r>
            <a:r>
              <a:rPr sz="1700" spc="-40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 </a:t>
            </a:r>
            <a:endParaRPr sz="1700">
              <a:latin typeface="Franklin Gothic Medium"/>
              <a:cs typeface="Franklin Gothic Medium"/>
            </a:endParaRPr>
          </a:p>
          <a:p>
            <a:pPr marL="12700" marR="390475">
              <a:lnSpc>
                <a:spcPts val="1927"/>
              </a:lnSpc>
              <a:spcBef>
                <a:spcPts val="113"/>
              </a:spcBef>
            </a:pP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34" dirty="0" smtClean="0">
                <a:latin typeface="Franklin Gothic Medium"/>
                <a:cs typeface="Franklin Gothic Medium"/>
              </a:rPr>
              <a:t>n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1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ón</a:t>
            </a:r>
            <a:r>
              <a:rPr sz="1700" spc="-9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soc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al</a:t>
            </a:r>
            <a:r>
              <a:rPr sz="1700" spc="-9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públ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ca</a:t>
            </a:r>
            <a:r>
              <a:rPr sz="1700" spc="-10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y</a:t>
            </a:r>
            <a:r>
              <a:rPr sz="1700" spc="-5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</a:t>
            </a:r>
            <a:r>
              <a:rPr sz="1700" spc="-33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4" dirty="0" smtClean="0">
                <a:latin typeface="Franklin Gothic Medium"/>
                <a:cs typeface="Franklin Gothic Medium"/>
              </a:rPr>
              <a:t>g</a:t>
            </a:r>
            <a:r>
              <a:rPr sz="1700" spc="0" dirty="0" smtClean="0">
                <a:latin typeface="Franklin Gothic Medium"/>
                <a:cs typeface="Franklin Gothic Medium"/>
              </a:rPr>
              <a:t>ra</a:t>
            </a:r>
            <a:r>
              <a:rPr sz="1700" spc="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as</a:t>
            </a:r>
            <a:r>
              <a:rPr sz="1700" spc="2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para</a:t>
            </a:r>
            <a:r>
              <a:rPr sz="1700" spc="-61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mi</a:t>
            </a:r>
            <a:r>
              <a:rPr sz="1700" spc="0" dirty="0" smtClean="0">
                <a:latin typeface="Franklin Gothic Medium"/>
                <a:cs typeface="Franklin Gothic Medium"/>
              </a:rPr>
              <a:t>nu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r</a:t>
            </a:r>
            <a:r>
              <a:rPr sz="1700" spc="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pobreza.</a:t>
            </a:r>
            <a:endParaRPr sz="1700">
              <a:latin typeface="Franklin Gothic Medium"/>
              <a:cs typeface="Franklin Gothic Medium"/>
            </a:endParaRPr>
          </a:p>
          <a:p>
            <a:pPr marL="12700" marR="80855">
              <a:lnSpc>
                <a:spcPts val="1927"/>
              </a:lnSpc>
              <a:spcBef>
                <a:spcPts val="518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127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ci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108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éca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58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" dirty="0" smtClean="0">
                <a:latin typeface="Franklin Gothic Medium"/>
                <a:cs typeface="Franklin Gothic Medium"/>
              </a:rPr>
              <a:t> </a:t>
            </a:r>
            <a:r>
              <a:rPr sz="1700" spc="-29" dirty="0" smtClean="0">
                <a:latin typeface="Franklin Gothic Medium"/>
                <a:cs typeface="Franklin Gothic Medium"/>
              </a:rPr>
              <a:t>1</a:t>
            </a:r>
            <a:r>
              <a:rPr sz="1700" spc="0" dirty="0" smtClean="0">
                <a:latin typeface="Franklin Gothic Medium"/>
                <a:cs typeface="Franklin Gothic Medium"/>
              </a:rPr>
              <a:t>99</a:t>
            </a:r>
            <a:r>
              <a:rPr sz="1700" spc="-9" dirty="0" smtClean="0">
                <a:latin typeface="Franklin Gothic Medium"/>
                <a:cs typeface="Franklin Gothic Medium"/>
              </a:rPr>
              <a:t>0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2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 Costa</a:t>
            </a:r>
            <a:r>
              <a:rPr sz="1700" spc="-4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Rica,</a:t>
            </a:r>
            <a:r>
              <a:rPr sz="1700" spc="-8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3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centa</a:t>
            </a:r>
            <a:r>
              <a:rPr sz="1700" spc="4" dirty="0" smtClean="0">
                <a:latin typeface="Franklin Gothic Medium"/>
                <a:cs typeface="Franklin Gothic Medium"/>
              </a:rPr>
              <a:t>j</a:t>
            </a:r>
            <a:r>
              <a:rPr sz="1700" spc="0" dirty="0" smtClean="0">
                <a:latin typeface="Franklin Gothic Medium"/>
                <a:cs typeface="Franklin Gothic Medium"/>
              </a:rPr>
              <a:t>es</a:t>
            </a:r>
            <a:r>
              <a:rPr sz="1700" spc="-138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pobreza </a:t>
            </a:r>
            <a:endParaRPr sz="1700">
              <a:latin typeface="Franklin Gothic Medium"/>
              <a:cs typeface="Franklin Gothic Medium"/>
            </a:endParaRPr>
          </a:p>
          <a:p>
            <a:pPr marL="12700" marR="80855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alcanza</a:t>
            </a:r>
            <a:r>
              <a:rPr sz="1700" spc="-4" dirty="0" smtClean="0">
                <a:latin typeface="Franklin Gothic Medium"/>
                <a:cs typeface="Franklin Gothic Medium"/>
              </a:rPr>
              <a:t>b</a:t>
            </a:r>
            <a:r>
              <a:rPr sz="1700" spc="0" dirty="0" smtClean="0">
                <a:latin typeface="Franklin Gothic Medium"/>
                <a:cs typeface="Franklin Gothic Medium"/>
              </a:rPr>
              <a:t>an</a:t>
            </a:r>
            <a:r>
              <a:rPr sz="1700" spc="-9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ci</a:t>
            </a:r>
            <a:r>
              <a:rPr sz="1700" spc="4" dirty="0" smtClean="0">
                <a:latin typeface="Franklin Gothic Medium"/>
                <a:cs typeface="Franklin Gothic Medium"/>
              </a:rPr>
              <a:t>f</a:t>
            </a:r>
            <a:r>
              <a:rPr sz="1700" spc="0" dirty="0" smtClean="0">
                <a:latin typeface="Franklin Gothic Medium"/>
                <a:cs typeface="Franklin Gothic Medium"/>
              </a:rPr>
              <a:t>ras</a:t>
            </a:r>
            <a:r>
              <a:rPr sz="1700" spc="-6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u</a:t>
            </a:r>
            <a:r>
              <a:rPr sz="1700" spc="0" dirty="0" smtClean="0">
                <a:latin typeface="Franklin Gothic Medium"/>
                <a:cs typeface="Franklin Gothic Medium"/>
              </a:rPr>
              <a:t>y</a:t>
            </a:r>
            <a:r>
              <a:rPr sz="1700" spc="-15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29" dirty="0" smtClean="0">
                <a:latin typeface="Franklin Gothic Medium"/>
                <a:cs typeface="Franklin Gothic Medium"/>
              </a:rPr>
              <a:t>e</a:t>
            </a:r>
            <a:r>
              <a:rPr sz="1700" spc="-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as,</a:t>
            </a:r>
            <a:r>
              <a:rPr sz="1700" spc="-7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ce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canas</a:t>
            </a:r>
            <a:r>
              <a:rPr sz="1700" spc="-8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3</a:t>
            </a:r>
            <a:r>
              <a:rPr sz="1700" spc="0" dirty="0" smtClean="0">
                <a:latin typeface="Franklin Gothic Medium"/>
                <a:cs typeface="Franklin Gothic Medium"/>
              </a:rPr>
              <a:t>0</a:t>
            </a:r>
            <a:r>
              <a:rPr sz="1700" spc="-4" dirty="0" smtClean="0">
                <a:latin typeface="Franklin Gothic Medium"/>
                <a:cs typeface="Franklin Gothic Medium"/>
              </a:rPr>
              <a:t>%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-6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pe</a:t>
            </a:r>
            <a:r>
              <a:rPr sz="1700" spc="-2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4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9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peza</a:t>
            </a:r>
            <a:r>
              <a:rPr sz="1700" spc="-3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on</a:t>
            </a:r>
            <a:r>
              <a:rPr sz="1700" spc="-16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8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unu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r </a:t>
            </a:r>
            <a:endParaRPr sz="1700">
              <a:latin typeface="Franklin Gothic Medium"/>
              <a:cs typeface="Franklin Gothic Medium"/>
            </a:endParaRPr>
          </a:p>
          <a:p>
            <a:pPr marL="12700" marR="80855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has</a:t>
            </a:r>
            <a:r>
              <a:rPr sz="1700" spc="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7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tua</a:t>
            </a:r>
            <a:r>
              <a:rPr sz="1700" spc="1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se</a:t>
            </a:r>
            <a:r>
              <a:rPr sz="1700" spc="-9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20%</a:t>
            </a:r>
            <a:r>
              <a:rPr sz="1700" spc="-9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8" dirty="0" smtClean="0">
                <a:latin typeface="Franklin Gothic Medium"/>
                <a:cs typeface="Franklin Gothic Medium"/>
              </a:rPr>
              <a:t> </a:t>
            </a:r>
            <a:r>
              <a:rPr sz="1700" spc="-29" dirty="0" smtClean="0">
                <a:latin typeface="Franklin Gothic Medium"/>
                <a:cs typeface="Franklin Gothic Medium"/>
              </a:rPr>
              <a:t>1</a:t>
            </a:r>
            <a:r>
              <a:rPr sz="1700" spc="0" dirty="0" smtClean="0">
                <a:latin typeface="Franklin Gothic Medium"/>
                <a:cs typeface="Franklin Gothic Medium"/>
              </a:rPr>
              <a:t>9</a:t>
            </a:r>
            <a:r>
              <a:rPr sz="1700" spc="-19" dirty="0" smtClean="0">
                <a:latin typeface="Franklin Gothic Medium"/>
                <a:cs typeface="Franklin Gothic Medium"/>
              </a:rPr>
              <a:t>9</a:t>
            </a:r>
            <a:r>
              <a:rPr sz="1700" spc="0" dirty="0" smtClean="0">
                <a:latin typeface="Franklin Gothic Medium"/>
                <a:cs typeface="Franklin Gothic Medium"/>
              </a:rPr>
              <a:t>4,</a:t>
            </a:r>
            <a:r>
              <a:rPr sz="1700" spc="3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centa</a:t>
            </a:r>
            <a:r>
              <a:rPr sz="1700" spc="4" dirty="0" smtClean="0">
                <a:latin typeface="Franklin Gothic Medium"/>
                <a:cs typeface="Franklin Gothic Medium"/>
              </a:rPr>
              <a:t>j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137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se mantu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14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-1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su</a:t>
            </a:r>
            <a:r>
              <a:rPr sz="1700" spc="4" dirty="0" smtClean="0">
                <a:latin typeface="Franklin Gothic Medium"/>
                <a:cs typeface="Franklin Gothic Medium"/>
              </a:rPr>
              <a:t>f</a:t>
            </a:r>
            <a:r>
              <a:rPr sz="1700" spc="0" dirty="0" smtClean="0">
                <a:latin typeface="Franklin Gothic Medium"/>
                <a:cs typeface="Franklin Gothic Medium"/>
              </a:rPr>
              <a:t>r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r</a:t>
            </a:r>
            <a:r>
              <a:rPr sz="1700" spc="-49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ar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aciones </a:t>
            </a:r>
            <a:endParaRPr sz="1700">
              <a:latin typeface="Franklin Gothic Medium"/>
              <a:cs typeface="Franklin Gothic Medium"/>
            </a:endParaRPr>
          </a:p>
          <a:p>
            <a:pPr marL="12700" marR="80855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gn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14" dirty="0" smtClean="0">
                <a:latin typeface="Franklin Gothic Medium"/>
                <a:cs typeface="Franklin Gothic Medium"/>
              </a:rPr>
              <a:t>f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</a:t>
            </a:r>
            <a:r>
              <a:rPr sz="1700" spc="-4" dirty="0" smtClean="0">
                <a:latin typeface="Franklin Gothic Medium"/>
                <a:cs typeface="Franklin Gothic Medium"/>
              </a:rPr>
              <a:t>a</a:t>
            </a:r>
            <a:r>
              <a:rPr sz="1700" spc="-9" dirty="0" smtClean="0">
                <a:latin typeface="Franklin Gothic Medium"/>
                <a:cs typeface="Franklin Gothic Medium"/>
              </a:rPr>
              <a:t>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24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as</a:t>
            </a:r>
            <a:r>
              <a:rPr sz="1700" spc="4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hasta</a:t>
            </a:r>
            <a:r>
              <a:rPr sz="1700" spc="-5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4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año</a:t>
            </a:r>
            <a:r>
              <a:rPr sz="1700" spc="-2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2</a:t>
            </a:r>
            <a:r>
              <a:rPr sz="1700" spc="-4" dirty="0" smtClean="0">
                <a:latin typeface="Franklin Gothic Medium"/>
                <a:cs typeface="Franklin Gothic Medium"/>
              </a:rPr>
              <a:t>0</a:t>
            </a:r>
            <a:r>
              <a:rPr sz="1700" spc="0" dirty="0" smtClean="0">
                <a:latin typeface="Franklin Gothic Medium"/>
                <a:cs typeface="Franklin Gothic Medium"/>
              </a:rPr>
              <a:t>0</a:t>
            </a:r>
            <a:r>
              <a:rPr sz="1700" spc="-9" dirty="0" smtClean="0">
                <a:latin typeface="Franklin Gothic Medium"/>
                <a:cs typeface="Franklin Gothic Medium"/>
              </a:rPr>
              <a:t>6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2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4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pezó</a:t>
            </a:r>
            <a:r>
              <a:rPr sz="1700" spc="-13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b</a:t>
            </a:r>
            <a:r>
              <a:rPr sz="1700" spc="-4" dirty="0" smtClean="0">
                <a:latin typeface="Franklin Gothic Medium"/>
                <a:cs typeface="Franklin Gothic Medium"/>
              </a:rPr>
              <a:t>a</a:t>
            </a:r>
            <a:r>
              <a:rPr sz="1700" spc="4" dirty="0" smtClean="0">
                <a:latin typeface="Franklin Gothic Medium"/>
                <a:cs typeface="Franklin Gothic Medium"/>
              </a:rPr>
              <a:t>j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9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-71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án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ose,</a:t>
            </a:r>
            <a:r>
              <a:rPr sz="1700" spc="-2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26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a</a:t>
            </a:r>
            <a:r>
              <a:rPr sz="1700" spc="0" dirty="0" smtClean="0">
                <a:latin typeface="Franklin Gothic Medium"/>
                <a:cs typeface="Franklin Gothic Medium"/>
              </a:rPr>
              <a:t>ño</a:t>
            </a:r>
            <a:r>
              <a:rPr sz="1700" spc="-3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2</a:t>
            </a:r>
            <a:r>
              <a:rPr sz="1700" spc="-9" dirty="0" smtClean="0">
                <a:latin typeface="Franklin Gothic Medium"/>
                <a:cs typeface="Franklin Gothic Medium"/>
              </a:rPr>
              <a:t>0</a:t>
            </a:r>
            <a:r>
              <a:rPr sz="1700" spc="-100" dirty="0" smtClean="0">
                <a:latin typeface="Franklin Gothic Medium"/>
                <a:cs typeface="Franklin Gothic Medium"/>
              </a:rPr>
              <a:t>0</a:t>
            </a:r>
            <a:r>
              <a:rPr sz="1700" spc="0" dirty="0" smtClean="0">
                <a:latin typeface="Franklin Gothic Medium"/>
                <a:cs typeface="Franklin Gothic Medium"/>
              </a:rPr>
              <a:t>7, </a:t>
            </a:r>
            <a:endParaRPr sz="1700">
              <a:latin typeface="Franklin Gothic Medium"/>
              <a:cs typeface="Franklin Gothic Medium"/>
            </a:endParaRPr>
          </a:p>
          <a:p>
            <a:pPr marL="12700" marR="80855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4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e</a:t>
            </a:r>
            <a:r>
              <a:rPr sz="1700" spc="0" dirty="0" smtClean="0">
                <a:latin typeface="Franklin Gothic Medium"/>
                <a:cs typeface="Franklin Gothic Medium"/>
              </a:rPr>
              <a:t>nor</a:t>
            </a:r>
            <a:r>
              <a:rPr sz="1700" spc="-14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-1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centa</a:t>
            </a:r>
            <a:r>
              <a:rPr sz="1700" spc="4" dirty="0" smtClean="0">
                <a:latin typeface="Franklin Gothic Medium"/>
                <a:cs typeface="Franklin Gothic Medium"/>
              </a:rPr>
              <a:t>j</a:t>
            </a:r>
            <a:r>
              <a:rPr sz="1700" spc="0" dirty="0" smtClean="0">
                <a:latin typeface="Franklin Gothic Medium"/>
                <a:cs typeface="Franklin Gothic Medium"/>
              </a:rPr>
              <a:t>e,</a:t>
            </a:r>
            <a:r>
              <a:rPr sz="1700" spc="-125" dirty="0" smtClean="0">
                <a:latin typeface="Franklin Gothic Medium"/>
                <a:cs typeface="Franklin Gothic Medium"/>
              </a:rPr>
              <a:t> </a:t>
            </a:r>
            <a:r>
              <a:rPr sz="1700" spc="-64" dirty="0" smtClean="0">
                <a:latin typeface="Franklin Gothic Medium"/>
                <a:cs typeface="Franklin Gothic Medium"/>
              </a:rPr>
              <a:t>1</a:t>
            </a:r>
            <a:r>
              <a:rPr sz="1700" spc="0" dirty="0" smtClean="0">
                <a:latin typeface="Franklin Gothic Medium"/>
                <a:cs typeface="Franklin Gothic Medium"/>
              </a:rPr>
              <a:t>6,7%,</a:t>
            </a:r>
            <a:r>
              <a:rPr sz="1700" spc="-8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0" dirty="0" smtClean="0">
                <a:latin typeface="Franklin Gothic Medium"/>
                <a:cs typeface="Franklin Gothic Medium"/>
              </a:rPr>
              <a:t>ual</a:t>
            </a:r>
            <a:r>
              <a:rPr sz="1700" spc="-5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-1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bargo,</a:t>
            </a:r>
            <a:r>
              <a:rPr sz="1700" spc="7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pa</a:t>
            </a:r>
            <a:r>
              <a:rPr sz="1700" spc="5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r</a:t>
            </a:r>
            <a:r>
              <a:rPr sz="1700" spc="-92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año</a:t>
            </a:r>
            <a:r>
              <a:rPr sz="1700" spc="-3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20</a:t>
            </a:r>
            <a:r>
              <a:rPr sz="1700" spc="-9" dirty="0" smtClean="0">
                <a:latin typeface="Franklin Gothic Medium"/>
                <a:cs typeface="Franklin Gothic Medium"/>
              </a:rPr>
              <a:t>0</a:t>
            </a:r>
            <a:r>
              <a:rPr sz="1700" spc="0" dirty="0" smtClean="0">
                <a:latin typeface="Franklin Gothic Medium"/>
                <a:cs typeface="Franklin Gothic Medium"/>
              </a:rPr>
              <a:t>8,</a:t>
            </a:r>
            <a:r>
              <a:rPr sz="1700" spc="33" dirty="0" smtClean="0">
                <a:latin typeface="Franklin Gothic Medium"/>
                <a:cs typeface="Franklin Gothic Medium"/>
              </a:rPr>
              <a:t> 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4" dirty="0" smtClean="0">
                <a:latin typeface="Franklin Gothic Medium"/>
                <a:cs typeface="Franklin Gothic Medium"/>
              </a:rPr>
              <a:t>l</a:t>
            </a:r>
            <a:r>
              <a:rPr sz="1700" spc="0" dirty="0" smtClean="0">
                <a:latin typeface="Franklin Gothic Medium"/>
                <a:cs typeface="Franklin Gothic Medium"/>
              </a:rPr>
              <a:t>v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ó</a:t>
            </a:r>
            <a:r>
              <a:rPr sz="1700" spc="-8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 </a:t>
            </a:r>
            <a:endParaRPr sz="1700">
              <a:latin typeface="Franklin Gothic Medium"/>
              <a:cs typeface="Franklin Gothic Medium"/>
            </a:endParaRPr>
          </a:p>
          <a:p>
            <a:pPr marL="12700" marR="80855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aumen</a:t>
            </a:r>
            <a:r>
              <a:rPr sz="1700" spc="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91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3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tuándose</a:t>
            </a:r>
            <a:r>
              <a:rPr sz="1700" spc="-10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3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1</a:t>
            </a:r>
            <a:r>
              <a:rPr sz="1700" spc="0" dirty="0" smtClean="0">
                <a:latin typeface="Franklin Gothic Medium"/>
                <a:cs typeface="Franklin Gothic Medium"/>
              </a:rPr>
              <a:t>8,5%</a:t>
            </a:r>
            <a:r>
              <a:rPr sz="1700" spc="-7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2</a:t>
            </a:r>
            <a:r>
              <a:rPr sz="1700" spc="0" dirty="0" smtClean="0">
                <a:latin typeface="Franklin Gothic Medium"/>
                <a:cs typeface="Franklin Gothic Medium"/>
              </a:rPr>
              <a:t>00</a:t>
            </a:r>
            <a:r>
              <a:rPr sz="1700" spc="-9" dirty="0" smtClean="0">
                <a:latin typeface="Franklin Gothic Medium"/>
                <a:cs typeface="Franklin Gothic Medium"/>
              </a:rPr>
              <a:t>9</a:t>
            </a:r>
            <a:r>
              <a:rPr sz="1700" spc="0" dirty="0" smtClean="0">
                <a:latin typeface="Franklin Gothic Medium"/>
                <a:cs typeface="Franklin Gothic Medium"/>
              </a:rPr>
              <a:t>.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  <a:spcBef>
                <a:spcPts val="518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Es</a:t>
            </a:r>
            <a:r>
              <a:rPr sz="1700" spc="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</a:t>
            </a:r>
            <a:r>
              <a:rPr sz="1700" spc="-2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oba</a:t>
            </a:r>
            <a:r>
              <a:rPr sz="1700" spc="-4" dirty="0" smtClean="0">
                <a:latin typeface="Franklin Gothic Medium"/>
                <a:cs typeface="Franklin Gothic Medium"/>
              </a:rPr>
              <a:t>b</a:t>
            </a:r>
            <a:r>
              <a:rPr sz="1700" spc="0" dirty="0" smtClean="0">
                <a:latin typeface="Franklin Gothic Medium"/>
                <a:cs typeface="Franklin Gothic Medium"/>
              </a:rPr>
              <a:t>le</a:t>
            </a:r>
            <a:r>
              <a:rPr sz="1700" spc="-90" dirty="0" smtClean="0">
                <a:latin typeface="Franklin Gothic Medium"/>
                <a:cs typeface="Franklin Gothic Medium"/>
              </a:rPr>
              <a:t> </a:t>
            </a:r>
            <a:r>
              <a:rPr sz="1700" spc="-14" dirty="0" smtClean="0">
                <a:latin typeface="Franklin Gothic Medium"/>
                <a:cs typeface="Franklin Gothic Medium"/>
              </a:rPr>
              <a:t>q</a:t>
            </a:r>
            <a:r>
              <a:rPr sz="1700" spc="0" dirty="0" smtClean="0">
                <a:latin typeface="Franklin Gothic Medium"/>
                <a:cs typeface="Franklin Gothic Medium"/>
              </a:rPr>
              <a:t>ue</a:t>
            </a:r>
            <a:r>
              <a:rPr sz="1700" spc="-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0" dirty="0" smtClean="0">
                <a:latin typeface="Franklin Gothic Medium"/>
                <a:cs typeface="Franklin Gothic Medium"/>
              </a:rPr>
              <a:t>r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-5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econó</a:t>
            </a:r>
            <a:r>
              <a:rPr sz="1700" spc="9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ca</a:t>
            </a:r>
            <a:r>
              <a:rPr sz="1700" spc="-20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ernaci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0" dirty="0" smtClean="0">
                <a:latin typeface="Franklin Gothic Medium"/>
                <a:cs typeface="Franklin Gothic Medium"/>
              </a:rPr>
              <a:t>nal,</a:t>
            </a:r>
            <a:r>
              <a:rPr sz="1700" spc="-16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h</a:t>
            </a:r>
            <a:r>
              <a:rPr sz="1700" spc="-34" dirty="0" smtClean="0">
                <a:latin typeface="Franklin Gothic Medium"/>
                <a:cs typeface="Franklin Gothic Medium"/>
              </a:rPr>
              <a:t>a</a:t>
            </a:r>
            <a:r>
              <a:rPr sz="1700" spc="-9" dirty="0" smtClean="0">
                <a:latin typeface="Franklin Gothic Medium"/>
                <a:cs typeface="Franklin Gothic Medium"/>
              </a:rPr>
              <a:t>y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96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ncidido</a:t>
            </a:r>
            <a:r>
              <a:rPr sz="1700" spc="-10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esa</a:t>
            </a:r>
            <a:r>
              <a:rPr sz="1700" spc="-25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tuac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ón,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  <a:spcBef>
                <a:spcPts val="113"/>
              </a:spcBef>
            </a:pP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5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s</a:t>
            </a:r>
            <a:r>
              <a:rPr sz="1700" spc="4" dirty="0" smtClean="0">
                <a:latin typeface="Franklin Gothic Medium"/>
                <a:cs typeface="Franklin Gothic Medium"/>
              </a:rPr>
              <a:t>mi</a:t>
            </a:r>
            <a:r>
              <a:rPr sz="1700" spc="0" dirty="0" smtClean="0">
                <a:latin typeface="Franklin Gothic Medium"/>
                <a:cs typeface="Franklin Gothic Medium"/>
              </a:rPr>
              <a:t>nuci</a:t>
            </a:r>
            <a:r>
              <a:rPr sz="1700" spc="4" dirty="0" smtClean="0">
                <a:latin typeface="Franklin Gothic Medium"/>
                <a:cs typeface="Franklin Gothic Medium"/>
              </a:rPr>
              <a:t>ó</a:t>
            </a:r>
            <a:r>
              <a:rPr sz="1700" spc="0" dirty="0" smtClean="0">
                <a:latin typeface="Franklin Gothic Medium"/>
                <a:cs typeface="Franklin Gothic Medium"/>
              </a:rPr>
              <a:t>n</a:t>
            </a:r>
            <a:r>
              <a:rPr sz="1700" spc="6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4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creci</a:t>
            </a:r>
            <a:r>
              <a:rPr sz="1700" spc="9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3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econó</a:t>
            </a:r>
            <a:r>
              <a:rPr sz="1700" spc="9" dirty="0" smtClean="0">
                <a:latin typeface="Franklin Gothic Medium"/>
                <a:cs typeface="Franklin Gothic Medium"/>
              </a:rPr>
              <a:t>m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co,</a:t>
            </a:r>
            <a:r>
              <a:rPr sz="1700" spc="-167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por</a:t>
            </a:r>
            <a:r>
              <a:rPr sz="1700" spc="-2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0" dirty="0" smtClean="0">
                <a:latin typeface="Franklin Gothic Medium"/>
                <a:cs typeface="Franklin Gothic Medium"/>
              </a:rPr>
              <a:t>on</a:t>
            </a:r>
            <a:r>
              <a:rPr sz="1700" spc="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racción</a:t>
            </a:r>
            <a:r>
              <a:rPr sz="1700" spc="-125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sec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or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p</a:t>
            </a:r>
            <a:r>
              <a:rPr sz="1700" spc="-2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odu</a:t>
            </a:r>
            <a:r>
              <a:rPr sz="1700" spc="-4" dirty="0" smtClean="0">
                <a:latin typeface="Franklin Gothic Medium"/>
                <a:cs typeface="Franklin Gothic Medium"/>
              </a:rPr>
              <a:t>c</a:t>
            </a:r>
            <a:r>
              <a:rPr sz="1700" spc="0" dirty="0" smtClean="0">
                <a:latin typeface="Franklin Gothic Medium"/>
                <a:cs typeface="Franklin Gothic Medium"/>
              </a:rPr>
              <a:t>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9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y</a:t>
            </a:r>
            <a:r>
              <a:rPr sz="1700" spc="-44" dirty="0" smtClean="0">
                <a:latin typeface="Franklin Gothic Medium"/>
                <a:cs typeface="Franklin Gothic Medium"/>
              </a:rPr>
              <a:t> </a:t>
            </a:r>
            <a:r>
              <a:rPr sz="1700" spc="-25" dirty="0" smtClean="0">
                <a:latin typeface="Franklin Gothic Medium"/>
                <a:cs typeface="Franklin Gothic Medium"/>
              </a:rPr>
              <a:t>e</a:t>
            </a:r>
            <a:r>
              <a:rPr sz="1700" spc="0" dirty="0" smtClean="0">
                <a:latin typeface="Franklin Gothic Medium"/>
                <a:cs typeface="Franklin Gothic Medium"/>
              </a:rPr>
              <a:t>xpo</a:t>
            </a:r>
            <a:r>
              <a:rPr sz="1700" spc="6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tado</a:t>
            </a:r>
            <a:r>
              <a:rPr sz="1700" spc="-94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.</a:t>
            </a:r>
            <a:r>
              <a:rPr sz="1700" spc="-14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No</a:t>
            </a:r>
            <a:r>
              <a:rPr sz="1700" spc="-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obstan</a:t>
            </a:r>
            <a:r>
              <a:rPr sz="1700" spc="-14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e,</a:t>
            </a:r>
            <a:r>
              <a:rPr sz="1700" spc="-52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al</a:t>
            </a:r>
            <a:r>
              <a:rPr sz="1700" spc="4" dirty="0" smtClean="0">
                <a:latin typeface="Franklin Gothic Medium"/>
                <a:cs typeface="Franklin Gothic Medium"/>
              </a:rPr>
              <a:t>g</a:t>
            </a:r>
            <a:r>
              <a:rPr sz="1700" spc="0" dirty="0" smtClean="0">
                <a:latin typeface="Franklin Gothic Medium"/>
                <a:cs typeface="Franklin Gothic Medium"/>
              </a:rPr>
              <a:t>unas</a:t>
            </a:r>
            <a:r>
              <a:rPr sz="1700" spc="-10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</a:t>
            </a:r>
            <a:r>
              <a:rPr sz="1700" spc="4" dirty="0" smtClean="0">
                <a:latin typeface="Franklin Gothic Medium"/>
                <a:cs typeface="Franklin Gothic Medium"/>
              </a:rPr>
              <a:t>lí</a:t>
            </a:r>
            <a:r>
              <a:rPr sz="1700" spc="0" dirty="0" smtClean="0">
                <a:latin typeface="Franklin Gothic Medium"/>
                <a:cs typeface="Franklin Gothic Medium"/>
              </a:rPr>
              <a:t>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cas</a:t>
            </a:r>
            <a:r>
              <a:rPr sz="1700" spc="-157" dirty="0" smtClean="0">
                <a:latin typeface="Franklin Gothic Medium"/>
                <a:cs typeface="Franklin Gothic Medium"/>
              </a:rPr>
              <a:t> </a:t>
            </a:r>
            <a:r>
              <a:rPr sz="1700" spc="-29" dirty="0" smtClean="0">
                <a:latin typeface="Franklin Gothic Medium"/>
                <a:cs typeface="Franklin Gothic Medium"/>
              </a:rPr>
              <a:t>f</a:t>
            </a:r>
            <a:r>
              <a:rPr sz="1700" spc="0" dirty="0" smtClean="0">
                <a:latin typeface="Franklin Gothic Medium"/>
                <a:cs typeface="Franklin Gothic Medium"/>
              </a:rPr>
              <a:t>ocal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za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as</a:t>
            </a:r>
            <a:r>
              <a:rPr sz="1700" spc="-170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hac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-10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las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pe</a:t>
            </a:r>
            <a:r>
              <a:rPr sz="1700" spc="9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sonas</a:t>
            </a:r>
            <a:r>
              <a:rPr sz="1700" spc="-53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8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enores</a:t>
            </a:r>
            <a:r>
              <a:rPr sz="1700" spc="-118" dirty="0" smtClean="0">
                <a:latin typeface="Franklin Gothic Medium"/>
                <a:cs typeface="Franklin Gothic Medium"/>
              </a:rPr>
              <a:t> 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ngresos</a:t>
            </a:r>
            <a:r>
              <a:rPr sz="1700" spc="-9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como</a:t>
            </a:r>
            <a:r>
              <a:rPr sz="1700" spc="-12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4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aumen</a:t>
            </a:r>
            <a:r>
              <a:rPr sz="1700" spc="-19" dirty="0" smtClean="0">
                <a:latin typeface="Franklin Gothic Medium"/>
                <a:cs typeface="Franklin Gothic Medium"/>
              </a:rPr>
              <a:t>t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21" dirty="0" smtClean="0">
                <a:latin typeface="Franklin Gothic Medium"/>
                <a:cs typeface="Franklin Gothic Medium"/>
              </a:rPr>
              <a:t> 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13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b</a:t>
            </a:r>
            <a:r>
              <a:rPr sz="1700" spc="-4" dirty="0" smtClean="0">
                <a:latin typeface="Franklin Gothic Medium"/>
                <a:cs typeface="Franklin Gothic Medium"/>
              </a:rPr>
              <a:t>e</a:t>
            </a:r>
            <a:r>
              <a:rPr sz="1700" spc="0" dirty="0" smtClean="0">
                <a:latin typeface="Franklin Gothic Medium"/>
                <a:cs typeface="Franklin Gothic Medium"/>
              </a:rPr>
              <a:t>ne</a:t>
            </a:r>
            <a:r>
              <a:rPr sz="1700" spc="14" dirty="0" smtClean="0">
                <a:latin typeface="Franklin Gothic Medium"/>
                <a:cs typeface="Franklin Gothic Medium"/>
              </a:rPr>
              <a:t>f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cia</a:t>
            </a:r>
            <a:r>
              <a:rPr sz="1700" spc="-9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os</a:t>
            </a:r>
            <a:r>
              <a:rPr sz="1700" spc="-12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con</a:t>
            </a:r>
            <a:r>
              <a:rPr sz="1700" spc="-3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26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régi</a:t>
            </a:r>
            <a:r>
              <a:rPr sz="1700" spc="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en</a:t>
            </a:r>
            <a:r>
              <a:rPr sz="1700" spc="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no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  <a:spcBef>
                <a:spcPts val="113"/>
              </a:spcBef>
            </a:pPr>
            <a:r>
              <a:rPr sz="1700" spc="0" dirty="0" smtClean="0">
                <a:latin typeface="Franklin Gothic Medium"/>
                <a:cs typeface="Franklin Gothic Medium"/>
              </a:rPr>
              <a:t>cont</a:t>
            </a:r>
            <a:r>
              <a:rPr sz="1700" spc="4" dirty="0" smtClean="0">
                <a:latin typeface="Franklin Gothic Medium"/>
                <a:cs typeface="Franklin Gothic Medium"/>
              </a:rPr>
              <a:t>ri</a:t>
            </a:r>
            <a:r>
              <a:rPr sz="1700" spc="0" dirty="0" smtClean="0">
                <a:latin typeface="Franklin Gothic Medium"/>
                <a:cs typeface="Franklin Gothic Medium"/>
              </a:rPr>
              <a:t>but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-1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-168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pens</a:t>
            </a:r>
            <a:r>
              <a:rPr sz="1700" spc="9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ones</a:t>
            </a:r>
            <a:r>
              <a:rPr sz="1700" spc="-4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y</a:t>
            </a:r>
            <a:r>
              <a:rPr sz="1700" spc="-4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</a:t>
            </a:r>
            <a:r>
              <a:rPr sz="1700" spc="-33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</a:t>
            </a:r>
            <a:r>
              <a:rPr sz="1700" spc="4" dirty="0" smtClean="0">
                <a:latin typeface="Franklin Gothic Medium"/>
                <a:cs typeface="Franklin Gothic Medium"/>
              </a:rPr>
              <a:t>g</a:t>
            </a:r>
            <a:r>
              <a:rPr sz="1700" spc="0" dirty="0" smtClean="0">
                <a:latin typeface="Franklin Gothic Medium"/>
                <a:cs typeface="Franklin Gothic Medium"/>
              </a:rPr>
              <a:t>ra</a:t>
            </a:r>
            <a:r>
              <a:rPr sz="1700" spc="4" dirty="0" smtClean="0">
                <a:latin typeface="Franklin Gothic Medium"/>
                <a:cs typeface="Franklin Gothic Medium"/>
              </a:rPr>
              <a:t>m</a:t>
            </a:r>
            <a:r>
              <a:rPr sz="1700" spc="0" dirty="0" smtClean="0">
                <a:latin typeface="Franklin Gothic Medium"/>
                <a:cs typeface="Franklin Gothic Medium"/>
              </a:rPr>
              <a:t>a</a:t>
            </a:r>
            <a:r>
              <a:rPr sz="1700" spc="73" dirty="0" smtClean="0">
                <a:latin typeface="Franklin Gothic Medium"/>
                <a:cs typeface="Franklin Gothic Medium"/>
              </a:rPr>
              <a:t> </a:t>
            </a:r>
            <a:r>
              <a:rPr sz="1700" spc="-47" dirty="0" smtClean="0">
                <a:latin typeface="Franklin Gothic Medium"/>
                <a:cs typeface="Franklin Gothic Medium"/>
              </a:rPr>
              <a:t>A</a:t>
            </a:r>
            <a:r>
              <a:rPr sz="1700" spc="-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ancemo</a:t>
            </a:r>
            <a:r>
              <a:rPr sz="1700" spc="4" dirty="0" smtClean="0">
                <a:latin typeface="Franklin Gothic Medium"/>
                <a:cs typeface="Franklin Gothic Medium"/>
              </a:rPr>
              <a:t>s</a:t>
            </a:r>
            <a:r>
              <a:rPr sz="1700" spc="0" dirty="0" smtClean="0">
                <a:latin typeface="Franklin Gothic Medium"/>
                <a:cs typeface="Franklin Gothic Medium"/>
              </a:rPr>
              <a:t>,</a:t>
            </a:r>
            <a:r>
              <a:rPr sz="1700" spc="121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am</a:t>
            </a:r>
            <a:r>
              <a:rPr sz="1700" spc="4" dirty="0" smtClean="0">
                <a:latin typeface="Franklin Gothic Medium"/>
                <a:cs typeface="Franklin Gothic Medium"/>
              </a:rPr>
              <a:t>o</a:t>
            </a:r>
            <a:r>
              <a:rPr sz="1700" spc="57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t</a:t>
            </a:r>
            <a:r>
              <a:rPr sz="1700" spc="4" dirty="0" smtClean="0">
                <a:latin typeface="Franklin Gothic Medium"/>
                <a:cs typeface="Franklin Gothic Medium"/>
              </a:rPr>
              <a:t>i</a:t>
            </a:r>
            <a:r>
              <a:rPr sz="1700" spc="0" dirty="0" smtClean="0">
                <a:latin typeface="Franklin Gothic Medium"/>
                <a:cs typeface="Franklin Gothic Medium"/>
              </a:rPr>
              <a:t>gua</a:t>
            </a:r>
            <a:r>
              <a:rPr sz="1700" spc="-28" dirty="0" smtClean="0">
                <a:latin typeface="Franklin Gothic Medium"/>
                <a:cs typeface="Franklin Gothic Medium"/>
              </a:rPr>
              <a:t>r</a:t>
            </a:r>
            <a:r>
              <a:rPr sz="1700" spc="0" dirty="0" smtClean="0">
                <a:latin typeface="Franklin Gothic Medium"/>
                <a:cs typeface="Franklin Gothic Medium"/>
              </a:rPr>
              <a:t>on</a:t>
            </a:r>
            <a:r>
              <a:rPr sz="1700" spc="130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un poco</a:t>
            </a:r>
            <a:r>
              <a:rPr sz="1700" spc="-34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el </a:t>
            </a: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ts val="1927"/>
              </a:lnSpc>
              <a:spcBef>
                <a:spcPts val="113"/>
              </a:spcBef>
            </a:pPr>
            <a:r>
              <a:rPr sz="1700" spc="-34" dirty="0" smtClean="0">
                <a:latin typeface="Franklin Gothic Medium"/>
                <a:cs typeface="Franklin Gothic Medium"/>
              </a:rPr>
              <a:t>a</a:t>
            </a:r>
            <a:r>
              <a:rPr sz="1700" spc="-9" dirty="0" smtClean="0">
                <a:latin typeface="Franklin Gothic Medium"/>
                <a:cs typeface="Franklin Gothic Medium"/>
              </a:rPr>
              <a:t>v</a:t>
            </a:r>
            <a:r>
              <a:rPr sz="1700" spc="0" dirty="0" smtClean="0">
                <a:latin typeface="Franklin Gothic Medium"/>
                <a:cs typeface="Franklin Gothic Medium"/>
              </a:rPr>
              <a:t>ance</a:t>
            </a:r>
            <a:r>
              <a:rPr sz="1700" spc="-75" dirty="0" smtClean="0">
                <a:latin typeface="Franklin Gothic Medium"/>
                <a:cs typeface="Franklin Gothic Medium"/>
              </a:rPr>
              <a:t> </a:t>
            </a:r>
            <a:r>
              <a:rPr sz="1700" spc="-4" dirty="0" smtClean="0">
                <a:latin typeface="Franklin Gothic Medium"/>
                <a:cs typeface="Franklin Gothic Medium"/>
              </a:rPr>
              <a:t>d</a:t>
            </a:r>
            <a:r>
              <a:rPr sz="1700" spc="0" dirty="0" smtClean="0">
                <a:latin typeface="Franklin Gothic Medium"/>
                <a:cs typeface="Franklin Gothic Medium"/>
              </a:rPr>
              <a:t>e</a:t>
            </a:r>
            <a:r>
              <a:rPr sz="1700" spc="-8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la</a:t>
            </a:r>
            <a:r>
              <a:rPr sz="1700" spc="-39" dirty="0" smtClean="0">
                <a:latin typeface="Franklin Gothic Medium"/>
                <a:cs typeface="Franklin Gothic Medium"/>
              </a:rPr>
              <a:t> </a:t>
            </a:r>
            <a:r>
              <a:rPr sz="1700" spc="0" dirty="0" smtClean="0">
                <a:latin typeface="Franklin Gothic Medium"/>
                <a:cs typeface="Franklin Gothic Medium"/>
              </a:rPr>
              <a:t>pobreza.</a:t>
            </a:r>
            <a:endParaRPr sz="1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54622"/>
            <a:ext cx="13804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5"/>
              </a:spcBef>
            </a:pPr>
            <a:r>
              <a:rPr sz="8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02219"/>
            <a:ext cx="13804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5"/>
              </a:spcBef>
            </a:pPr>
            <a:r>
              <a:rPr sz="8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708769"/>
            <a:ext cx="13804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25"/>
              </a:spcBef>
            </a:pPr>
            <a:r>
              <a:rPr sz="8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9848" y="73151"/>
            <a:ext cx="7213092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6524" y="682751"/>
            <a:ext cx="5379720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83538" y="356870"/>
            <a:ext cx="6339713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60092" y="966470"/>
            <a:ext cx="4646549" cy="393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65054"/>
            <a:ext cx="7745157" cy="4569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77">
              <a:lnSpc>
                <a:spcPts val="1689"/>
              </a:lnSpc>
              <a:spcBef>
                <a:spcPts val="84"/>
              </a:spcBef>
            </a:pPr>
            <a:r>
              <a:rPr sz="1550" spc="-25" dirty="0" smtClean="0">
                <a:latin typeface="Franklin Gothic Medium"/>
                <a:cs typeface="Franklin Gothic Medium"/>
              </a:rPr>
              <a:t>P</a:t>
            </a:r>
            <a:r>
              <a:rPr sz="1550" spc="0" dirty="0" smtClean="0">
                <a:latin typeface="Franklin Gothic Medium"/>
                <a:cs typeface="Franklin Gothic Medium"/>
              </a:rPr>
              <a:t>or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52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tanc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6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conse</a:t>
            </a:r>
            <a:r>
              <a:rPr sz="1550" spc="39" dirty="0" smtClean="0">
                <a:latin typeface="Franklin Gothic Medium"/>
                <a:cs typeface="Franklin Gothic Medium"/>
              </a:rPr>
              <a:t>r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-7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ecu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natu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ales,</a:t>
            </a:r>
            <a:r>
              <a:rPr sz="1550" spc="-8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le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9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4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ta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endParaRPr sz="1550">
              <a:latin typeface="Franklin Gothic Medium"/>
              <a:cs typeface="Franklin Gothic Medium"/>
            </a:endParaRPr>
          </a:p>
          <a:p>
            <a:pPr marL="12700" marR="200203">
              <a:lnSpc>
                <a:spcPts val="1757"/>
              </a:lnSpc>
              <a:spcBef>
                <a:spcPts val="15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ti</a:t>
            </a:r>
            <a:r>
              <a:rPr sz="1550" spc="0" dirty="0" smtClean="0">
                <a:latin typeface="Franklin Gothic Medium"/>
                <a:cs typeface="Franklin Gothic Medium"/>
              </a:rPr>
              <a:t>onar</a:t>
            </a:r>
            <a:r>
              <a:rPr sz="1550" spc="3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</a:t>
            </a:r>
            <a:r>
              <a:rPr sz="1550" spc="-9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nóm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co</a:t>
            </a:r>
            <a:r>
              <a:rPr sz="1550" spc="13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armón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co</a:t>
            </a:r>
            <a:r>
              <a:rPr sz="1550" spc="5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37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nco</a:t>
            </a:r>
            <a:r>
              <a:rPr sz="1550" spc="-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2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3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 </a:t>
            </a:r>
            <a:endParaRPr sz="1550">
              <a:latin typeface="Franklin Gothic Medium"/>
              <a:cs typeface="Franklin Gothic Medium"/>
            </a:endParaRPr>
          </a:p>
          <a:p>
            <a:pPr marL="12700" marR="200203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ores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sociales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1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ne</a:t>
            </a:r>
            <a:r>
              <a:rPr sz="1550" spc="9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icios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ra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6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por</a:t>
            </a:r>
            <a:r>
              <a:rPr sz="1550" spc="-2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él,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9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tuacion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11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rginación</a:t>
            </a:r>
            <a:r>
              <a:rPr sz="1550" spc="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 </a:t>
            </a:r>
            <a:endParaRPr sz="1550">
              <a:latin typeface="Franklin Gothic Medium"/>
              <a:cs typeface="Franklin Gothic Medium"/>
            </a:endParaRPr>
          </a:p>
          <a:p>
            <a:pPr marL="12700" marR="200203">
              <a:lnSpc>
                <a:spcPts val="1757"/>
              </a:lnSpc>
              <a:spcBef>
                <a:spcPts val="103"/>
              </a:spcBef>
            </a:pP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x</a:t>
            </a:r>
            <a:r>
              <a:rPr sz="1550" spc="0" dirty="0" smtClean="0">
                <a:latin typeface="Franklin Gothic Medium"/>
                <a:cs typeface="Franklin Gothic Medium"/>
              </a:rPr>
              <a:t>clu</a:t>
            </a:r>
            <a:r>
              <a:rPr sz="1550" spc="4" dirty="0" smtClean="0">
                <a:latin typeface="Franklin Gothic Medium"/>
                <a:cs typeface="Franklin Gothic Medium"/>
              </a:rPr>
              <a:t>si</a:t>
            </a:r>
            <a:r>
              <a:rPr sz="1550" spc="0" dirty="0" smtClean="0">
                <a:latin typeface="Franklin Gothic Medium"/>
                <a:cs typeface="Franklin Gothic Medium"/>
              </a:rPr>
              <a:t>ó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.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¿</a:t>
            </a:r>
            <a:r>
              <a:rPr sz="1550" spc="-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ué</a:t>
            </a:r>
            <a:r>
              <a:rPr sz="1550" spc="-2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hecho?</a:t>
            </a:r>
            <a:endParaRPr sz="1550">
              <a:latin typeface="Franklin Gothic Medium"/>
              <a:cs typeface="Franklin Gothic Medium"/>
            </a:endParaRPr>
          </a:p>
          <a:p>
            <a:pPr marL="12700" marR="1724">
              <a:lnSpc>
                <a:spcPts val="1757"/>
              </a:lnSpc>
              <a:spcBef>
                <a:spcPts val="47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culo</a:t>
            </a:r>
            <a:r>
              <a:rPr sz="1550" spc="-129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5</a:t>
            </a:r>
            <a:r>
              <a:rPr sz="1550" spc="0" dirty="0" smtClean="0">
                <a:latin typeface="Franklin Gothic Medium"/>
                <a:cs typeface="Franklin Gothic Medium"/>
              </a:rPr>
              <a:t>0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4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tuc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169" dirty="0" smtClean="0">
                <a:latin typeface="Franklin Gothic Medium"/>
                <a:cs typeface="Franklin Gothic Medium"/>
              </a:rPr>
              <a:t> </a:t>
            </a:r>
            <a:r>
              <a:rPr sz="1550" spc="-23" dirty="0" smtClean="0">
                <a:latin typeface="Franklin Gothic Medium"/>
                <a:cs typeface="Franklin Gothic Medium"/>
              </a:rPr>
              <a:t>P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4" dirty="0" smtClean="0">
                <a:latin typeface="Franklin Gothic Medium"/>
                <a:cs typeface="Franklin Gothic Medium"/>
              </a:rPr>
              <a:t> i</a:t>
            </a:r>
            <a:r>
              <a:rPr sz="1550" spc="0" dirty="0" smtClean="0">
                <a:latin typeface="Franklin Gothic Medium"/>
                <a:cs typeface="Franklin Gothic Medium"/>
              </a:rPr>
              <a:t>nclu</a:t>
            </a:r>
            <a:r>
              <a:rPr sz="1550" spc="9" dirty="0" smtClean="0">
                <a:latin typeface="Franklin Gothic Medium"/>
                <a:cs typeface="Franklin Gothic Medium"/>
              </a:rPr>
              <a:t>y</a:t>
            </a:r>
            <a:r>
              <a:rPr sz="1550" spc="0" dirty="0" smtClean="0">
                <a:latin typeface="Franklin Gothic Medium"/>
                <a:cs typeface="Franklin Gothic Medium"/>
              </a:rPr>
              <a:t>ó</a:t>
            </a:r>
            <a:r>
              <a:rPr sz="1550" spc="-12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erecho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</a:t>
            </a:r>
            <a:r>
              <a:rPr sz="1550" spc="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8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sano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 </a:t>
            </a:r>
            <a:endParaRPr sz="1550">
              <a:latin typeface="Franklin Gothic Medium"/>
              <a:cs typeface="Franklin Gothic Medium"/>
            </a:endParaRPr>
          </a:p>
          <a:p>
            <a:pPr marL="12700" marR="1724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lógicamen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2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bra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o;</a:t>
            </a:r>
            <a:r>
              <a:rPr sz="1550" spc="-12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2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han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14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ir</a:t>
            </a:r>
            <a:r>
              <a:rPr sz="1550" spc="0" dirty="0" smtClean="0">
                <a:latin typeface="Franklin Gothic Medium"/>
                <a:cs typeface="Franklin Gothic Medium"/>
              </a:rPr>
              <a:t>ma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21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4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</a:t>
            </a:r>
            <a:r>
              <a:rPr sz="1550" spc="-39" dirty="0" smtClean="0">
                <a:latin typeface="Franklin Gothic Medium"/>
                <a:cs typeface="Franklin Gothic Medium"/>
              </a:rPr>
              <a:t>n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enios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ata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70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ernac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onales</a:t>
            </a:r>
            <a:r>
              <a:rPr sz="1550" spc="11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 </a:t>
            </a:r>
            <a:endParaRPr sz="1550">
              <a:latin typeface="Franklin Gothic Medium"/>
              <a:cs typeface="Franklin Gothic Medium"/>
            </a:endParaRPr>
          </a:p>
          <a:p>
            <a:pPr marL="12700" marR="1724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conse</a:t>
            </a:r>
            <a:r>
              <a:rPr sz="1550" spc="39" dirty="0" smtClean="0">
                <a:latin typeface="Franklin Gothic Medium"/>
                <a:cs typeface="Franklin Gothic Medium"/>
              </a:rPr>
              <a:t>r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ar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-1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e;</a:t>
            </a:r>
            <a:r>
              <a:rPr sz="1550" spc="1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omulga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7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19" dirty="0" smtClean="0">
                <a:latin typeface="Franklin Gothic Medium"/>
                <a:cs typeface="Franklin Gothic Medium"/>
              </a:rPr>
              <a:t>ey</a:t>
            </a:r>
            <a:r>
              <a:rPr sz="1550" spc="0" dirty="0" smtClean="0">
                <a:latin typeface="Franklin Gothic Medium"/>
                <a:cs typeface="Franklin Gothic Medium"/>
              </a:rPr>
              <a:t>es,</a:t>
            </a:r>
            <a:r>
              <a:rPr sz="1550" spc="-49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ecr</a:t>
            </a:r>
            <a:r>
              <a:rPr sz="1550" spc="-9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2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lamen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110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 </a:t>
            </a:r>
            <a:endParaRPr sz="1550">
              <a:latin typeface="Franklin Gothic Medium"/>
              <a:cs typeface="Franklin Gothic Medium"/>
            </a:endParaRPr>
          </a:p>
          <a:p>
            <a:pPr marL="12700" marR="1724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establec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9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spos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ciones</a:t>
            </a:r>
            <a:r>
              <a:rPr sz="1550" spc="-1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12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2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aspec</a:t>
            </a:r>
            <a:r>
              <a:rPr sz="1550" spc="-25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elaciona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9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ecta</a:t>
            </a:r>
            <a:endParaRPr sz="1550">
              <a:latin typeface="Franklin Gothic Medium"/>
              <a:cs typeface="Franklin Gothic Medium"/>
            </a:endParaRPr>
          </a:p>
          <a:p>
            <a:pPr marL="12700" marR="130698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ut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iz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ecu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natu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ales</a:t>
            </a:r>
            <a:r>
              <a:rPr sz="1550" spc="-10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iz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pac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3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mbiental</a:t>
            </a:r>
            <a:r>
              <a:rPr sz="1550" spc="63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</a:t>
            </a:r>
            <a:r>
              <a:rPr sz="1550" spc="-4" dirty="0" smtClean="0">
                <a:latin typeface="Franklin Gothic Medium"/>
                <a:cs typeface="Franklin Gothic Medium"/>
              </a:rPr>
              <a:t>ed</a:t>
            </a:r>
            <a:r>
              <a:rPr sz="1550" spc="0" dirty="0" smtClean="0">
                <a:latin typeface="Franklin Gothic Medium"/>
                <a:cs typeface="Franklin Gothic Medium"/>
              </a:rPr>
              <a:t>an </a:t>
            </a:r>
            <a:endParaRPr sz="1550">
              <a:latin typeface="Franklin Gothic Medium"/>
              <a:cs typeface="Franklin Gothic Medium"/>
            </a:endParaRPr>
          </a:p>
          <a:p>
            <a:pPr marL="12700" marR="130698">
              <a:lnSpc>
                <a:spcPts val="1757"/>
              </a:lnSpc>
              <a:spcBef>
                <a:spcPts val="103"/>
              </a:spcBef>
            </a:pP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rar</a:t>
            </a:r>
            <a:r>
              <a:rPr sz="1550" spc="-9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vid</a:t>
            </a:r>
            <a:r>
              <a:rPr sz="1550" spc="-9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10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on</a:t>
            </a:r>
            <a:r>
              <a:rPr sz="1550" spc="-4" dirty="0" smtClean="0">
                <a:latin typeface="Franklin Gothic Medium"/>
                <a:cs typeface="Franklin Gothic Medium"/>
              </a:rPr>
              <a:t>ó</a:t>
            </a:r>
            <a:r>
              <a:rPr sz="1550" spc="0" dirty="0" smtClean="0">
                <a:latin typeface="Franklin Gothic Medium"/>
                <a:cs typeface="Franklin Gothic Medium"/>
              </a:rPr>
              <a:t>micas:</a:t>
            </a:r>
            <a:r>
              <a:rPr sz="1550" spc="10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nt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is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4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ntaminan</a:t>
            </a:r>
            <a:r>
              <a:rPr sz="1550" spc="-25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es, </a:t>
            </a:r>
            <a:endParaRPr sz="1550">
              <a:latin typeface="Franklin Gothic Medium"/>
              <a:cs typeface="Franklin Gothic Medium"/>
            </a:endParaRPr>
          </a:p>
          <a:p>
            <a:pPr marL="12700" marR="130698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contami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són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ca,</a:t>
            </a:r>
            <a:r>
              <a:rPr sz="1550" spc="-4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spos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-12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hos</a:t>
            </a:r>
            <a:r>
              <a:rPr sz="1550" spc="2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só</a:t>
            </a:r>
            <a:r>
              <a:rPr sz="1550" spc="4" dirty="0" smtClean="0">
                <a:latin typeface="Franklin Gothic Medium"/>
                <a:cs typeface="Franklin Gothic Medium"/>
              </a:rPr>
              <a:t>li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72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7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hos</a:t>
            </a:r>
            <a:r>
              <a:rPr sz="1550" spc="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 </a:t>
            </a:r>
            <a:endParaRPr sz="1550">
              <a:latin typeface="Franklin Gothic Medium"/>
              <a:cs typeface="Franklin Gothic Medium"/>
            </a:endParaRPr>
          </a:p>
          <a:p>
            <a:pPr marL="12700" marR="130698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ucción</a:t>
            </a:r>
            <a:r>
              <a:rPr sz="1550" spc="-92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us</a:t>
            </a:r>
            <a:r>
              <a:rPr sz="1550" spc="4" dirty="0" smtClean="0">
                <a:latin typeface="Franklin Gothic Medium"/>
                <a:cs typeface="Franklin Gothic Medium"/>
              </a:rPr>
              <a:t>tri</a:t>
            </a:r>
            <a:r>
              <a:rPr sz="1550" spc="0" dirty="0" smtClean="0">
                <a:latin typeface="Franklin Gothic Medium"/>
                <a:cs typeface="Franklin Gothic Medium"/>
              </a:rPr>
              <a:t>al,</a:t>
            </a:r>
            <a:r>
              <a:rPr sz="1550" spc="-11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uso rac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onal</a:t>
            </a:r>
            <a:r>
              <a:rPr sz="1550" spc="-9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energía,</a:t>
            </a:r>
            <a:r>
              <a:rPr sz="1550" spc="-8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13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fuen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6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ua</a:t>
            </a:r>
            <a:r>
              <a:rPr sz="1550" spc="-62" dirty="0" smtClean="0">
                <a:latin typeface="Franklin Gothic Medium"/>
                <a:cs typeface="Franklin Gothic Medium"/>
              </a:rPr>
              <a:t> </a:t>
            </a:r>
            <a:r>
              <a:rPr sz="1550" spc="9" dirty="0" smtClean="0">
                <a:latin typeface="Franklin Gothic Medium"/>
                <a:cs typeface="Franklin Gothic Medium"/>
              </a:rPr>
              <a:t>(</a:t>
            </a:r>
            <a:r>
              <a:rPr sz="1550" spc="0" dirty="0" smtClean="0">
                <a:latin typeface="Franklin Gothic Medium"/>
                <a:cs typeface="Franklin Gothic Medium"/>
              </a:rPr>
              <a:t>nacien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es, </a:t>
            </a:r>
            <a:endParaRPr sz="1550">
              <a:latin typeface="Franklin Gothic Medium"/>
              <a:cs typeface="Franklin Gothic Medium"/>
            </a:endParaRPr>
          </a:p>
          <a:p>
            <a:pPr marL="12700" marR="130698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4" dirty="0" smtClean="0">
                <a:latin typeface="Franklin Gothic Medium"/>
                <a:cs typeface="Franklin Gothic Medium"/>
              </a:rPr>
              <a:t>z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sub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áne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s),</a:t>
            </a:r>
            <a:r>
              <a:rPr sz="1550" spc="-6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eo</a:t>
            </a:r>
            <a:r>
              <a:rPr sz="1550" spc="5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cos,</a:t>
            </a:r>
            <a:r>
              <a:rPr sz="1550" spc="2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-13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capa</a:t>
            </a:r>
            <a:r>
              <a:rPr sz="1550" spc="-49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ozono,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 </a:t>
            </a:r>
            <a:endParaRPr sz="1550">
              <a:latin typeface="Franklin Gothic Medium"/>
              <a:cs typeface="Franklin Gothic Medium"/>
            </a:endParaRPr>
          </a:p>
          <a:p>
            <a:pPr marL="12700" marR="130698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mát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co,</a:t>
            </a:r>
            <a:r>
              <a:rPr sz="1550" spc="4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salud</a:t>
            </a:r>
            <a:r>
              <a:rPr sz="1550" spc="-1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ocupacional;</a:t>
            </a:r>
            <a:r>
              <a:rPr sz="1550" spc="1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cont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ol,</a:t>
            </a:r>
            <a:r>
              <a:rPr sz="1550" spc="-9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manejo</a:t>
            </a:r>
            <a:r>
              <a:rPr sz="1550" spc="-1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anspo</a:t>
            </a:r>
            <a:r>
              <a:rPr sz="1550" spc="54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sus</a:t>
            </a:r>
            <a:r>
              <a:rPr sz="1550" spc="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ancias</a:t>
            </a:r>
            <a:r>
              <a:rPr sz="1550" spc="-7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25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osas</a:t>
            </a:r>
            <a:r>
              <a:rPr sz="1550" spc="-1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 </a:t>
            </a:r>
            <a:endParaRPr sz="1550">
              <a:latin typeface="Franklin Gothic Medium"/>
              <a:cs typeface="Franklin Gothic Medium"/>
            </a:endParaRPr>
          </a:p>
          <a:p>
            <a:pPr marL="12700" marR="130698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us</a:t>
            </a:r>
            <a:r>
              <a:rPr sz="1550" spc="4" dirty="0" smtClean="0">
                <a:latin typeface="Franklin Gothic Medium"/>
                <a:cs typeface="Franklin Gothic Medium"/>
              </a:rPr>
              <a:t>ti</a:t>
            </a:r>
            <a:r>
              <a:rPr sz="1550" spc="0" dirty="0" smtClean="0">
                <a:latin typeface="Franklin Gothic Medium"/>
                <a:cs typeface="Franklin Gothic Medium"/>
              </a:rPr>
              <a:t>bles</a:t>
            </a:r>
            <a:r>
              <a:rPr sz="1550" spc="10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fós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les;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56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9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.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473"/>
              </a:spcBef>
            </a:pPr>
            <a:r>
              <a:rPr sz="1550" spc="-8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bién</a:t>
            </a:r>
            <a:r>
              <a:rPr sz="1550" spc="-1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han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cre</a:t>
            </a:r>
            <a:r>
              <a:rPr sz="1550" spc="-4" dirty="0" smtClean="0">
                <a:latin typeface="Franklin Gothic Medium"/>
                <a:cs typeface="Franklin Gothic Medium"/>
              </a:rPr>
              <a:t>ad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sas</a:t>
            </a:r>
            <a:r>
              <a:rPr sz="1550" spc="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áre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-14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as,</a:t>
            </a:r>
            <a:r>
              <a:rPr sz="1550" spc="-126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ab</a:t>
            </a:r>
            <a:r>
              <a:rPr sz="1550" spc="-9" dirty="0" smtClean="0">
                <a:latin typeface="Franklin Gothic Medium"/>
                <a:cs typeface="Franklin Gothic Medium"/>
              </a:rPr>
              <a:t>a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5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3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2</a:t>
            </a:r>
            <a:r>
              <a:rPr sz="1550" spc="4" dirty="0" smtClean="0">
                <a:latin typeface="Franklin Gothic Medium"/>
                <a:cs typeface="Franklin Gothic Medium"/>
              </a:rPr>
              <a:t>5</a:t>
            </a:r>
            <a:r>
              <a:rPr sz="1550" spc="0" dirty="0" smtClean="0">
                <a:latin typeface="Franklin Gothic Medium"/>
                <a:cs typeface="Franklin Gothic Medium"/>
              </a:rPr>
              <a:t>%</a:t>
            </a:r>
            <a:r>
              <a:rPr sz="1550" spc="-83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i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ion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6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me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ales;</a:t>
            </a:r>
            <a:r>
              <a:rPr sz="1550" spc="-100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x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8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incent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14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scales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enes</a:t>
            </a:r>
            <a:r>
              <a:rPr sz="1550" spc="-2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uen</a:t>
            </a:r>
            <a:r>
              <a:rPr sz="1550" spc="-8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6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conse</a:t>
            </a:r>
            <a:r>
              <a:rPr sz="1550" spc="39" dirty="0" smtClean="0">
                <a:latin typeface="Franklin Gothic Medium"/>
                <a:cs typeface="Franklin Gothic Medium"/>
              </a:rPr>
              <a:t>r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-9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muchos</a:t>
            </a:r>
            <a:r>
              <a:rPr sz="1550" spc="-10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go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ernos</a:t>
            </a:r>
            <a:r>
              <a:rPr sz="1550" spc="-1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locales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esas</a:t>
            </a:r>
            <a:r>
              <a:rPr sz="1550" spc="-8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ri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61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enta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on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8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ecicla</a:t>
            </a:r>
            <a:r>
              <a:rPr sz="1550" spc="4" dirty="0" smtClean="0">
                <a:latin typeface="Franklin Gothic Medium"/>
                <a:cs typeface="Franklin Gothic Medium"/>
              </a:rPr>
              <a:t>j</a:t>
            </a:r>
            <a:r>
              <a:rPr sz="1550" spc="0" dirty="0" smtClean="0">
                <a:latin typeface="Franklin Gothic Medium"/>
                <a:cs typeface="Franklin Gothic Medium"/>
              </a:rPr>
              <a:t>e.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43741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736246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382545"/>
            <a:ext cx="128521" cy="124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304" y="73151"/>
            <a:ext cx="8296656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6308" y="682751"/>
            <a:ext cx="2740151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9764" y="327151"/>
            <a:ext cx="7406030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01768" y="1246148"/>
            <a:ext cx="22426" cy="106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37658" y="981837"/>
            <a:ext cx="179958" cy="370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86070" y="975740"/>
            <a:ext cx="198881" cy="2772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31334" y="975487"/>
            <a:ext cx="227711" cy="376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76598" y="975487"/>
            <a:ext cx="227711" cy="376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2712" y="1299845"/>
            <a:ext cx="50673" cy="52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42766" y="1067689"/>
            <a:ext cx="217550" cy="284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57016" y="1067689"/>
            <a:ext cx="239141" cy="2908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01706" y="1090098"/>
            <a:ext cx="10943" cy="927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47489" y="975740"/>
            <a:ext cx="235838" cy="384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5281" y="206371"/>
            <a:ext cx="20993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6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65054"/>
            <a:ext cx="7747858" cy="4333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489">
              <a:lnSpc>
                <a:spcPts val="1689"/>
              </a:lnSpc>
              <a:spcBef>
                <a:spcPts val="84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unda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tr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16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Ar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26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ánche</a:t>
            </a:r>
            <a:r>
              <a:rPr sz="1550" spc="4" dirty="0" smtClean="0">
                <a:latin typeface="Franklin Gothic Medium"/>
                <a:cs typeface="Franklin Gothic Medium"/>
              </a:rPr>
              <a:t>z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eclaró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Costa</a:t>
            </a:r>
            <a:r>
              <a:rPr sz="1550" spc="-6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Rica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será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</a:t>
            </a:r>
            <a:r>
              <a:rPr sz="1550" spc="-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país</a:t>
            </a:r>
            <a:endParaRPr sz="1550">
              <a:latin typeface="Franklin Gothic Medium"/>
              <a:cs typeface="Franklin Gothic Medium"/>
            </a:endParaRPr>
          </a:p>
          <a:p>
            <a:pPr marL="12700" marR="79122">
              <a:lnSpc>
                <a:spcPts val="1757"/>
              </a:lnSpc>
              <a:spcBef>
                <a:spcPts val="15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carbono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neut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7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20</a:t>
            </a:r>
            <a:r>
              <a:rPr sz="1550" spc="-54" dirty="0" smtClean="0">
                <a:latin typeface="Franklin Gothic Medium"/>
                <a:cs typeface="Franklin Gothic Medium"/>
              </a:rPr>
              <a:t>2</a:t>
            </a:r>
            <a:r>
              <a:rPr sz="1550" spc="-9" dirty="0" smtClean="0">
                <a:latin typeface="Franklin Gothic Medium"/>
                <a:cs typeface="Franklin Gothic Medium"/>
              </a:rPr>
              <a:t>1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año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cual</a:t>
            </a:r>
            <a:r>
              <a:rPr sz="1550" spc="-3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9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ej</a:t>
            </a:r>
            <a:r>
              <a:rPr sz="1550" spc="-2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ara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buir</a:t>
            </a:r>
            <a:r>
              <a:rPr sz="1550" spc="-13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l calentamien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122">
              <a:lnSpc>
                <a:spcPts val="1757"/>
              </a:lnSpc>
              <a:spcBef>
                <a:spcPts val="103"/>
              </a:spcBef>
            </a:pP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lob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re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ucir</a:t>
            </a:r>
            <a:r>
              <a:rPr sz="1550" spc="-3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neutral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zar</a:t>
            </a:r>
            <a:r>
              <a:rPr sz="1550" spc="-12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is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4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rbon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-4" dirty="0" smtClean="0">
                <a:latin typeface="Franklin Gothic Medium"/>
                <a:cs typeface="Franklin Gothic Medium"/>
              </a:rPr>
              <a:t>ed</a:t>
            </a:r>
            <a:r>
              <a:rPr sz="1550" spc="0" dirty="0" smtClean="0">
                <a:latin typeface="Franklin Gothic Medium"/>
                <a:cs typeface="Franklin Gothic Medium"/>
              </a:rPr>
              <a:t>ian</a:t>
            </a:r>
            <a:r>
              <a:rPr sz="1550" spc="-2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re</a:t>
            </a:r>
            <a:r>
              <a:rPr sz="1550" spc="-29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orestación,</a:t>
            </a:r>
            <a:r>
              <a:rPr sz="1550" spc="-9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122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eo</a:t>
            </a:r>
            <a:r>
              <a:rPr sz="1550" spc="3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ecnolog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1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mejo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amien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ta</a:t>
            </a:r>
            <a:r>
              <a:rPr sz="1550" spc="-121" dirty="0" smtClean="0">
                <a:latin typeface="Franklin Gothic Medium"/>
                <a:cs typeface="Franklin Gothic Medium"/>
              </a:rPr>
              <a:t> </a:t>
            </a:r>
            <a:r>
              <a:rPr sz="1550" spc="-29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eh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cula</a:t>
            </a:r>
            <a:r>
              <a:rPr sz="1550" spc="-75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.</a:t>
            </a:r>
            <a:r>
              <a:rPr sz="1550" spc="-5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pe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o,</a:t>
            </a:r>
            <a:r>
              <a:rPr sz="1550" spc="-1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122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muest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tuac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10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ti</a:t>
            </a:r>
            <a:r>
              <a:rPr sz="1550" spc="0" dirty="0" smtClean="0">
                <a:latin typeface="Franklin Gothic Medium"/>
                <a:cs typeface="Franklin Gothic Medium"/>
              </a:rPr>
              <a:t>nt</a:t>
            </a:r>
            <a:r>
              <a:rPr sz="1550" spc="1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10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pues</a:t>
            </a:r>
            <a:r>
              <a:rPr sz="1550" spc="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7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carbono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(eman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ciones</a:t>
            </a:r>
            <a:r>
              <a:rPr sz="1550" spc="13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ses</a:t>
            </a:r>
            <a:r>
              <a:rPr sz="1550" spc="-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34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25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122">
              <a:lnSpc>
                <a:spcPts val="1757"/>
              </a:lnSpc>
              <a:spcBef>
                <a:spcPts val="103"/>
              </a:spcBef>
            </a:pP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34" dirty="0" smtClean="0">
                <a:latin typeface="Franklin Gothic Medium"/>
                <a:cs typeface="Franklin Gothic Medium"/>
              </a:rPr>
              <a:t>n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erna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o),</a:t>
            </a:r>
            <a:r>
              <a:rPr sz="1550" spc="-7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enido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5" dirty="0" smtClean="0">
                <a:latin typeface="Franklin Gothic Medium"/>
                <a:cs typeface="Franklin Gothic Medium"/>
              </a:rPr>
              <a:t> t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encia</a:t>
            </a:r>
            <a:r>
              <a:rPr sz="1550" spc="-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4" dirty="0" smtClean="0">
                <a:latin typeface="Franklin Gothic Medium"/>
                <a:cs typeface="Franklin Gothic Medium"/>
              </a:rPr>
              <a:t>z</a:t>
            </a:r>
            <a:r>
              <a:rPr sz="1550" spc="0" dirty="0" smtClean="0">
                <a:latin typeface="Franklin Gothic Medium"/>
                <a:cs typeface="Franklin Gothic Medium"/>
              </a:rPr>
              <a:t>a.</a:t>
            </a:r>
            <a:endParaRPr sz="1550">
              <a:latin typeface="Franklin Gothic Medium"/>
              <a:cs typeface="Franklin Gothic Medium"/>
            </a:endParaRPr>
          </a:p>
          <a:p>
            <a:pPr marL="12700" marR="140989">
              <a:lnSpc>
                <a:spcPts val="1757"/>
              </a:lnSpc>
              <a:spcBef>
                <a:spcPts val="47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Algunos</a:t>
            </a:r>
            <a:r>
              <a:rPr sz="1550" spc="5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x</a:t>
            </a:r>
            <a:r>
              <a:rPr sz="1550" spc="4" dirty="0" smtClean="0">
                <a:latin typeface="Franklin Gothic Medium"/>
                <a:cs typeface="Franklin Gothic Medium"/>
              </a:rPr>
              <a:t>p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7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eran</a:t>
            </a:r>
            <a:r>
              <a:rPr sz="1550" spc="-62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-1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ta</a:t>
            </a:r>
            <a:r>
              <a:rPr sz="1550" spc="-14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-3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logra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á;</a:t>
            </a:r>
            <a:r>
              <a:rPr sz="1550" spc="-11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pues</a:t>
            </a:r>
            <a:r>
              <a:rPr sz="1550" spc="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-89" dirty="0" smtClean="0">
                <a:latin typeface="Franklin Gothic Medium"/>
                <a:cs typeface="Franklin Gothic Medium"/>
              </a:rPr>
              <a:t>4</a:t>
            </a:r>
            <a:r>
              <a:rPr sz="1550" spc="0" dirty="0" smtClean="0">
                <a:latin typeface="Franklin Gothic Medium"/>
                <a:cs typeface="Franklin Gothic Medium"/>
              </a:rPr>
              <a:t>7%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or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e </a:t>
            </a:r>
            <a:endParaRPr sz="1550">
              <a:latin typeface="Franklin Gothic Medium"/>
              <a:cs typeface="Franklin Gothic Medium"/>
            </a:endParaRPr>
          </a:p>
          <a:p>
            <a:pPr marL="12700" marR="140989">
              <a:lnSpc>
                <a:spcPts val="1757"/>
              </a:lnSpc>
              <a:spcBef>
                <a:spcPts val="103"/>
              </a:spcBef>
            </a:pP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spone</a:t>
            </a:r>
            <a:r>
              <a:rPr sz="1550" spc="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-7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so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-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carbono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atmós</a:t>
            </a:r>
            <a:r>
              <a:rPr sz="1550" spc="-29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era,</a:t>
            </a:r>
            <a:r>
              <a:rPr sz="1550" spc="2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-14" dirty="0" smtClean="0">
                <a:latin typeface="Franklin Gothic Medium"/>
                <a:cs typeface="Franklin Gothic Medium"/>
              </a:rPr>
              <a:t>rq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9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ones </a:t>
            </a:r>
            <a:endParaRPr sz="1550">
              <a:latin typeface="Franklin Gothic Medium"/>
              <a:cs typeface="Franklin Gothic Medium"/>
            </a:endParaRPr>
          </a:p>
          <a:p>
            <a:pPr marL="12700" marR="140989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gu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ernamentales</a:t>
            </a:r>
            <a:r>
              <a:rPr sz="1550" spc="6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son insu</a:t>
            </a:r>
            <a:r>
              <a:rPr sz="1550" spc="19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14" dirty="0" smtClean="0">
                <a:latin typeface="Franklin Gothic Medium"/>
                <a:cs typeface="Franklin Gothic Medium"/>
              </a:rPr>
              <a:t> </a:t>
            </a:r>
            <a:r>
              <a:rPr sz="1550" spc="-64" dirty="0" smtClean="0">
                <a:latin typeface="Franklin Gothic Medium"/>
                <a:cs typeface="Franklin Gothic Medium"/>
              </a:rPr>
              <a:t>y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1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lgunas</a:t>
            </a:r>
            <a:r>
              <a:rPr sz="1550" spc="-7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áreas,</a:t>
            </a:r>
            <a:r>
              <a:rPr sz="1550" spc="-1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más</a:t>
            </a:r>
            <a:r>
              <a:rPr sz="1550" spc="-9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bien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1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muest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4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 r</a:t>
            </a:r>
            <a:r>
              <a:rPr sz="1550" spc="-9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so; </a:t>
            </a:r>
            <a:endParaRPr sz="1550">
              <a:latin typeface="Franklin Gothic Medium"/>
              <a:cs typeface="Franklin Gothic Medium"/>
            </a:endParaRPr>
          </a:p>
          <a:p>
            <a:pPr marL="12700" marR="140989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mu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has</a:t>
            </a:r>
            <a:r>
              <a:rPr sz="1550" spc="-10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presas</a:t>
            </a:r>
            <a:r>
              <a:rPr sz="1550" spc="-12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-3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aplican</a:t>
            </a:r>
            <a:r>
              <a:rPr sz="1550" spc="-91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nolo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ías</a:t>
            </a:r>
            <a:r>
              <a:rPr sz="1550" spc="1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pias,</a:t>
            </a:r>
            <a:r>
              <a:rPr sz="1550" spc="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reciclan</a:t>
            </a:r>
            <a:r>
              <a:rPr sz="1550" spc="-9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ni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ntan</a:t>
            </a:r>
            <a:r>
              <a:rPr sz="1550" spc="-7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plantas</a:t>
            </a:r>
            <a:r>
              <a:rPr sz="1550" spc="-9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6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 </a:t>
            </a:r>
            <a:endParaRPr sz="1550">
              <a:latin typeface="Franklin Gothic Medium"/>
              <a:cs typeface="Franklin Gothic Medium"/>
            </a:endParaRPr>
          </a:p>
          <a:p>
            <a:pPr marL="12700" marR="140989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atamien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2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uas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uales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aho</a:t>
            </a:r>
            <a:r>
              <a:rPr sz="1550" spc="4" dirty="0" smtClean="0">
                <a:latin typeface="Franklin Gothic Medium"/>
                <a:cs typeface="Franklin Gothic Medium"/>
              </a:rPr>
              <a:t>rr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7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poca</a:t>
            </a:r>
            <a:r>
              <a:rPr sz="1550" spc="-6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energí</a:t>
            </a:r>
            <a:r>
              <a:rPr sz="1550" spc="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;</a:t>
            </a:r>
            <a:r>
              <a:rPr sz="1550" spc="-7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s,</a:t>
            </a:r>
            <a:r>
              <a:rPr sz="1550" spc="-9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pese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 </a:t>
            </a:r>
            <a:endParaRPr sz="1550">
              <a:latin typeface="Franklin Gothic Medium"/>
              <a:cs typeface="Franklin Gothic Medium"/>
            </a:endParaRPr>
          </a:p>
          <a:p>
            <a:pPr marL="12700" marR="140989">
              <a:lnSpc>
                <a:spcPts val="1757"/>
              </a:lnSpc>
              <a:spcBef>
                <a:spcPts val="103"/>
              </a:spcBef>
            </a:pP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101" dirty="0" smtClean="0">
                <a:latin typeface="Franklin Gothic Medium"/>
                <a:cs typeface="Franklin Gothic Medium"/>
              </a:rPr>
              <a:t> </a:t>
            </a:r>
            <a:r>
              <a:rPr sz="1550" spc="9" dirty="0" smtClean="0">
                <a:latin typeface="Franklin Gothic Medium"/>
                <a:cs typeface="Franklin Gothic Medium"/>
              </a:rPr>
              <a:t>(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ma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cham</a:t>
            </a:r>
            <a:r>
              <a:rPr sz="1550" spc="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182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ehabi</a:t>
            </a:r>
            <a:r>
              <a:rPr sz="1550" spc="4" dirty="0" smtClean="0">
                <a:latin typeface="Franklin Gothic Medium"/>
                <a:cs typeface="Franklin Gothic Medium"/>
              </a:rPr>
              <a:t>li</a:t>
            </a:r>
            <a:r>
              <a:rPr sz="1550" spc="0" dirty="0" smtClean="0">
                <a:latin typeface="Franklin Gothic Medium"/>
                <a:cs typeface="Franklin Gothic Medium"/>
              </a:rPr>
              <a:t>tación</a:t>
            </a:r>
            <a:r>
              <a:rPr sz="1550" spc="18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en),</a:t>
            </a:r>
            <a:r>
              <a:rPr sz="1550" spc="-4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anspo</a:t>
            </a:r>
            <a:r>
              <a:rPr sz="1550" spc="54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0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núa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5"/>
              </a:lnSpc>
              <a:spcBef>
                <a:spcPts val="19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contami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6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e;</a:t>
            </a:r>
            <a:r>
              <a:rPr sz="1550" spc="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ones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siguen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34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ectan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bio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10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cos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endParaRPr sz="1550">
              <a:latin typeface="Franklin Gothic Medium"/>
              <a:cs typeface="Franklin Gothic Medium"/>
            </a:endParaRPr>
          </a:p>
          <a:p>
            <a:pPr marL="12700" marR="29489">
              <a:lnSpc>
                <a:spcPct val="94482"/>
              </a:lnSpc>
              <a:spcBef>
                <a:spcPts val="12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6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fu</a:t>
            </a:r>
            <a:r>
              <a:rPr sz="1550" spc="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0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iz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12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ecu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natu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ale</a:t>
            </a:r>
            <a:r>
              <a:rPr sz="1550" spc="9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95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nclu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10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fuen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6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ua.</a:t>
            </a:r>
            <a:endParaRPr sz="1550">
              <a:latin typeface="Franklin Gothic Medium"/>
              <a:cs typeface="Franklin Gothic Medium"/>
            </a:endParaRPr>
          </a:p>
          <a:p>
            <a:pPr marL="12700" marR="38310">
              <a:lnSpc>
                <a:spcPts val="1757"/>
              </a:lnSpc>
              <a:spcBef>
                <a:spcPts val="475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ucción</a:t>
            </a:r>
            <a:r>
              <a:rPr sz="1550" spc="-7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ental</a:t>
            </a:r>
            <a:r>
              <a:rPr sz="1550" spc="7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ada</a:t>
            </a:r>
            <a:r>
              <a:rPr sz="1550" spc="-10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por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ti</a:t>
            </a:r>
            <a:r>
              <a:rPr sz="1550" spc="0" dirty="0" smtClean="0">
                <a:latin typeface="Franklin Gothic Medium"/>
                <a:cs typeface="Franklin Gothic Medium"/>
              </a:rPr>
              <a:t>co</a:t>
            </a:r>
            <a:r>
              <a:rPr sz="1550" spc="-1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 uso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 </a:t>
            </a:r>
            <a:endParaRPr sz="1550">
              <a:latin typeface="Franklin Gothic Medium"/>
              <a:cs typeface="Franklin Gothic Medium"/>
            </a:endParaRPr>
          </a:p>
          <a:p>
            <a:pPr marL="12700" marR="3831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suelo</a:t>
            </a:r>
            <a:r>
              <a:rPr sz="1550" spc="-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es,</a:t>
            </a:r>
            <a:r>
              <a:rPr sz="1550" spc="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á</a:t>
            </a:r>
            <a:r>
              <a:rPr sz="1550" spc="-9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ic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1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ble</a:t>
            </a:r>
            <a:r>
              <a:rPr sz="1550" spc="-6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zonas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eras,</a:t>
            </a:r>
            <a:r>
              <a:rPr sz="1550" spc="-1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les,</a:t>
            </a:r>
            <a:r>
              <a:rPr sz="1550" spc="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29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vian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islación </a:t>
            </a:r>
            <a:endParaRPr sz="1550">
              <a:latin typeface="Franklin Gothic Medium"/>
              <a:cs typeface="Franklin Gothic Medium"/>
            </a:endParaRPr>
          </a:p>
          <a:p>
            <a:pPr marL="12700" marR="3831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ental,</a:t>
            </a:r>
            <a:r>
              <a:rPr sz="1550" spc="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perm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3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tu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ti</a:t>
            </a:r>
            <a:r>
              <a:rPr sz="1550" spc="0" dirty="0" smtClean="0">
                <a:latin typeface="Franklin Gothic Medium"/>
                <a:cs typeface="Franklin Gothic Medium"/>
              </a:rPr>
              <a:t>co,</a:t>
            </a:r>
            <a:r>
              <a:rPr sz="1550" spc="-131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pues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5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25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 </a:t>
            </a:r>
            <a:endParaRPr sz="1550">
              <a:latin typeface="Franklin Gothic Medium"/>
              <a:cs typeface="Franklin Gothic Medium"/>
            </a:endParaRPr>
          </a:p>
          <a:p>
            <a:pPr marL="12700" marR="3831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1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me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ales</a:t>
            </a:r>
            <a:r>
              <a:rPr sz="1550" spc="-12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cubie</a:t>
            </a:r>
            <a:r>
              <a:rPr sz="1550" spc="5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ta</a:t>
            </a:r>
            <a:r>
              <a:rPr sz="1550" spc="-84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-1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tal.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43741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08686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145944"/>
            <a:ext cx="128521" cy="124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048" y="73151"/>
            <a:ext cx="8584692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6004" y="682751"/>
            <a:ext cx="6080760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35627" y="12570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20260" y="1067689"/>
            <a:ext cx="247268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72687" y="1257093"/>
            <a:ext cx="18704" cy="923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11244" y="1067689"/>
            <a:ext cx="247268" cy="292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63671" y="12570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26022" y="1075309"/>
            <a:ext cx="46608" cy="276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50970" y="1075309"/>
            <a:ext cx="146684" cy="276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68090" y="1075309"/>
            <a:ext cx="146685" cy="276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61584" y="1068577"/>
            <a:ext cx="200151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58664" y="1068577"/>
            <a:ext cx="200151" cy="290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31138" y="1186330"/>
            <a:ext cx="12295" cy="71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2086" y="1068577"/>
            <a:ext cx="220344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57296" y="1068577"/>
            <a:ext cx="200151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18020" y="1067689"/>
            <a:ext cx="239140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62710" y="10900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1542" y="1067689"/>
            <a:ext cx="217550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55792" y="1067689"/>
            <a:ext cx="239141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00482" y="1090098"/>
            <a:ext cx="10943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88564" y="1067689"/>
            <a:ext cx="239141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33254" y="10900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67128" y="1067689"/>
            <a:ext cx="239141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11818" y="1090098"/>
            <a:ext cx="10943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77230" y="995807"/>
            <a:ext cx="163830" cy="3616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22847" y="980694"/>
            <a:ext cx="52958" cy="482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22261" y="966470"/>
            <a:ext cx="46609" cy="3856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40830" y="966470"/>
            <a:ext cx="170222" cy="3877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19061" y="1075594"/>
            <a:ext cx="154051" cy="284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25010" y="966470"/>
            <a:ext cx="46609" cy="3856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07662" y="966470"/>
            <a:ext cx="46609" cy="3856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53894" y="966470"/>
            <a:ext cx="46608" cy="3856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08148" y="966470"/>
            <a:ext cx="232156" cy="39331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57169" y="1081842"/>
            <a:ext cx="15595" cy="1127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86712" y="966470"/>
            <a:ext cx="232156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35733" y="1081842"/>
            <a:ext cx="15595" cy="1127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83200" y="1067689"/>
            <a:ext cx="247269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665054"/>
            <a:ext cx="7739990" cy="4569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77">
              <a:lnSpc>
                <a:spcPts val="1689"/>
              </a:lnSpc>
              <a:spcBef>
                <a:spcPts val="84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mano</a:t>
            </a:r>
            <a:r>
              <a:rPr sz="1550" spc="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6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fu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ntal</a:t>
            </a:r>
            <a:r>
              <a:rPr sz="1550" spc="7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enib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e;</a:t>
            </a:r>
            <a:r>
              <a:rPr sz="1550" spc="-7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por</a:t>
            </a:r>
            <a:r>
              <a:rPr sz="1550" spc="-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eso,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endParaRPr sz="1550">
              <a:latin typeface="Franklin Gothic Medium"/>
              <a:cs typeface="Franklin Gothic Medium"/>
            </a:endParaRPr>
          </a:p>
          <a:p>
            <a:pPr marL="12700" marR="20777">
              <a:lnSpc>
                <a:spcPct val="94482"/>
              </a:lnSpc>
              <a:spcBef>
                <a:spcPts val="15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se </a:t>
            </a:r>
            <a:r>
              <a:rPr sz="1550" spc="-29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vita</a:t>
            </a:r>
            <a:r>
              <a:rPr sz="1550" spc="-7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9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10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3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10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ácticas</a:t>
            </a:r>
            <a:r>
              <a:rPr sz="1550" spc="-6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armon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osas</a:t>
            </a:r>
            <a:r>
              <a:rPr sz="1550" spc="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endParaRPr sz="1550">
              <a:latin typeface="Franklin Gothic Medium"/>
              <a:cs typeface="Franklin Gothic Medium"/>
            </a:endParaRPr>
          </a:p>
          <a:p>
            <a:pPr marL="12700" marR="20777">
              <a:lnSpc>
                <a:spcPct val="94482"/>
              </a:lnSpc>
              <a:spcBef>
                <a:spcPts val="100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naturaleza,</a:t>
            </a:r>
            <a:r>
              <a:rPr sz="1550" spc="-1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ién</a:t>
            </a:r>
            <a:r>
              <a:rPr sz="1550" spc="57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sca</a:t>
            </a:r>
            <a:r>
              <a:rPr sz="1550" spc="-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prese</a:t>
            </a:r>
            <a:r>
              <a:rPr sz="1550" spc="39" dirty="0" smtClean="0">
                <a:latin typeface="Franklin Gothic Medium"/>
                <a:cs typeface="Franklin Gothic Medium"/>
              </a:rPr>
              <a:t>r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ar</a:t>
            </a:r>
            <a:r>
              <a:rPr sz="1550" spc="-4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vida</a:t>
            </a:r>
            <a:r>
              <a:rPr sz="1550" spc="-4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human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.</a:t>
            </a:r>
            <a:endParaRPr sz="1550">
              <a:latin typeface="Franklin Gothic Medium"/>
              <a:cs typeface="Franklin Gothic Medium"/>
            </a:endParaRPr>
          </a:p>
          <a:p>
            <a:pPr marL="12700" marR="7951">
              <a:lnSpc>
                <a:spcPts val="1757"/>
              </a:lnSpc>
              <a:spcBef>
                <a:spcPts val="475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enib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pue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2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estar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ausen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oblema</a:t>
            </a:r>
            <a:r>
              <a:rPr sz="1550" spc="7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mala</a:t>
            </a:r>
            <a:r>
              <a:rPr sz="1550" spc="-15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tri</a:t>
            </a:r>
            <a:r>
              <a:rPr sz="1550" spc="0" dirty="0" smtClean="0">
                <a:latin typeface="Franklin Gothic Medium"/>
                <a:cs typeface="Franklin Gothic Medium"/>
              </a:rPr>
              <a:t>bución</a:t>
            </a:r>
            <a:r>
              <a:rPr sz="1550" spc="-12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51">
              <a:lnSpc>
                <a:spcPts val="1757"/>
              </a:lnSpc>
              <a:spcBef>
                <a:spcPts val="103"/>
              </a:spcBef>
            </a:pPr>
            <a:r>
              <a:rPr sz="1550" spc="4" dirty="0" smtClean="0">
                <a:latin typeface="Franklin Gothic Medium"/>
                <a:cs typeface="Franklin Gothic Medium"/>
              </a:rPr>
              <a:t>ri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ueza</a:t>
            </a:r>
            <a:r>
              <a:rPr sz="1550" spc="-10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nacional,</a:t>
            </a:r>
            <a:r>
              <a:rPr sz="1550" spc="-110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nera</a:t>
            </a:r>
            <a:r>
              <a:rPr sz="1550" spc="-7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gu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ld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d</a:t>
            </a:r>
            <a:r>
              <a:rPr sz="1550" spc="-10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-77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7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carencias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51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bienes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cos</a:t>
            </a:r>
            <a:r>
              <a:rPr sz="1550" spc="-24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tienen</a:t>
            </a:r>
            <a:r>
              <a:rPr sz="1550" spc="-8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lgunos</a:t>
            </a:r>
            <a:r>
              <a:rPr sz="1550" spc="-8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sec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ores</a:t>
            </a:r>
            <a:r>
              <a:rPr sz="1550" spc="-3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población,</a:t>
            </a:r>
            <a:r>
              <a:rPr sz="1550" spc="-13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</a:t>
            </a:r>
            <a:r>
              <a:rPr sz="1550" spc="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8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a,</a:t>
            </a:r>
            <a:r>
              <a:rPr sz="1550" spc="-2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51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-14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18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3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vicios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salud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ed</a:t>
            </a:r>
            <a:r>
              <a:rPr sz="1550" spc="0" dirty="0" smtClean="0">
                <a:latin typeface="Franklin Gothic Medium"/>
                <a:cs typeface="Franklin Gothic Medium"/>
              </a:rPr>
              <a:t>ucat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o,</a:t>
            </a:r>
            <a:r>
              <a:rPr sz="1550" spc="-5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eos</a:t>
            </a:r>
            <a:r>
              <a:rPr sz="1550" spc="-13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mal</a:t>
            </a:r>
            <a:r>
              <a:rPr sz="1550" spc="-133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emunera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1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pés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ma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51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cal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10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vivien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7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(o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ausencia</a:t>
            </a:r>
            <a:r>
              <a:rPr sz="1550" spc="-39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estas),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cuales</a:t>
            </a:r>
            <a:r>
              <a:rPr sz="1550" spc="-2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1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sonas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51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asenta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-8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7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8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o,</a:t>
            </a:r>
            <a:r>
              <a:rPr sz="1550" spc="-7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6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8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oblem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natu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ales,</a:t>
            </a:r>
            <a:r>
              <a:rPr sz="1550" spc="-7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34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ectan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aún </a:t>
            </a:r>
            <a:endParaRPr sz="1550">
              <a:latin typeface="Franklin Gothic Medium"/>
              <a:cs typeface="Franklin Gothic Medium"/>
            </a:endParaRPr>
          </a:p>
          <a:p>
            <a:pPr marL="12700" marR="7951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8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</a:t>
            </a:r>
            <a:r>
              <a:rPr sz="1550" spc="1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on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ición</a:t>
            </a:r>
            <a:r>
              <a:rPr sz="1550" spc="-11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vida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ncrem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ntan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ra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-1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osis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as.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473"/>
              </a:spcBef>
            </a:pPr>
            <a:r>
              <a:rPr sz="1550" spc="-14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8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conoc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ué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ons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5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esar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ol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sos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enib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-7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5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civ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ene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obl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1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ntar</a:t>
            </a:r>
            <a:r>
              <a:rPr sz="1550" spc="4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ones</a:t>
            </a:r>
            <a:r>
              <a:rPr sz="1550" spc="-6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ácticas</a:t>
            </a:r>
            <a:r>
              <a:rPr sz="1550" spc="-97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nec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sar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as,</a:t>
            </a:r>
            <a:r>
              <a:rPr sz="1550" spc="-10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nclu</a:t>
            </a:r>
            <a:r>
              <a:rPr sz="1550" spc="-14" dirty="0" smtClean="0">
                <a:latin typeface="Franklin Gothic Medium"/>
                <a:cs typeface="Franklin Gothic Medium"/>
              </a:rPr>
              <a:t>y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3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lgunas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tan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senci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4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como</a:t>
            </a:r>
            <a:r>
              <a:rPr sz="1550" spc="-1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hace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-7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esponsable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hos</a:t>
            </a:r>
            <a:r>
              <a:rPr sz="1550" spc="2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uce.</a:t>
            </a:r>
            <a:r>
              <a:rPr sz="1550" spc="-29" dirty="0" smtClean="0">
                <a:latin typeface="Franklin Gothic Medium"/>
                <a:cs typeface="Franklin Gothic Medium"/>
              </a:rPr>
              <a:t> </a:t>
            </a:r>
            <a:r>
              <a:rPr sz="1550" spc="25" dirty="0" smtClean="0">
                <a:latin typeface="Franklin Gothic Medium"/>
                <a:cs typeface="Franklin Gothic Medium"/>
              </a:rPr>
              <a:t>¿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ántas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sonas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eut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iz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bolsas</a:t>
            </a:r>
            <a:r>
              <a:rPr sz="1550" spc="-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ást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cas</a:t>
            </a:r>
            <a:r>
              <a:rPr sz="1550" spc="-12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40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iz</a:t>
            </a:r>
            <a:r>
              <a:rPr sz="1550" spc="0" dirty="0" smtClean="0">
                <a:latin typeface="Franklin Gothic Medium"/>
                <a:cs typeface="Franklin Gothic Medium"/>
              </a:rPr>
              <a:t>ar</a:t>
            </a:r>
            <a:r>
              <a:rPr sz="1550" spc="-10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sus</a:t>
            </a:r>
            <a:r>
              <a:rPr sz="1550" spc="3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as?</a:t>
            </a:r>
            <a:r>
              <a:rPr sz="1550" spc="-1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¿Cuántas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eciclan</a:t>
            </a:r>
            <a:r>
              <a:rPr sz="1550" spc="-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vu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19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usar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algunos</a:t>
            </a:r>
            <a:r>
              <a:rPr sz="1550" spc="-10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enes?</a:t>
            </a:r>
            <a:r>
              <a:rPr sz="1550" spc="-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¿Cuántas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2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culos</a:t>
            </a:r>
            <a:r>
              <a:rPr sz="1550" spc="-99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menos</a:t>
            </a:r>
            <a:r>
              <a:rPr sz="1550" spc="-11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añinos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para</a:t>
            </a:r>
            <a:r>
              <a:rPr sz="1550" spc="-4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am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8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bio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ra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9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s?</a:t>
            </a:r>
            <a:r>
              <a:rPr sz="1550" spc="-13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¿Cu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ntas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ahor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9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rgía</a:t>
            </a:r>
            <a:r>
              <a:rPr sz="1550" spc="-10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7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esp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icio</a:t>
            </a:r>
            <a:r>
              <a:rPr sz="1550" spc="-8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ua?</a:t>
            </a:r>
            <a:r>
              <a:rPr sz="1550" spc="-6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endParaRPr sz="1550">
              <a:latin typeface="Franklin Gothic Medium"/>
              <a:cs typeface="Franklin Gothic Medium"/>
            </a:endParaRPr>
          </a:p>
          <a:p>
            <a:pPr marL="12700" marR="95740" algn="just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encuesta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sobre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spos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-13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37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ese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hos</a:t>
            </a:r>
            <a:r>
              <a:rPr sz="1550" spc="1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só</a:t>
            </a:r>
            <a:r>
              <a:rPr sz="1550" spc="4" dirty="0" smtClean="0">
                <a:latin typeface="Franklin Gothic Medium"/>
                <a:cs typeface="Franklin Gothic Medium"/>
              </a:rPr>
              <a:t>li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os,</a:t>
            </a:r>
            <a:r>
              <a:rPr sz="1550" spc="-6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-37" dirty="0" smtClean="0">
                <a:latin typeface="Franklin Gothic Medium"/>
                <a:cs typeface="Franklin Gothic Medium"/>
              </a:rPr>
              <a:t>a</a:t>
            </a:r>
            <a:r>
              <a:rPr sz="1550" spc="-18" dirty="0" smtClean="0">
                <a:latin typeface="Franklin Gothic Medium"/>
                <a:cs typeface="Franklin Gothic Medium"/>
              </a:rPr>
              <a:t>y</a:t>
            </a:r>
            <a:r>
              <a:rPr sz="1550" spc="0" dirty="0" smtClean="0">
                <a:latin typeface="Franklin Gothic Medium"/>
                <a:cs typeface="Franklin Gothic Medium"/>
              </a:rPr>
              <a:t>or</a:t>
            </a:r>
            <a:r>
              <a:rPr sz="1550" spc="9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49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có</a:t>
            </a:r>
            <a:r>
              <a:rPr sz="1550" spc="-83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-26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eciclaba</a:t>
            </a:r>
            <a:r>
              <a:rPr sz="1550" spc="-9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 </a:t>
            </a:r>
            <a:endParaRPr sz="1550">
              <a:latin typeface="Franklin Gothic Medium"/>
              <a:cs typeface="Franklin Gothic Medium"/>
            </a:endParaRPr>
          </a:p>
          <a:p>
            <a:pPr marL="12700" marR="95740" algn="just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lo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hac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7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muy</a:t>
            </a:r>
            <a:r>
              <a:rPr sz="1550" spc="-1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poco</a:t>
            </a:r>
            <a:r>
              <a:rPr sz="1550" spc="-6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6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más</a:t>
            </a:r>
            <a:r>
              <a:rPr sz="1550" spc="-9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600</a:t>
            </a:r>
            <a:r>
              <a:rPr sz="1550" spc="-1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000</a:t>
            </a:r>
            <a:r>
              <a:rPr sz="1550" spc="-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pe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sonas</a:t>
            </a:r>
            <a:r>
              <a:rPr sz="1550" spc="-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9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ir</a:t>
            </a:r>
            <a:r>
              <a:rPr sz="1550" spc="0" dirty="0" smtClean="0">
                <a:latin typeface="Franklin Gothic Medium"/>
                <a:cs typeface="Franklin Gothic Medium"/>
              </a:rPr>
              <a:t>ma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on</a:t>
            </a:r>
            <a:r>
              <a:rPr sz="1550" spc="62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ar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9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spues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-7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ar</a:t>
            </a:r>
            <a:r>
              <a:rPr sz="1550" spc="-9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su </a:t>
            </a:r>
            <a:endParaRPr sz="1550">
              <a:latin typeface="Franklin Gothic Medium"/>
              <a:cs typeface="Franklin Gothic Medium"/>
            </a:endParaRPr>
          </a:p>
          <a:p>
            <a:pPr marL="12700" marR="95740" algn="just">
              <a:lnSpc>
                <a:spcPts val="1757"/>
              </a:lnSpc>
              <a:spcBef>
                <a:spcPts val="101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b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su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cual</a:t>
            </a:r>
            <a:r>
              <a:rPr sz="1550" spc="-9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er</a:t>
            </a:r>
            <a:r>
              <a:rPr sz="1550" spc="-9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</a:t>
            </a:r>
            <a:r>
              <a:rPr sz="1550" spc="50" dirty="0" smtClean="0">
                <a:latin typeface="Franklin Gothic Medium"/>
                <a:cs typeface="Franklin Gothic Medium"/>
              </a:rPr>
              <a:t>r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-6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si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-3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gían.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43741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500026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201064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048" y="73151"/>
            <a:ext cx="8584692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6004" y="682751"/>
            <a:ext cx="6080760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7565" y="327151"/>
            <a:ext cx="7673771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35627" y="12570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20260" y="1067689"/>
            <a:ext cx="247268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72687" y="1257093"/>
            <a:ext cx="18704" cy="923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11244" y="1067689"/>
            <a:ext cx="247268" cy="292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63671" y="12570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26022" y="1075309"/>
            <a:ext cx="46608" cy="276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50970" y="1075309"/>
            <a:ext cx="146684" cy="276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68090" y="1075309"/>
            <a:ext cx="146685" cy="276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1584" y="1068577"/>
            <a:ext cx="200151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58664" y="1068577"/>
            <a:ext cx="200151" cy="290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31138" y="1186330"/>
            <a:ext cx="12295" cy="716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82086" y="1068577"/>
            <a:ext cx="220344" cy="291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57296" y="1068577"/>
            <a:ext cx="200151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18020" y="1067689"/>
            <a:ext cx="239140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62710" y="10900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41542" y="1067689"/>
            <a:ext cx="217550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55792" y="1067689"/>
            <a:ext cx="239141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00482" y="1090098"/>
            <a:ext cx="10943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88564" y="1067689"/>
            <a:ext cx="239141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3254" y="10900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67128" y="1067689"/>
            <a:ext cx="239141" cy="2908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11818" y="1090098"/>
            <a:ext cx="10943" cy="92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77230" y="995807"/>
            <a:ext cx="163830" cy="3616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22847" y="980694"/>
            <a:ext cx="52958" cy="482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22261" y="966470"/>
            <a:ext cx="46609" cy="3856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40830" y="966470"/>
            <a:ext cx="170222" cy="3877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19061" y="1075594"/>
            <a:ext cx="154051" cy="284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25010" y="966470"/>
            <a:ext cx="46609" cy="3856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07662" y="966470"/>
            <a:ext cx="46609" cy="3856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53894" y="966470"/>
            <a:ext cx="46608" cy="3856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08148" y="966470"/>
            <a:ext cx="232156" cy="39331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57169" y="1081842"/>
            <a:ext cx="15595" cy="1127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86712" y="966470"/>
            <a:ext cx="232156" cy="3933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35733" y="1081842"/>
            <a:ext cx="15595" cy="1127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83200" y="1067689"/>
            <a:ext cx="247269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1612246"/>
            <a:ext cx="7727136" cy="3791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1550">
              <a:lnSpc>
                <a:spcPts val="2494"/>
              </a:lnSpc>
              <a:spcBef>
                <a:spcPts val="16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3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per</a:t>
            </a:r>
            <a:r>
              <a:rPr sz="2200" spc="4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onas</a:t>
            </a:r>
            <a:r>
              <a:rPr sz="2200" spc="-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son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sponsables</a:t>
            </a:r>
            <a:r>
              <a:rPr sz="2200" spc="-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huella</a:t>
            </a:r>
            <a:r>
              <a:rPr sz="2200" spc="-12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ológica</a:t>
            </a:r>
            <a:r>
              <a:rPr sz="2200" spc="5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1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4" dirty="0" smtClean="0">
                <a:latin typeface="Franklin Gothic Medium"/>
                <a:cs typeface="Franklin Gothic Medium"/>
              </a:rPr>
              <a:t>í</a:t>
            </a:r>
            <a:r>
              <a:rPr sz="2200" spc="0" dirty="0" smtClean="0">
                <a:latin typeface="Franklin Gothic Medium"/>
                <a:cs typeface="Franklin Gothic Medium"/>
              </a:rPr>
              <a:t>s </a:t>
            </a:r>
            <a:endParaRPr sz="2200">
              <a:latin typeface="Franklin Gothic Medium"/>
              <a:cs typeface="Franklin Gothic Medium"/>
            </a:endParaRPr>
          </a:p>
          <a:p>
            <a:pPr marL="12700" marR="2515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(rast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7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ambien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115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dejan</a:t>
            </a:r>
            <a:r>
              <a:rPr sz="2200" spc="-10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-9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ien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ilizados</a:t>
            </a:r>
            <a:r>
              <a:rPr sz="2200" spc="-1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 </a:t>
            </a:r>
            <a:endParaRPr sz="2200">
              <a:latin typeface="Franklin Gothic Medium"/>
              <a:cs typeface="Franklin Gothic Medium"/>
            </a:endParaRPr>
          </a:p>
          <a:p>
            <a:pPr marL="12700" marR="25155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ac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ividades</a:t>
            </a:r>
            <a:r>
              <a:rPr sz="2200" spc="-135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4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aliza</a:t>
            </a:r>
            <a:r>
              <a:rPr sz="2200" spc="-9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);</a:t>
            </a:r>
            <a:r>
              <a:rPr sz="2200" spc="-10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</a:t>
            </a:r>
            <a:r>
              <a:rPr sz="2200" spc="-6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o,</a:t>
            </a:r>
            <a:r>
              <a:rPr sz="2200" spc="-9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si bi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ado</a:t>
            </a:r>
            <a:r>
              <a:rPr sz="2200" spc="-70" dirty="0" smtClean="0">
                <a:latin typeface="Franklin Gothic Medium"/>
                <a:cs typeface="Franklin Gothic Medium"/>
              </a:rPr>
              <a:t> </a:t>
            </a:r>
            <a:r>
              <a:rPr sz="2200" spc="-1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alla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olar</a:t>
            </a:r>
            <a:r>
              <a:rPr sz="2200" spc="-18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situacio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16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ersa</a:t>
            </a:r>
            <a:r>
              <a:rPr sz="2200" spc="19" dirty="0" smtClean="0">
                <a:latin typeface="Franklin Gothic Medium"/>
                <a:cs typeface="Franklin Gothic Medium"/>
              </a:rPr>
              <a:t>s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4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gran</a:t>
            </a:r>
            <a:r>
              <a:rPr sz="2200" spc="-12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69" dirty="0" smtClean="0">
                <a:latin typeface="Franklin Gothic Medium"/>
                <a:cs typeface="Franklin Gothic Medium"/>
              </a:rPr>
              <a:t>r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9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soci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-10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civil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r>
              <a:rPr sz="2200" spc="-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ha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desar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ollado</a:t>
            </a:r>
            <a:r>
              <a:rPr sz="2200" spc="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cie</a:t>
            </a:r>
            <a:r>
              <a:rPr sz="2200" spc="-9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cia</a:t>
            </a:r>
            <a:r>
              <a:rPr sz="2200" spc="-18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ológica</a:t>
            </a:r>
            <a:r>
              <a:rPr sz="2200" spc="-21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ni</a:t>
            </a:r>
            <a:r>
              <a:rPr sz="2200" spc="-4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asumi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2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sponsabilid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2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4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desar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ollo</a:t>
            </a:r>
            <a:r>
              <a:rPr sz="2200" spc="-19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sos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eni</a:t>
            </a:r>
            <a:r>
              <a:rPr sz="2200" spc="-9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le,</a:t>
            </a:r>
            <a:r>
              <a:rPr sz="2200" spc="-11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fundamental</a:t>
            </a:r>
            <a:r>
              <a:rPr sz="2200" spc="-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lograr</a:t>
            </a:r>
            <a:r>
              <a:rPr sz="2200" spc="-1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st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uc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ión</a:t>
            </a:r>
            <a:r>
              <a:rPr sz="2200" spc="-9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sociedad</a:t>
            </a:r>
            <a:r>
              <a:rPr sz="2200" spc="-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más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segu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a,</a:t>
            </a:r>
            <a:r>
              <a:rPr sz="2200" spc="-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más</a:t>
            </a:r>
            <a:r>
              <a:rPr sz="2200" spc="-1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icie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e,</a:t>
            </a:r>
            <a:r>
              <a:rPr sz="2200" spc="-1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más</a:t>
            </a:r>
            <a:r>
              <a:rPr sz="2200" spc="-1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sponsable</a:t>
            </a:r>
            <a:r>
              <a:rPr sz="2200" spc="-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mejor</a:t>
            </a:r>
            <a:r>
              <a:rPr sz="2200" spc="1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calid</a:t>
            </a:r>
            <a:r>
              <a:rPr sz="2200" spc="9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vida</a:t>
            </a:r>
            <a:r>
              <a:rPr sz="2200" spc="-8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odas</a:t>
            </a:r>
            <a:r>
              <a:rPr sz="2200" spc="-6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odos,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</a:t>
            </a:r>
            <a:r>
              <a:rPr sz="2200" spc="-25" dirty="0" smtClean="0">
                <a:latin typeface="Franklin Gothic Medium"/>
                <a:cs typeface="Franklin Gothic Medium"/>
              </a:rPr>
              <a:t>rq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10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podem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2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dejar</a:t>
            </a:r>
            <a:r>
              <a:rPr sz="2200" spc="-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sos</a:t>
            </a:r>
            <a:r>
              <a:rPr sz="2200" spc="-33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eni</a:t>
            </a:r>
            <a:r>
              <a:rPr sz="2200" spc="-9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ilid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11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desar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ollo</a:t>
            </a:r>
            <a:r>
              <a:rPr sz="2200" spc="-19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solo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mano</a:t>
            </a:r>
            <a:r>
              <a:rPr sz="2200" spc="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au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des</a:t>
            </a:r>
            <a:r>
              <a:rPr sz="2200" spc="-17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espe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-70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llas,</a:t>
            </a:r>
            <a:r>
              <a:rPr sz="2200" spc="-8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sí</a:t>
            </a:r>
            <a:r>
              <a:rPr sz="2200" spc="-1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solas,</a:t>
            </a:r>
            <a:r>
              <a:rPr sz="2200" spc="-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rindan</a:t>
            </a:r>
            <a:r>
              <a:rPr sz="2200" spc="-12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fru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11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espe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os.</a:t>
            </a:r>
            <a:r>
              <a:rPr sz="2200" spc="-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Sin</a:t>
            </a:r>
            <a:r>
              <a:rPr sz="2200" spc="-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67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ti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ción,</a:t>
            </a:r>
            <a:r>
              <a:rPr sz="2200" spc="1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acti</a:t>
            </a:r>
            <a:r>
              <a:rPr sz="2200" spc="-34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2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sponsable,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soci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d,</a:t>
            </a:r>
            <a:r>
              <a:rPr sz="2200" spc="-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cual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uier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in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23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pleme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tar</a:t>
            </a:r>
            <a:r>
              <a:rPr sz="2200" spc="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desar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ollo</a:t>
            </a:r>
            <a:r>
              <a:rPr sz="2200" spc="-1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sos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eni</a:t>
            </a:r>
            <a:r>
              <a:rPr sz="2200" spc="-9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le</a:t>
            </a:r>
            <a:r>
              <a:rPr sz="2200" spc="-1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mejor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calidad</a:t>
            </a:r>
            <a:r>
              <a:rPr sz="2200" spc="-14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vida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obla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ión</a:t>
            </a:r>
            <a:r>
              <a:rPr sz="2200" spc="-17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r>
              <a:rPr sz="2200" spc="-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son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posibles.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24129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025" y="566737"/>
            <a:ext cx="8743950" cy="5724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675" y="560387"/>
            <a:ext cx="8756650" cy="5737225"/>
          </a:xfrm>
          <a:custGeom>
            <a:avLst/>
            <a:gdLst/>
            <a:ahLst/>
            <a:cxnLst/>
            <a:rect l="l" t="t" r="r" b="b"/>
            <a:pathLst>
              <a:path w="8756650" h="5737225">
                <a:moveTo>
                  <a:pt x="0" y="5737225"/>
                </a:moveTo>
                <a:lnTo>
                  <a:pt x="8756650" y="5737225"/>
                </a:lnTo>
                <a:lnTo>
                  <a:pt x="8756650" y="0"/>
                </a:lnTo>
                <a:lnTo>
                  <a:pt x="0" y="0"/>
                </a:lnTo>
                <a:lnTo>
                  <a:pt x="0" y="5737225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3675" y="560387"/>
            <a:ext cx="8756650" cy="5737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548690"/>
            <a:ext cx="8534400" cy="5752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450" y="542340"/>
            <a:ext cx="8547100" cy="5765419"/>
          </a:xfrm>
          <a:custGeom>
            <a:avLst/>
            <a:gdLst/>
            <a:ahLst/>
            <a:cxnLst/>
            <a:rect l="l" t="t" r="r" b="b"/>
            <a:pathLst>
              <a:path w="8547100" h="5765419">
                <a:moveTo>
                  <a:pt x="0" y="5765419"/>
                </a:moveTo>
                <a:lnTo>
                  <a:pt x="8547100" y="5765419"/>
                </a:lnTo>
                <a:lnTo>
                  <a:pt x="8547100" y="0"/>
                </a:lnTo>
                <a:lnTo>
                  <a:pt x="0" y="0"/>
                </a:lnTo>
                <a:lnTo>
                  <a:pt x="0" y="5765419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8450" y="542340"/>
            <a:ext cx="8547100" cy="576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5756" y="73151"/>
            <a:ext cx="7162800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8920" y="682751"/>
            <a:ext cx="361645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02432" y="1229502"/>
            <a:ext cx="22565" cy="119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78934" y="1075309"/>
            <a:ext cx="46608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95165" y="1075309"/>
            <a:ext cx="146685" cy="276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12285" y="1075309"/>
            <a:ext cx="146685" cy="276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74692" y="1068832"/>
            <a:ext cx="210947" cy="2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19628" y="1068832"/>
            <a:ext cx="210947" cy="2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61584" y="1068577"/>
            <a:ext cx="200278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75215" y="1186339"/>
            <a:ext cx="12315" cy="715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26154" y="1068577"/>
            <a:ext cx="220345" cy="2912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32200" y="1068577"/>
            <a:ext cx="200278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86628" y="1067689"/>
            <a:ext cx="239141" cy="2908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31323" y="1090098"/>
            <a:ext cx="11024" cy="92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95265" y="1067689"/>
            <a:ext cx="217550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09388" y="1067689"/>
            <a:ext cx="239140" cy="2908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54083" y="1090098"/>
            <a:ext cx="11024" cy="92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47846" y="995807"/>
            <a:ext cx="163829" cy="3616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75759" y="980694"/>
            <a:ext cx="53086" cy="482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53816" y="1067689"/>
            <a:ext cx="247396" cy="292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12246"/>
            <a:ext cx="694200" cy="587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1100" spc="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    </a:t>
            </a:r>
            <a:r>
              <a:rPr sz="1100" spc="64" dirty="0" smtClean="0">
                <a:solidFill>
                  <a:srgbClr val="C70000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endParaRPr sz="2200">
              <a:latin typeface="Franklin Gothic Medium"/>
              <a:cs typeface="Franklin Gothic Medium"/>
            </a:endParaRPr>
          </a:p>
          <a:p>
            <a:pPr marR="131961" algn="r">
              <a:lnSpc>
                <a:spcPct val="92488"/>
              </a:lnSpc>
              <a:spcBef>
                <a:spcPts val="953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0801" y="1612246"/>
            <a:ext cx="7379979" cy="3598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97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migración</a:t>
            </a:r>
            <a:endParaRPr sz="2200">
              <a:latin typeface="Franklin Gothic Medium"/>
              <a:cs typeface="Franklin Gothic Medium"/>
            </a:endParaRPr>
          </a:p>
          <a:p>
            <a:pPr marL="61804" marR="132845">
              <a:lnSpc>
                <a:spcPts val="2267"/>
              </a:lnSpc>
              <a:spcBef>
                <a:spcPts val="297"/>
              </a:spcBef>
            </a:pP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azam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8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sonas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ís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8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na</a:t>
            </a:r>
            <a:r>
              <a:rPr sz="2000" spc="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región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 </a:t>
            </a:r>
            <a:endParaRPr sz="2000">
              <a:latin typeface="Franklin Gothic Medium"/>
              <a:cs typeface="Franklin Gothic Medium"/>
            </a:endParaRPr>
          </a:p>
          <a:p>
            <a:pPr marL="61804" marR="132845">
              <a:lnSpc>
                <a:spcPts val="2267"/>
              </a:lnSpc>
            </a:pP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dent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8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mi</a:t>
            </a:r>
            <a:r>
              <a:rPr sz="2000" spc="-1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mo</a:t>
            </a:r>
            <a:r>
              <a:rPr sz="2000" spc="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ís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ponde</a:t>
            </a:r>
            <a:r>
              <a:rPr sz="2000" spc="-8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bú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eda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mejo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es </a:t>
            </a:r>
            <a:endParaRPr sz="2000">
              <a:latin typeface="Franklin Gothic Medium"/>
              <a:cs typeface="Franklin Gothic Medium"/>
            </a:endParaRPr>
          </a:p>
          <a:p>
            <a:pPr marL="61804" marR="132845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diciones</a:t>
            </a:r>
            <a:r>
              <a:rPr sz="2000" spc="-1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vid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;</a:t>
            </a:r>
            <a:r>
              <a:rPr sz="2000" spc="-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ación</a:t>
            </a:r>
            <a:r>
              <a:rPr sz="2000" spc="-113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tie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pos</a:t>
            </a:r>
            <a:r>
              <a:rPr sz="2000" spc="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</a:t>
            </a:r>
            <a:r>
              <a:rPr sz="2000" spc="-4" dirty="0" smtClean="0">
                <a:latin typeface="Franklin Gothic Medium"/>
                <a:cs typeface="Franklin Gothic Medium"/>
              </a:rPr>
              <a:t>tu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es,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ha </a:t>
            </a:r>
            <a:endParaRPr sz="2000">
              <a:latin typeface="Franklin Gothic Medium"/>
              <a:cs typeface="Franklin Gothic Medium"/>
            </a:endParaRPr>
          </a:p>
          <a:p>
            <a:pPr marL="61804" marR="132845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1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derab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r>
              <a:rPr sz="2000" spc="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razo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socioeco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ómicas</a:t>
            </a:r>
            <a:r>
              <a:rPr sz="2000" spc="2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 </a:t>
            </a:r>
            <a:endParaRPr sz="2000">
              <a:latin typeface="Franklin Gothic Medium"/>
              <a:cs typeface="Franklin Gothic Medium"/>
            </a:endParaRPr>
          </a:p>
          <a:p>
            <a:pPr marL="61804" marR="132845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pol</a:t>
            </a:r>
            <a:r>
              <a:rPr sz="2000" spc="-9" dirty="0" smtClean="0">
                <a:latin typeface="Franklin Gothic Medium"/>
                <a:cs typeface="Franklin Gothic Medium"/>
              </a:rPr>
              <a:t>í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cas</a:t>
            </a:r>
            <a:r>
              <a:rPr sz="2000" spc="-1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como</a:t>
            </a:r>
            <a:r>
              <a:rPr sz="2000" spc="-1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erra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xi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ia</a:t>
            </a:r>
            <a:r>
              <a:rPr sz="2000" spc="-16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gobier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1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ori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os.</a:t>
            </a:r>
            <a:endParaRPr sz="2000">
              <a:latin typeface="Franklin Gothic Medium"/>
              <a:cs typeface="Franklin Gothic Medium"/>
            </a:endParaRPr>
          </a:p>
          <a:p>
            <a:pPr marL="61804" marR="21612">
              <a:lnSpc>
                <a:spcPts val="2267"/>
              </a:lnSpc>
              <a:spcBef>
                <a:spcPts val="133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mérica</a:t>
            </a:r>
            <a:r>
              <a:rPr sz="2000" spc="8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ina</a:t>
            </a:r>
            <a:r>
              <a:rPr sz="2000" spc="-1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corrien</a:t>
            </a:r>
            <a:r>
              <a:rPr sz="2000" spc="-2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migr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oria</a:t>
            </a:r>
            <a:r>
              <a:rPr sz="2000" spc="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de, </a:t>
            </a:r>
            <a:endParaRPr sz="2000">
              <a:latin typeface="Franklin Gothic Medium"/>
              <a:cs typeface="Franklin Gothic Medium"/>
            </a:endParaRPr>
          </a:p>
          <a:p>
            <a:pPr marL="61804" marR="2161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-33" dirty="0" smtClean="0">
                <a:latin typeface="Franklin Gothic Medium"/>
                <a:cs typeface="Franklin Gothic Medium"/>
              </a:rPr>
              <a:t>r</a:t>
            </a:r>
            <a:r>
              <a:rPr sz="2000" spc="-1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ximad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38" dirty="0" smtClean="0">
                <a:latin typeface="Franklin Gothic Medium"/>
                <a:cs typeface="Franklin Gothic Medium"/>
              </a:rPr>
              <a:t>t</a:t>
            </a:r>
            <a:r>
              <a:rPr sz="2000" spc="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25 mi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lones</a:t>
            </a:r>
            <a:r>
              <a:rPr sz="2000" spc="6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sonas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es </a:t>
            </a:r>
            <a:endParaRPr sz="2000">
              <a:latin typeface="Franklin Gothic Medium"/>
              <a:cs typeface="Franklin Gothic Medium"/>
            </a:endParaRPr>
          </a:p>
          <a:p>
            <a:pPr marL="61804" marR="2161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enen</a:t>
            </a:r>
            <a:r>
              <a:rPr sz="2000" spc="-8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4" dirty="0" smtClean="0">
                <a:latin typeface="Franklin Gothic Medium"/>
                <a:cs typeface="Franklin Gothic Medium"/>
              </a:rPr>
              <a:t>á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med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mi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lón</a:t>
            </a:r>
            <a:r>
              <a:rPr sz="2000" spc="7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su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naciona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1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 el</a:t>
            </a:r>
            <a:r>
              <a:rPr sz="2000" spc="-35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or</a:t>
            </a:r>
            <a:r>
              <a:rPr sz="2000" spc="-1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 </a:t>
            </a:r>
            <a:endParaRPr sz="2000">
              <a:latin typeface="Franklin Gothic Medium"/>
              <a:cs typeface="Franklin Gothic Medium"/>
            </a:endParaRPr>
          </a:p>
          <a:p>
            <a:pPr marL="61804" marR="21612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como</a:t>
            </a:r>
            <a:r>
              <a:rPr sz="2000" spc="-1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caribe</a:t>
            </a:r>
            <a:r>
              <a:rPr sz="2000" spc="4" dirty="0" smtClean="0">
                <a:latin typeface="Franklin Gothic Medium"/>
                <a:cs typeface="Franklin Gothic Medium"/>
              </a:rPr>
              <a:t>ñ</a:t>
            </a:r>
            <a:r>
              <a:rPr sz="2000" spc="0" dirty="0" smtClean="0">
                <a:latin typeface="Franklin Gothic Medium"/>
                <a:cs typeface="Franklin Gothic Medium"/>
              </a:rPr>
              <a:t>os,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les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20%</a:t>
            </a:r>
            <a:r>
              <a:rPr sz="2000" spc="-1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poblac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ha</a:t>
            </a:r>
            <a:endParaRPr sz="2000">
              <a:latin typeface="Franklin Gothic Medium"/>
              <a:cs typeface="Franklin Gothic Medium"/>
            </a:endParaRPr>
          </a:p>
          <a:p>
            <a:pPr marL="61804">
              <a:lnSpc>
                <a:spcPts val="1920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emigr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6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cia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aciones.</a:t>
            </a:r>
            <a:r>
              <a:rPr sz="2000" spc="-75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id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repre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enta</a:t>
            </a:r>
            <a:r>
              <a:rPr sz="2000" spc="-8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ios 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oblemas</a:t>
            </a:r>
            <a:r>
              <a:rPr sz="2000" spc="1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mbas</a:t>
            </a:r>
            <a:r>
              <a:rPr sz="2000" spc="-16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direcciones;</a:t>
            </a:r>
            <a:r>
              <a:rPr sz="2000" spc="-10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eje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pa</a:t>
            </a:r>
            <a:r>
              <a:rPr sz="2000" spc="-4" dirty="0" smtClean="0">
                <a:latin typeface="Franklin Gothic Medium"/>
                <a:cs typeface="Franklin Gothic Medium"/>
              </a:rPr>
              <a:t>í</a:t>
            </a:r>
            <a:r>
              <a:rPr sz="2000" spc="0" dirty="0" smtClean="0">
                <a:latin typeface="Franklin Gothic Medium"/>
                <a:cs typeface="Franklin Gothic Medium"/>
              </a:rPr>
              <a:t>ses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pie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den gran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69" dirty="0" smtClean="0">
                <a:latin typeface="Franklin Gothic Medium"/>
                <a:cs typeface="Franklin Gothic Medium"/>
              </a:rPr>
              <a:t>r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0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su</a:t>
            </a:r>
            <a:r>
              <a:rPr sz="2000" spc="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poblac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ómicamen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2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ar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ibo,</a:t>
            </a:r>
            <a:r>
              <a:rPr sz="2000" spc="-5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enen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cap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cidad</a:t>
            </a:r>
            <a:r>
              <a:rPr sz="2000" spc="-1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dar</a:t>
            </a:r>
            <a:r>
              <a:rPr sz="2000" spc="-28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raba</a:t>
            </a:r>
            <a:r>
              <a:rPr sz="2000" spc="-4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</a:t>
            </a:r>
            <a:r>
              <a:rPr sz="2000" spc="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igr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3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es.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3327945"/>
            <a:ext cx="136712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5756" y="73151"/>
            <a:ext cx="7162800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8920" y="682751"/>
            <a:ext cx="3616452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8242" y="327151"/>
            <a:ext cx="6268593" cy="423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02432" y="1229502"/>
            <a:ext cx="22565" cy="119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78934" y="1075309"/>
            <a:ext cx="46608" cy="27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95165" y="1075309"/>
            <a:ext cx="146685" cy="276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12285" y="1075309"/>
            <a:ext cx="146685" cy="276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74692" y="1068832"/>
            <a:ext cx="210947" cy="2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19628" y="1068832"/>
            <a:ext cx="210947" cy="2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61584" y="1068577"/>
            <a:ext cx="200278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75215" y="1186339"/>
            <a:ext cx="12315" cy="715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26154" y="1068577"/>
            <a:ext cx="220345" cy="2912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32200" y="1068577"/>
            <a:ext cx="200278" cy="290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86628" y="1067689"/>
            <a:ext cx="239141" cy="2908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31323" y="1090098"/>
            <a:ext cx="11024" cy="92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95265" y="1067689"/>
            <a:ext cx="217550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09388" y="1067689"/>
            <a:ext cx="239140" cy="2908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54083" y="1090098"/>
            <a:ext cx="11024" cy="92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47846" y="995807"/>
            <a:ext cx="163829" cy="3616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75759" y="980694"/>
            <a:ext cx="53086" cy="482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53816" y="1067689"/>
            <a:ext cx="247396" cy="292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3757" y="206371"/>
            <a:ext cx="21602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16324"/>
            <a:ext cx="163950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9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900" spc="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      </a:t>
            </a:r>
            <a:r>
              <a:rPr sz="900" spc="100" dirty="0" smtClean="0">
                <a:solidFill>
                  <a:srgbClr val="C70000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Franklin Gothic Medium"/>
                <a:cs typeface="Franklin Gothic Medium"/>
              </a:rPr>
              <a:t>L</a:t>
            </a:r>
            <a:r>
              <a:rPr sz="1800" spc="0" dirty="0" smtClean="0">
                <a:latin typeface="Franklin Gothic Medium"/>
                <a:cs typeface="Franklin Gothic Medium"/>
              </a:rPr>
              <a:t>a</a:t>
            </a:r>
            <a:r>
              <a:rPr sz="1800" spc="-47" dirty="0" smtClean="0">
                <a:latin typeface="Franklin Gothic Medium"/>
                <a:cs typeface="Franklin Gothic Medium"/>
              </a:rPr>
              <a:t> </a:t>
            </a:r>
            <a:r>
              <a:rPr sz="1800" spc="0" dirty="0" smtClean="0">
                <a:latin typeface="Franklin Gothic Medium"/>
                <a:cs typeface="Franklin Gothic Medium"/>
              </a:rPr>
              <a:t>migr</a:t>
            </a:r>
            <a:r>
              <a:rPr sz="1800" spc="-9" dirty="0" smtClean="0">
                <a:latin typeface="Franklin Gothic Medium"/>
                <a:cs typeface="Franklin Gothic Medium"/>
              </a:rPr>
              <a:t>a</a:t>
            </a:r>
            <a:r>
              <a:rPr sz="1800" spc="0" dirty="0" smtClean="0">
                <a:latin typeface="Franklin Gothic Medium"/>
                <a:cs typeface="Franklin Gothic Medium"/>
              </a:rPr>
              <a:t>ción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9906" y="1883342"/>
            <a:ext cx="7339544" cy="3371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0"/>
              </a:lnSpc>
              <a:spcBef>
                <a:spcPts val="145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67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10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á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inse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6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-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ár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66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rien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orias</a:t>
            </a:r>
            <a:r>
              <a:rPr sz="1500" spc="79" dirty="0" smtClean="0">
                <a:latin typeface="Franklin Gothic Medium"/>
                <a:cs typeface="Franklin Gothic Medium"/>
              </a:rPr>
              <a:t> </a:t>
            </a:r>
            <a:r>
              <a:rPr sz="1500" spc="-5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8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entina</a:t>
            </a:r>
            <a:r>
              <a:rPr sz="1500" spc="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-59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enezue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a,</a:t>
            </a:r>
            <a:r>
              <a:rPr sz="1500" spc="-9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 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ses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inoamer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canos</a:t>
            </a:r>
            <a:r>
              <a:rPr sz="1500" spc="59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son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ino</a:t>
            </a:r>
            <a:r>
              <a:rPr sz="1500" spc="-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pre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ido</a:t>
            </a:r>
            <a:r>
              <a:rPr sz="1500" spc="-9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mi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ciones</a:t>
            </a:r>
            <a:r>
              <a:rPr sz="1500" spc="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ionale</a:t>
            </a:r>
            <a:r>
              <a:rPr sz="1500" spc="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1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ello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 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ñar</a:t>
            </a:r>
            <a:r>
              <a:rPr sz="1500" spc="-95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mi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ción</a:t>
            </a:r>
            <a:r>
              <a:rPr sz="1500" spc="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-39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a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cons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do</a:t>
            </a:r>
            <a:r>
              <a:rPr sz="1500" spc="-1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ie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ad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icense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be</a:t>
            </a:r>
            <a:r>
              <a:rPr sz="1500" spc="-21" dirty="0" smtClean="0">
                <a:latin typeface="Franklin Gothic Medium"/>
                <a:cs typeface="Franklin Gothic Medium"/>
              </a:rPr>
              <a:t> 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omar</a:t>
            </a:r>
            <a:r>
              <a:rPr sz="1500" spc="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cuenta,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especial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</a:t>
            </a:r>
            <a:r>
              <a:rPr sz="1500" spc="3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ción</a:t>
            </a:r>
            <a:r>
              <a:rPr sz="1500" spc="-1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í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icas</a:t>
            </a:r>
            <a:r>
              <a:rPr sz="1500" spc="-1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económ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cas</a:t>
            </a:r>
            <a:r>
              <a:rPr sz="1500" spc="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iales.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Dent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8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71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cibe</a:t>
            </a:r>
            <a:r>
              <a:rPr sz="1500" spc="-7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s,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14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üe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10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4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cho,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cen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aje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9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ses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(ap</a:t>
            </a:r>
            <a:r>
              <a:rPr sz="1500" spc="-23" dirty="0" smtClean="0">
                <a:latin typeface="Franklin Gothic Medium"/>
                <a:cs typeface="Franklin Gothic Medium"/>
              </a:rPr>
              <a:t>ro</a:t>
            </a:r>
            <a:r>
              <a:rPr sz="1500" spc="0" dirty="0" smtClean="0">
                <a:latin typeface="Franklin Gothic Medium"/>
                <a:cs typeface="Franklin Gothic Medium"/>
              </a:rPr>
              <a:t>x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mad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men</a:t>
            </a:r>
            <a:r>
              <a:rPr sz="1500" spc="-23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10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114" dirty="0" smtClean="0">
                <a:latin typeface="Franklin Gothic Medium"/>
                <a:cs typeface="Franklin Gothic Medium"/>
              </a:rPr>
              <a:t>7</a:t>
            </a:r>
            <a:r>
              <a:rPr sz="1500" spc="0" dirty="0" smtClean="0">
                <a:latin typeface="Franklin Gothic Medium"/>
                <a:cs typeface="Franklin Gothic Medium"/>
              </a:rPr>
              <a:t>6%,</a:t>
            </a:r>
            <a:r>
              <a:rPr sz="1500" spc="-7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1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últi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é</a:t>
            </a:r>
            <a:r>
              <a:rPr sz="1500" spc="0" dirty="0" smtClean="0">
                <a:latin typeface="Franklin Gothic Medium"/>
                <a:cs typeface="Franklin Gothic Medium"/>
              </a:rPr>
              <a:t>ca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5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siglo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XX).</a:t>
            </a:r>
            <a:r>
              <a:rPr sz="1500" spc="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ún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2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ional</a:t>
            </a:r>
            <a:r>
              <a:rPr sz="1500" spc="-8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ís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6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ensos, 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-14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ub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ca,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3" dirty="0" smtClean="0">
                <a:latin typeface="Franklin Gothic Medium"/>
                <a:cs typeface="Franklin Gothic Medium"/>
              </a:rPr>
              <a:t>a</a:t>
            </a:r>
            <a:r>
              <a:rPr sz="1500" spc="-23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orit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riamen</a:t>
            </a:r>
            <a:r>
              <a:rPr sz="1500" spc="-23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</a:t>
            </a:r>
            <a:r>
              <a:rPr sz="1500" spc="9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giones</a:t>
            </a:r>
            <a:r>
              <a:rPr sz="1500" spc="-9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al,</a:t>
            </a:r>
            <a:r>
              <a:rPr sz="1500" spc="-7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Hu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Hu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-23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lá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Cho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a.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-87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ambién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xperi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ent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do</a:t>
            </a:r>
            <a:r>
              <a:rPr sz="1500" spc="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-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au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3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7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8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colomb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9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1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chos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cuales</a:t>
            </a:r>
            <a:r>
              <a:rPr sz="1500" spc="-5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9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us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ugiados.</a:t>
            </a:r>
            <a:endParaRPr sz="1500">
              <a:latin typeface="Franklin Gothic Medium"/>
              <a:cs typeface="Franklin Gothic Medium"/>
            </a:endParaRPr>
          </a:p>
          <a:p>
            <a:pPr marL="12700" marR="84148">
              <a:lnSpc>
                <a:spcPts val="1440"/>
              </a:lnSpc>
              <a:spcBef>
                <a:spcPts val="181"/>
              </a:spcBef>
            </a:pP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ol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men</a:t>
            </a:r>
            <a:r>
              <a:rPr sz="1500" spc="-14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población</a:t>
            </a:r>
            <a:r>
              <a:rPr sz="1500" spc="-1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5" dirty="0" smtClean="0">
                <a:latin typeface="Franklin Gothic Medium"/>
                <a:cs typeface="Franklin Gothic Medium"/>
              </a:rPr>
              <a:t>rov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1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Nica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ua</a:t>
            </a:r>
            <a:r>
              <a:rPr sz="1500" spc="-88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ie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 es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ipos,</a:t>
            </a:r>
            <a:r>
              <a:rPr sz="1500" spc="-109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39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24" dirty="0" smtClean="0">
                <a:latin typeface="Franklin Gothic Medium"/>
                <a:cs typeface="Franklin Gothic Medium"/>
              </a:rPr>
              <a:t>x</a:t>
            </a:r>
            <a:r>
              <a:rPr sz="1500" spc="0" dirty="0" smtClean="0">
                <a:latin typeface="Franklin Gothic Medium"/>
                <a:cs typeface="Franklin Gothic Medium"/>
              </a:rPr>
              <a:t>eno</a:t>
            </a:r>
            <a:r>
              <a:rPr sz="1500" spc="-38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obia</a:t>
            </a:r>
            <a:r>
              <a:rPr sz="1500" spc="33" dirty="0" smtClean="0">
                <a:latin typeface="Franklin Gothic Medium"/>
                <a:cs typeface="Franklin Gothic Medium"/>
              </a:rPr>
              <a:t> </a:t>
            </a:r>
            <a:r>
              <a:rPr sz="1500" spc="9" dirty="0" smtClean="0">
                <a:latin typeface="Franklin Gothic Medium"/>
                <a:cs typeface="Franklin Gothic Medium"/>
              </a:rPr>
              <a:t>(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io</a:t>
            </a:r>
            <a:r>
              <a:rPr sz="1500" spc="-5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hacia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2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ranje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4" dirty="0" smtClean="0">
                <a:latin typeface="Franklin Gothic Medium"/>
                <a:cs typeface="Franklin Gothic Medium"/>
              </a:rPr>
              <a:t>)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sin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embar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 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8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indicar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población</a:t>
            </a:r>
            <a:r>
              <a:rPr sz="1500" spc="-1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viene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esplazar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icenses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 sus</a:t>
            </a:r>
            <a:r>
              <a:rPr sz="1500" spc="2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ajo</a:t>
            </a:r>
            <a:r>
              <a:rPr sz="1500" spc="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10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zan</a:t>
            </a:r>
            <a:r>
              <a:rPr sz="1500" spc="-9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1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para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cuales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1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 baja</a:t>
            </a:r>
            <a:r>
              <a:rPr sz="1500" spc="-9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como el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vicio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més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ico,</a:t>
            </a:r>
            <a:r>
              <a:rPr sz="1500" spc="-13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ricu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ura</a:t>
            </a:r>
            <a:r>
              <a:rPr sz="1500" spc="-1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onst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ucció</a:t>
            </a:r>
            <a:r>
              <a:rPr sz="1500" spc="9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ambién,</a:t>
            </a:r>
            <a:r>
              <a:rPr sz="1500" spc="27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men</a:t>
            </a:r>
            <a:r>
              <a:rPr sz="1500" spc="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1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medid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,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ajan</a:t>
            </a:r>
            <a:r>
              <a:rPr sz="1500" spc="-1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ome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cio</a:t>
            </a:r>
            <a:r>
              <a:rPr sz="1500" spc="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indus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ria;</a:t>
            </a:r>
            <a:r>
              <a:rPr sz="1500" spc="-6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poco,</a:t>
            </a:r>
            <a:r>
              <a:rPr sz="1500" spc="1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ún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iciales,</a:t>
            </a:r>
            <a:r>
              <a:rPr sz="1500" spc="-95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cidido</a:t>
            </a:r>
            <a:r>
              <a:rPr sz="1500" spc="-10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 au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3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ur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10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ci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na.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40" y="1960533"/>
            <a:ext cx="109890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40" y="4018568"/>
            <a:ext cx="109890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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08" y="73151"/>
            <a:ext cx="8843772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1432" y="682751"/>
            <a:ext cx="6091428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8166"/>
            <a:ext cx="7674519" cy="3920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501">
              <a:lnSpc>
                <a:spcPts val="1700"/>
              </a:lnSpc>
              <a:spcBef>
                <a:spcPts val="145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Muchos</a:t>
            </a:r>
            <a:r>
              <a:rPr sz="1500" spc="-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esan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</a:t>
            </a:r>
            <a:r>
              <a:rPr sz="1500" spc="-4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" dirty="0" smtClean="0">
                <a:latin typeface="Franklin Gothic Medium"/>
                <a:cs typeface="Franklin Gothic Medium"/>
              </a:rPr>
              <a:t> </a:t>
            </a:r>
            <a:r>
              <a:rPr sz="1500" spc="-4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orma</a:t>
            </a:r>
            <a:r>
              <a:rPr sz="1500" spc="-1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ileg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l,</a:t>
            </a:r>
            <a:r>
              <a:rPr sz="1500" spc="-12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9" dirty="0" smtClean="0">
                <a:latin typeface="Franklin Gothic Medium"/>
                <a:cs typeface="Franklin Gothic Medium"/>
              </a:rPr>
              <a:t> 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4" dirty="0" smtClean="0">
                <a:latin typeface="Franklin Gothic Medium"/>
                <a:cs typeface="Franklin Gothic Medium"/>
              </a:rPr>
              <a:t>p</a:t>
            </a:r>
            <a:r>
              <a:rPr sz="1500" spc="0" dirty="0" smtClean="0">
                <a:latin typeface="Franklin Gothic Medium"/>
                <a:cs typeface="Franklin Gothic Medium"/>
              </a:rPr>
              <a:t>one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-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-2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oblema,</a:t>
            </a:r>
            <a:r>
              <a:rPr sz="1500" spc="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 </a:t>
            </a:r>
            <a:endParaRPr sz="1500">
              <a:latin typeface="Franklin Gothic Medium"/>
              <a:cs typeface="Franklin Gothic Medium"/>
            </a:endParaRPr>
          </a:p>
          <a:p>
            <a:pPr marL="12700" marR="379501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au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orid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9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ienen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nguna</a:t>
            </a:r>
            <a:r>
              <a:rPr sz="1500" spc="-1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38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orma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sob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3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precisamen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1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sa </a:t>
            </a:r>
            <a:endParaRPr sz="1500">
              <a:latin typeface="Franklin Gothic Medium"/>
              <a:cs typeface="Franklin Gothic Medium"/>
            </a:endParaRPr>
          </a:p>
          <a:p>
            <a:pPr marL="12700" marR="379501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pob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ión,</a:t>
            </a:r>
            <a:r>
              <a:rPr sz="1500" spc="-1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más</a:t>
            </a:r>
            <a:r>
              <a:rPr sz="1500" spc="-1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vul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able</a:t>
            </a:r>
            <a:r>
              <a:rPr sz="1500" spc="-9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uf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ir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-2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5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ejá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enes;</a:t>
            </a:r>
            <a:r>
              <a:rPr sz="1500" spc="-13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 especial</a:t>
            </a:r>
            <a:r>
              <a:rPr sz="1500" spc="-9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7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 </a:t>
            </a:r>
            <a:endParaRPr sz="1500">
              <a:latin typeface="Franklin Gothic Medium"/>
              <a:cs typeface="Franklin Gothic Medium"/>
            </a:endParaRPr>
          </a:p>
          <a:p>
            <a:pPr marL="12700" marR="379501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1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ios</a:t>
            </a:r>
            <a:r>
              <a:rPr sz="1500" spc="7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onos,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7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rúpulos,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ap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-25" dirty="0" smtClean="0">
                <a:latin typeface="Franklin Gothic Medium"/>
                <a:cs typeface="Franklin Gothic Medium"/>
              </a:rPr>
              <a:t>o</a:t>
            </a:r>
            <a:r>
              <a:rPr sz="1500" spc="-29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115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1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ición</a:t>
            </a:r>
            <a:r>
              <a:rPr sz="1500" spc="-7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 </a:t>
            </a:r>
            <a:endParaRPr sz="1500">
              <a:latin typeface="Franklin Gothic Medium"/>
              <a:cs typeface="Franklin Gothic Medium"/>
            </a:endParaRPr>
          </a:p>
          <a:p>
            <a:pPr marL="12700" marR="379501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paga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les</a:t>
            </a:r>
            <a:r>
              <a:rPr sz="1500" spc="-1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salarios</a:t>
            </a:r>
            <a:r>
              <a:rPr sz="1500" spc="-9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39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iores,</a:t>
            </a:r>
            <a:r>
              <a:rPr sz="1500" spc="-6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cubrirlos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é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imen</a:t>
            </a:r>
            <a:r>
              <a:rPr sz="1500" spc="5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ial</a:t>
            </a:r>
            <a:r>
              <a:rPr sz="1500" spc="-68" dirty="0" smtClean="0">
                <a:latin typeface="Franklin Gothic Medium"/>
                <a:cs typeface="Franklin Gothic Medium"/>
              </a:rPr>
              <a:t> </a:t>
            </a:r>
            <a:r>
              <a:rPr sz="1500" spc="-5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algunas </a:t>
            </a:r>
            <a:endParaRPr sz="1500">
              <a:latin typeface="Franklin Gothic Medium"/>
              <a:cs typeface="Franklin Gothic Medium"/>
            </a:endParaRPr>
          </a:p>
          <a:p>
            <a:pPr marL="12700" marR="379501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ocasiones,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obl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rlos</a:t>
            </a:r>
            <a:r>
              <a:rPr sz="1500" spc="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oncurrir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uc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6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na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es,</a:t>
            </a:r>
            <a:r>
              <a:rPr sz="1500" spc="5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como</a:t>
            </a:r>
            <a:r>
              <a:rPr sz="1500" spc="-14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-2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xp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6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25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xua</a:t>
            </a:r>
            <a:r>
              <a:rPr sz="1500" spc="9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, </a:t>
            </a:r>
            <a:endParaRPr sz="1500">
              <a:latin typeface="Franklin Gothic Medium"/>
              <a:cs typeface="Franklin Gothic Medium"/>
            </a:endParaRPr>
          </a:p>
          <a:p>
            <a:pPr marL="12700" marR="379501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pr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nc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men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1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mu</a:t>
            </a:r>
            <a:r>
              <a:rPr sz="1500" spc="4" dirty="0" smtClean="0">
                <a:latin typeface="Franklin Gothic Medium"/>
                <a:cs typeface="Franklin Gothic Medium"/>
              </a:rPr>
              <a:t>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ños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ñas.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  <a:spcBef>
                <a:spcPts val="99"/>
              </a:spcBef>
            </a:pPr>
            <a:r>
              <a:rPr sz="1500" spc="0" dirty="0" smtClean="0">
                <a:latin typeface="Franklin Gothic Medium"/>
                <a:cs typeface="Franklin Gothic Medium"/>
              </a:rPr>
              <a:t>¿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uál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sa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ío</a:t>
            </a:r>
            <a:r>
              <a:rPr sz="1500" spc="-8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 le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presenta</a:t>
            </a:r>
            <a:r>
              <a:rPr sz="1500" spc="-8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socied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icense</a:t>
            </a:r>
            <a:r>
              <a:rPr sz="1500" spc="-4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35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</a:t>
            </a:r>
            <a:r>
              <a:rPr sz="1500" spc="-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caso?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Gar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ntizar</a:t>
            </a:r>
            <a:r>
              <a:rPr sz="1500" spc="-9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esp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6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chos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anos,</a:t>
            </a:r>
            <a:r>
              <a:rPr sz="1500" spc="-10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sin</a:t>
            </a:r>
            <a:r>
              <a:rPr sz="1500" spc="374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ello</a:t>
            </a:r>
            <a:r>
              <a:rPr sz="1500" spc="-6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ec</a:t>
            </a:r>
            <a:r>
              <a:rPr sz="1500" spc="-3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9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ol</a:t>
            </a:r>
            <a:r>
              <a:rPr sz="1500" spc="-8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</a:t>
            </a:r>
            <a:r>
              <a:rPr sz="1500" spc="31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9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er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-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ión</a:t>
            </a:r>
            <a:r>
              <a:rPr sz="1500" spc="8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ileg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l;</a:t>
            </a:r>
            <a:r>
              <a:rPr sz="1500" spc="-12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ambién</a:t>
            </a:r>
            <a:r>
              <a:rPr sz="1500" spc="42" dirty="0" smtClean="0">
                <a:latin typeface="Franklin Gothic Medium"/>
                <a:cs typeface="Franklin Gothic Medium"/>
              </a:rPr>
              <a:t> </a:t>
            </a:r>
            <a:r>
              <a:rPr sz="1500" spc="-3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yudar</a:t>
            </a:r>
            <a:r>
              <a:rPr sz="1500" spc="-9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sonas</a:t>
            </a:r>
            <a:r>
              <a:rPr sz="1500" spc="-1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leg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cen</a:t>
            </a:r>
            <a:r>
              <a:rPr sz="1500" spc="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uació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10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sal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ua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ndo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chos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icense</a:t>
            </a:r>
            <a:r>
              <a:rPr sz="1500" spc="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.</a:t>
            </a:r>
            <a:r>
              <a:rPr sz="1500" spc="-55" dirty="0" smtClean="0">
                <a:latin typeface="Franklin Gothic Medium"/>
                <a:cs typeface="Franklin Gothic Medium"/>
              </a:rPr>
              <a:t> </a:t>
            </a:r>
            <a:r>
              <a:rPr sz="1500" spc="-1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eco</a:t>
            </a:r>
            <a:r>
              <a:rPr sz="1500" spc="-2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mos</a:t>
            </a:r>
            <a:r>
              <a:rPr sz="1500" spc="87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echos</a:t>
            </a:r>
            <a:r>
              <a:rPr sz="1500" spc="-40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anos</a:t>
            </a:r>
            <a:r>
              <a:rPr sz="1500" spc="-1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conocen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-4" dirty="0" smtClean="0">
                <a:latin typeface="Franklin Gothic Medium"/>
                <a:cs typeface="Franklin Gothic Medium"/>
              </a:rPr>
              <a:t>f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as</a:t>
            </a:r>
            <a:r>
              <a:rPr sz="1500" spc="-10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ue,</a:t>
            </a:r>
            <a:r>
              <a:rPr sz="1500" spc="-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sin 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us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leg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1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</a:t>
            </a:r>
            <a:r>
              <a:rPr sz="1500" spc="-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son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ncuen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9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como</a:t>
            </a:r>
            <a:r>
              <a:rPr sz="1500" spc="-14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poco</a:t>
            </a:r>
            <a:r>
              <a:rPr sz="1500" spc="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son</a:t>
            </a:r>
            <a:r>
              <a:rPr sz="1500" spc="-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icenses</a:t>
            </a:r>
            <a:r>
              <a:rPr sz="1500" spc="-79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smo</a:t>
            </a:r>
            <a:r>
              <a:rPr sz="1500" spc="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8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1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 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países;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so,</a:t>
            </a:r>
            <a:r>
              <a:rPr sz="1500" spc="-1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cuando</a:t>
            </a:r>
            <a:r>
              <a:rPr sz="1500" spc="-3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son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14" dirty="0" smtClean="0">
                <a:latin typeface="Franklin Gothic Medium"/>
                <a:cs typeface="Franklin Gothic Medium"/>
              </a:rPr>
              <a:t>e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,</a:t>
            </a:r>
            <a:r>
              <a:rPr sz="1500" spc="-6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ben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ser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pat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9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15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-9" dirty="0" smtClean="0">
                <a:latin typeface="Franklin Gothic Medium"/>
                <a:cs typeface="Franklin Gothic Medium"/>
              </a:rPr>
              <a:t>o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10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ape</a:t>
            </a:r>
            <a:r>
              <a:rPr sz="1500" spc="-4" dirty="0" smtClean="0">
                <a:latin typeface="Franklin Gothic Medium"/>
                <a:cs typeface="Franklin Gothic Medium"/>
              </a:rPr>
              <a:t>g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19" dirty="0" smtClean="0">
                <a:latin typeface="Franklin Gothic Medium"/>
                <a:cs typeface="Franklin Gothic Medium"/>
              </a:rPr>
              <a:t>e</a:t>
            </a:r>
            <a:r>
              <a:rPr sz="1500" spc="-25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ales</a:t>
            </a:r>
            <a:r>
              <a:rPr sz="1500" spc="-14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s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-2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nacio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ales</a:t>
            </a:r>
            <a:r>
              <a:rPr sz="1500" spc="9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suscri</a:t>
            </a:r>
            <a:r>
              <a:rPr sz="1500" spc="-25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por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-1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s.</a:t>
            </a:r>
            <a:r>
              <a:rPr sz="1500" spc="-4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lación</a:t>
            </a:r>
            <a:r>
              <a:rPr sz="1500" spc="-8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on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93" dirty="0" smtClean="0">
                <a:latin typeface="Franklin Gothic Medium"/>
                <a:cs typeface="Franklin Gothic Medium"/>
              </a:rPr>
              <a:t> </a:t>
            </a:r>
            <a:r>
              <a:rPr sz="1500" spc="-9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63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able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id</a:t>
            </a:r>
            <a:r>
              <a:rPr sz="1500" spc="-4" dirty="0" smtClean="0">
                <a:latin typeface="Franklin Gothic Medium"/>
                <a:cs typeface="Franklin Gothic Medium"/>
              </a:rPr>
              <a:t>o</a:t>
            </a:r>
            <a:r>
              <a:rPr sz="1500" spc="0" dirty="0" smtClean="0">
                <a:latin typeface="Franklin Gothic Medium"/>
                <a:cs typeface="Franklin Gothic Medium"/>
              </a:rPr>
              <a:t>s,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leg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l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3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e,</a:t>
            </a:r>
            <a:r>
              <a:rPr sz="1500" spc="3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2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país,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sol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d,</a:t>
            </a:r>
            <a:r>
              <a:rPr sz="1500" spc="-7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olerancia</a:t>
            </a:r>
            <a:r>
              <a:rPr sz="1500" spc="-14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4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esp</a:t>
            </a:r>
            <a:r>
              <a:rPr sz="1500" spc="-9" dirty="0" smtClean="0">
                <a:latin typeface="Franklin Gothic Medium"/>
                <a:cs typeface="Franklin Gothic Medium"/>
              </a:rPr>
              <a:t>e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o,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ben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normar</a:t>
            </a:r>
            <a:r>
              <a:rPr sz="1500" spc="-1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uc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a,</a:t>
            </a:r>
            <a:r>
              <a:rPr sz="1500" spc="-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-9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apo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90" dirty="0" smtClean="0">
                <a:latin typeface="Franklin Gothic Medium"/>
                <a:cs typeface="Franklin Gothic Medium"/>
              </a:rPr>
              <a:t> </a:t>
            </a:r>
            <a:r>
              <a:rPr sz="1500" spc="-14" dirty="0" smtClean="0">
                <a:latin typeface="Franklin Gothic Medium"/>
                <a:cs typeface="Franklin Gothic Medium"/>
              </a:rPr>
              <a:t>q</a:t>
            </a:r>
            <a:r>
              <a:rPr sz="1500" spc="0" dirty="0" smtClean="0">
                <a:latin typeface="Franklin Gothic Medium"/>
                <a:cs typeface="Franklin Gothic Medium"/>
              </a:rPr>
              <a:t>ue</a:t>
            </a:r>
            <a:r>
              <a:rPr sz="1500" spc="-33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en</a:t>
            </a:r>
            <a:r>
              <a:rPr sz="1500" spc="-5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su</a:t>
            </a:r>
            <a:r>
              <a:rPr sz="1500" spc="2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ra</a:t>
            </a:r>
            <a:r>
              <a:rPr sz="1500" spc="-4" dirty="0" smtClean="0">
                <a:latin typeface="Franklin Gothic Medium"/>
                <a:cs typeface="Franklin Gothic Medium"/>
              </a:rPr>
              <a:t>b</a:t>
            </a:r>
            <a:r>
              <a:rPr sz="1500" spc="0" dirty="0" smtClean="0">
                <a:latin typeface="Franklin Gothic Medium"/>
                <a:cs typeface="Franklin Gothic Medium"/>
              </a:rPr>
              <a:t>ajo</a:t>
            </a:r>
            <a:r>
              <a:rPr sz="1500" spc="-11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es 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8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1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6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</a:t>
            </a:r>
            <a:r>
              <a:rPr sz="1500" spc="-51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econom</a:t>
            </a:r>
            <a:r>
              <a:rPr sz="1500" spc="4" dirty="0" smtClean="0">
                <a:latin typeface="Franklin Gothic Medium"/>
                <a:cs typeface="Franklin Gothic Medium"/>
              </a:rPr>
              <a:t>í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nacio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al;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</a:t>
            </a:r>
            <a:r>
              <a:rPr sz="1500" spc="0" dirty="0" smtClean="0">
                <a:latin typeface="Franklin Gothic Medium"/>
                <a:cs typeface="Franklin Gothic Medium"/>
              </a:rPr>
              <a:t>chas</a:t>
            </a:r>
            <a:r>
              <a:rPr sz="1500" spc="-1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4" dirty="0" smtClean="0">
                <a:latin typeface="Franklin Gothic Medium"/>
                <a:cs typeface="Franklin Gothic Medium"/>
              </a:rPr>
              <a:t>uj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-13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es,</a:t>
            </a:r>
            <a:r>
              <a:rPr sz="1500" spc="6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-1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3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yuda</a:t>
            </a:r>
            <a:r>
              <a:rPr sz="1500" spc="-7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signi</a:t>
            </a:r>
            <a:r>
              <a:rPr sz="1500" spc="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1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3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2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6" dirty="0" smtClean="0">
                <a:latin typeface="Franklin Gothic Medium"/>
                <a:cs typeface="Franklin Gothic Medium"/>
              </a:rPr>
              <a:t> </a:t>
            </a:r>
            <a:r>
              <a:rPr sz="1500" spc="4" dirty="0" smtClean="0">
                <a:latin typeface="Franklin Gothic Medium"/>
                <a:cs typeface="Franklin Gothic Medium"/>
              </a:rPr>
              <a:t>h</a:t>
            </a:r>
            <a:r>
              <a:rPr sz="1500" spc="0" dirty="0" smtClean="0">
                <a:latin typeface="Franklin Gothic Medium"/>
                <a:cs typeface="Franklin Gothic Medium"/>
              </a:rPr>
              <a:t>og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s</a:t>
            </a:r>
            <a:r>
              <a:rPr sz="1500" spc="-7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ar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icense</a:t>
            </a:r>
            <a:r>
              <a:rPr sz="1500" spc="4" dirty="0" smtClean="0">
                <a:latin typeface="Franklin Gothic Medium"/>
                <a:cs typeface="Franklin Gothic Medium"/>
              </a:rPr>
              <a:t>s</a:t>
            </a:r>
            <a:r>
              <a:rPr sz="1500" spc="0" dirty="0" smtClean="0">
                <a:latin typeface="Franklin Gothic Medium"/>
                <a:cs typeface="Franklin Gothic Medium"/>
              </a:rPr>
              <a:t>;</a:t>
            </a:r>
            <a:r>
              <a:rPr sz="1500" spc="-4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en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especial</a:t>
            </a:r>
            <a:r>
              <a:rPr sz="1500" spc="-11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34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do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ños</a:t>
            </a:r>
            <a:r>
              <a:rPr sz="1500" spc="-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ñas,</a:t>
            </a:r>
            <a:r>
              <a:rPr sz="1500" spc="-1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las</a:t>
            </a:r>
            <a:r>
              <a:rPr sz="1500" spc="-2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pe</a:t>
            </a:r>
            <a:r>
              <a:rPr sz="1500" spc="9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sonas</a:t>
            </a:r>
            <a:r>
              <a:rPr sz="1500" spc="-3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con</a:t>
            </a:r>
            <a:r>
              <a:rPr sz="1500" spc="-22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iscapa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id</a:t>
            </a:r>
            <a:r>
              <a:rPr sz="1500" spc="-4" dirty="0" smtClean="0">
                <a:latin typeface="Franklin Gothic Medium"/>
                <a:cs typeface="Franklin Gothic Medium"/>
              </a:rPr>
              <a:t>a</a:t>
            </a:r>
            <a:r>
              <a:rPr sz="1500" spc="0" dirty="0" smtClean="0">
                <a:latin typeface="Franklin Gothic Medium"/>
                <a:cs typeface="Franklin Gothic Medium"/>
              </a:rPr>
              <a:t>d</a:t>
            </a:r>
            <a:r>
              <a:rPr sz="1500" spc="-9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3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los</a:t>
            </a:r>
            <a:r>
              <a:rPr sz="1500" spc="-26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u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os</a:t>
            </a:r>
            <a:r>
              <a:rPr sz="1500" spc="-5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m</a:t>
            </a:r>
            <a:r>
              <a:rPr sz="1500" spc="-34" dirty="0" smtClean="0">
                <a:latin typeface="Franklin Gothic Medium"/>
                <a:cs typeface="Franklin Gothic Medium"/>
              </a:rPr>
              <a:t>a</a:t>
            </a:r>
            <a:r>
              <a:rPr sz="1500" spc="-25" dirty="0" smtClean="0">
                <a:latin typeface="Franklin Gothic Medium"/>
                <a:cs typeface="Franklin Gothic Medium"/>
              </a:rPr>
              <a:t>y</a:t>
            </a:r>
            <a:r>
              <a:rPr sz="1500" spc="0" dirty="0" smtClean="0">
                <a:latin typeface="Franklin Gothic Medium"/>
                <a:cs typeface="Franklin Gothic Medium"/>
              </a:rPr>
              <a:t>ores;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emás,</a:t>
            </a:r>
            <a:r>
              <a:rPr sz="1500" spc="-10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</a:t>
            </a:r>
            <a:r>
              <a:rPr sz="1500" spc="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9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po</a:t>
            </a:r>
            <a:r>
              <a:rPr sz="1500" spc="48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23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n</a:t>
            </a:r>
            <a:r>
              <a:rPr sz="1500" spc="4" dirty="0" smtClean="0">
                <a:latin typeface="Franklin Gothic Medium"/>
                <a:cs typeface="Franklin Gothic Medium"/>
              </a:rPr>
              <a:t>ú</a:t>
            </a:r>
            <a:r>
              <a:rPr sz="1500" spc="0" dirty="0" smtClean="0">
                <a:latin typeface="Franklin Gothic Medium"/>
                <a:cs typeface="Franklin Gothic Medium"/>
              </a:rPr>
              <a:t>me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-134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de</a:t>
            </a:r>
            <a:r>
              <a:rPr sz="1500" spc="-20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in</a:t>
            </a:r>
            <a:r>
              <a:rPr sz="1500" spc="4" dirty="0" smtClean="0">
                <a:latin typeface="Franklin Gothic Medium"/>
                <a:cs typeface="Franklin Gothic Medium"/>
              </a:rPr>
              <a:t>m</a:t>
            </a:r>
            <a:r>
              <a:rPr sz="1500" spc="0" dirty="0" smtClean="0">
                <a:latin typeface="Franklin Gothic Medium"/>
                <a:cs typeface="Franklin Gothic Medium"/>
              </a:rPr>
              <a:t>ig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an</a:t>
            </a:r>
            <a:r>
              <a:rPr sz="1500" spc="-28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es</a:t>
            </a:r>
            <a:r>
              <a:rPr sz="1500" spc="102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r</a:t>
            </a:r>
            <a:r>
              <a:rPr sz="1500" spc="-4" dirty="0" smtClean="0">
                <a:latin typeface="Franklin Gothic Medium"/>
                <a:cs typeface="Franklin Gothic Medium"/>
              </a:rPr>
              <a:t>e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4" dirty="0" smtClean="0">
                <a:latin typeface="Franklin Gothic Medium"/>
                <a:cs typeface="Franklin Gothic Medium"/>
              </a:rPr>
              <a:t>i</a:t>
            </a:r>
            <a:r>
              <a:rPr sz="1500" spc="0" dirty="0" smtClean="0">
                <a:latin typeface="Franklin Gothic Medium"/>
                <a:cs typeface="Franklin Gothic Medium"/>
              </a:rPr>
              <a:t>za</a:t>
            </a:r>
            <a:r>
              <a:rPr sz="1500" spc="-88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un signi</a:t>
            </a:r>
            <a:r>
              <a:rPr sz="1500" spc="4" dirty="0" smtClean="0">
                <a:latin typeface="Franklin Gothic Medium"/>
                <a:cs typeface="Franklin Gothic Medium"/>
              </a:rPr>
              <a:t>f</a:t>
            </a:r>
            <a:r>
              <a:rPr sz="1500" spc="0" dirty="0" smtClean="0">
                <a:latin typeface="Franklin Gothic Medium"/>
                <a:cs typeface="Franklin Gothic Medium"/>
              </a:rPr>
              <a:t>ica</a:t>
            </a:r>
            <a:r>
              <a:rPr sz="1500" spc="-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-24" dirty="0" smtClean="0">
                <a:latin typeface="Franklin Gothic Medium"/>
                <a:cs typeface="Franklin Gothic Medium"/>
              </a:rPr>
              <a:t>v</a:t>
            </a:r>
            <a:r>
              <a:rPr sz="1500" spc="0" dirty="0" smtClean="0">
                <a:latin typeface="Franklin Gothic Medium"/>
                <a:cs typeface="Franklin Gothic Medium"/>
              </a:rPr>
              <a:t>o</a:t>
            </a:r>
            <a:r>
              <a:rPr sz="1500" spc="6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apo</a:t>
            </a:r>
            <a:r>
              <a:rPr sz="1500" spc="44" dirty="0" smtClean="0">
                <a:latin typeface="Franklin Gothic Medium"/>
                <a:cs typeface="Franklin Gothic Medium"/>
              </a:rPr>
              <a:t>r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</a:t>
            </a:r>
            <a:r>
              <a:rPr sz="1500" spc="-85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al</a:t>
            </a:r>
            <a:r>
              <a:rPr sz="1500" spc="-46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esa</a:t>
            </a:r>
            <a:r>
              <a:rPr sz="1500" spc="-4" dirty="0" smtClean="0">
                <a:latin typeface="Franklin Gothic Medium"/>
                <a:cs typeface="Franklin Gothic Medium"/>
              </a:rPr>
              <a:t>r</a:t>
            </a:r>
            <a:r>
              <a:rPr sz="1500" spc="-25" dirty="0" smtClean="0">
                <a:latin typeface="Franklin Gothic Medium"/>
                <a:cs typeface="Franklin Gothic Medium"/>
              </a:rPr>
              <a:t>r</a:t>
            </a:r>
            <a:r>
              <a:rPr sz="1500" spc="0" dirty="0" smtClean="0">
                <a:latin typeface="Franklin Gothic Medium"/>
                <a:cs typeface="Franklin Gothic Medium"/>
              </a:rPr>
              <a:t>ol</a:t>
            </a:r>
            <a:r>
              <a:rPr sz="1500" spc="4" dirty="0" smtClean="0">
                <a:latin typeface="Franklin Gothic Medium"/>
                <a:cs typeface="Franklin Gothic Medium"/>
              </a:rPr>
              <a:t>l</a:t>
            </a:r>
            <a:r>
              <a:rPr sz="1500" spc="0" dirty="0" smtClean="0">
                <a:latin typeface="Franklin Gothic Medium"/>
                <a:cs typeface="Franklin Gothic Medium"/>
              </a:rPr>
              <a:t>o </a:t>
            </a:r>
            <a:endParaRPr sz="1500">
              <a:latin typeface="Franklin Gothic Medium"/>
              <a:cs typeface="Franklin Gothic Medium"/>
            </a:endParaRPr>
          </a:p>
          <a:p>
            <a:pPr marL="12700">
              <a:lnSpc>
                <a:spcPts val="1700"/>
              </a:lnSpc>
            </a:pPr>
            <a:r>
              <a:rPr sz="1500" spc="0" dirty="0" smtClean="0">
                <a:latin typeface="Franklin Gothic Medium"/>
                <a:cs typeface="Franklin Gothic Medium"/>
              </a:rPr>
              <a:t>i</a:t>
            </a:r>
            <a:r>
              <a:rPr sz="1500" spc="4" dirty="0" smtClean="0">
                <a:latin typeface="Franklin Gothic Medium"/>
                <a:cs typeface="Franklin Gothic Medium"/>
              </a:rPr>
              <a:t>n</a:t>
            </a:r>
            <a:r>
              <a:rPr sz="1500" spc="-29" dirty="0" smtClean="0">
                <a:latin typeface="Franklin Gothic Medium"/>
                <a:cs typeface="Franklin Gothic Medium"/>
              </a:rPr>
              <a:t>t</a:t>
            </a:r>
            <a:r>
              <a:rPr sz="1500" spc="0" dirty="0" smtClean="0">
                <a:latin typeface="Franklin Gothic Medium"/>
                <a:cs typeface="Franklin Gothic Medium"/>
              </a:rPr>
              <a:t>ele</a:t>
            </a:r>
            <a:r>
              <a:rPr sz="1500" spc="-4" dirty="0" smtClean="0">
                <a:latin typeface="Franklin Gothic Medium"/>
                <a:cs typeface="Franklin Gothic Medium"/>
              </a:rPr>
              <a:t>ct</a:t>
            </a:r>
            <a:r>
              <a:rPr sz="1500" spc="0" dirty="0" smtClean="0">
                <a:latin typeface="Franklin Gothic Medium"/>
                <a:cs typeface="Franklin Gothic Medium"/>
              </a:rPr>
              <a:t>ual</a:t>
            </a:r>
            <a:r>
              <a:rPr sz="1500" spc="-147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y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4" dirty="0" smtClean="0">
                <a:latin typeface="Franklin Gothic Medium"/>
                <a:cs typeface="Franklin Gothic Medium"/>
              </a:rPr>
              <a:t>c</a:t>
            </a:r>
            <a:r>
              <a:rPr sz="1500" spc="0" dirty="0" smtClean="0">
                <a:latin typeface="Franklin Gothic Medium"/>
                <a:cs typeface="Franklin Gothic Medium"/>
              </a:rPr>
              <a:t>a</a:t>
            </a:r>
            <a:r>
              <a:rPr sz="1500" spc="-9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émico</a:t>
            </a:r>
            <a:r>
              <a:rPr sz="1500" spc="68" dirty="0" smtClean="0">
                <a:latin typeface="Franklin Gothic Medium"/>
                <a:cs typeface="Franklin Gothic Medium"/>
              </a:rPr>
              <a:t> </a:t>
            </a:r>
            <a:r>
              <a:rPr sz="1500" spc="-4" dirty="0" smtClean="0">
                <a:latin typeface="Franklin Gothic Medium"/>
                <a:cs typeface="Franklin Gothic Medium"/>
              </a:rPr>
              <a:t>d</a:t>
            </a:r>
            <a:r>
              <a:rPr sz="1500" spc="0" dirty="0" smtClean="0">
                <a:latin typeface="Franklin Gothic Medium"/>
                <a:cs typeface="Franklin Gothic Medium"/>
              </a:rPr>
              <a:t>el</a:t>
            </a:r>
            <a:r>
              <a:rPr sz="1500" spc="-29" dirty="0" smtClean="0">
                <a:latin typeface="Franklin Gothic Medium"/>
                <a:cs typeface="Franklin Gothic Medium"/>
              </a:rPr>
              <a:t> </a:t>
            </a:r>
            <a:r>
              <a:rPr sz="1500" spc="0" dirty="0" smtClean="0">
                <a:latin typeface="Franklin Gothic Medium"/>
                <a:cs typeface="Franklin Gothic Medium"/>
              </a:rPr>
              <a:t>país.</a:t>
            </a:r>
            <a:endParaRPr sz="15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94393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020654"/>
            <a:ext cx="125348" cy="12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8" y="73151"/>
            <a:ext cx="8843772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1432" y="682751"/>
            <a:ext cx="6091428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8063" y="327151"/>
            <a:ext cx="7932940" cy="520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69058" y="966470"/>
            <a:ext cx="5396992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59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1608879"/>
            <a:ext cx="7765765" cy="4305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4065">
              <a:lnSpc>
                <a:spcPts val="2834"/>
              </a:lnSpc>
              <a:spcBef>
                <a:spcPts val="175"/>
              </a:spcBef>
            </a:pPr>
            <a:r>
              <a:rPr sz="2500" spc="0" dirty="0" smtClean="0">
                <a:latin typeface="Franklin Gothic Medium"/>
                <a:cs typeface="Franklin Gothic Medium"/>
              </a:rPr>
              <a:t>Algunos</a:t>
            </a:r>
            <a:r>
              <a:rPr sz="2500" spc="2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inmigran</a:t>
            </a:r>
            <a:r>
              <a:rPr sz="2500" spc="-43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es</a:t>
            </a:r>
            <a:r>
              <a:rPr sz="2500" spc="13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tienen</a:t>
            </a:r>
            <a:r>
              <a:rPr sz="2500" spc="-13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el</a:t>
            </a:r>
            <a:r>
              <a:rPr sz="2500" spc="-4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tatus</a:t>
            </a:r>
            <a:r>
              <a:rPr sz="2500" spc="-7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9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f</a:t>
            </a:r>
            <a:r>
              <a:rPr sz="2500" spc="0" dirty="0" smtClean="0">
                <a:latin typeface="Franklin Gothic Medium"/>
                <a:cs typeface="Franklin Gothic Medium"/>
              </a:rPr>
              <a:t>ugiado,</a:t>
            </a:r>
            <a:r>
              <a:rPr sz="2500" spc="-213" dirty="0" smtClean="0">
                <a:latin typeface="Franklin Gothic Medium"/>
                <a:cs typeface="Franklin Gothic Medium"/>
              </a:rPr>
              <a:t> </a:t>
            </a: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 </a:t>
            </a:r>
            <a:endParaRPr sz="2500">
              <a:latin typeface="Franklin Gothic Medium"/>
              <a:cs typeface="Franklin Gothic Medium"/>
            </a:endParaRPr>
          </a:p>
          <a:p>
            <a:pPr marL="12700" marR="234065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se</a:t>
            </a:r>
            <a:r>
              <a:rPr sz="2500" spc="-9" dirty="0" smtClean="0">
                <a:latin typeface="Franklin Gothic Medium"/>
                <a:cs typeface="Franklin Gothic Medium"/>
              </a:rPr>
              <a:t> </a:t>
            </a:r>
            <a:r>
              <a:rPr sz="2500" spc="-25" dirty="0" smtClean="0">
                <a:latin typeface="Franklin Gothic Medium"/>
                <a:cs typeface="Franklin Gothic Medium"/>
              </a:rPr>
              <a:t>o</a:t>
            </a:r>
            <a:r>
              <a:rPr sz="2500" spc="-3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orga</a:t>
            </a:r>
            <a:r>
              <a:rPr sz="2500" spc="-18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3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pe</a:t>
            </a:r>
            <a:r>
              <a:rPr sz="2500" spc="1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4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nas</a:t>
            </a:r>
            <a:r>
              <a:rPr sz="2500" spc="-67" dirty="0" smtClean="0">
                <a:latin typeface="Franklin Gothic Medium"/>
                <a:cs typeface="Franklin Gothic Medium"/>
              </a:rPr>
              <a:t> </a:t>
            </a: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su</a:t>
            </a:r>
            <a:r>
              <a:rPr sz="2500" spc="-9" dirty="0" smtClean="0">
                <a:latin typeface="Franklin Gothic Medium"/>
                <a:cs typeface="Franklin Gothic Medium"/>
              </a:rPr>
              <a:t>f</a:t>
            </a:r>
            <a:r>
              <a:rPr sz="2500" spc="0" dirty="0" smtClean="0">
                <a:latin typeface="Franklin Gothic Medium"/>
                <a:cs typeface="Franklin Gothic Medium"/>
              </a:rPr>
              <a:t>ren</a:t>
            </a:r>
            <a:r>
              <a:rPr sz="2500" spc="-5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pe</a:t>
            </a:r>
            <a:r>
              <a:rPr sz="2500" spc="9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9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cuc</a:t>
            </a:r>
            <a:r>
              <a:rPr sz="2500" spc="9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ón</a:t>
            </a:r>
            <a:r>
              <a:rPr sz="2500" spc="-9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sus </a:t>
            </a:r>
            <a:endParaRPr sz="2500">
              <a:latin typeface="Franklin Gothic Medium"/>
              <a:cs typeface="Franklin Gothic Medium"/>
            </a:endParaRPr>
          </a:p>
          <a:p>
            <a:pPr marL="12700" marR="234065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país</a:t>
            </a:r>
            <a:r>
              <a:rPr sz="2500" spc="-9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7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origen</a:t>
            </a:r>
            <a:r>
              <a:rPr sz="2500" spc="-20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por</a:t>
            </a:r>
            <a:r>
              <a:rPr sz="2500" spc="-5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razones</a:t>
            </a:r>
            <a:r>
              <a:rPr sz="2500" spc="-8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políticas,</a:t>
            </a:r>
            <a:r>
              <a:rPr sz="2500" spc="-16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cuales</a:t>
            </a:r>
            <a:r>
              <a:rPr sz="2500" spc="-6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los </a:t>
            </a:r>
            <a:endParaRPr sz="2500">
              <a:latin typeface="Franklin Gothic Medium"/>
              <a:cs typeface="Franklin Gothic Medium"/>
            </a:endParaRPr>
          </a:p>
          <a:p>
            <a:pPr marL="12700" marR="234065">
              <a:lnSpc>
                <a:spcPts val="2834"/>
              </a:lnSpc>
            </a:pPr>
            <a:r>
              <a:rPr sz="2500" spc="-50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xponen</a:t>
            </a:r>
            <a:r>
              <a:rPr sz="2500" spc="-15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4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su</a:t>
            </a:r>
            <a:r>
              <a:rPr sz="2500" spc="-4" dirty="0" smtClean="0">
                <a:latin typeface="Franklin Gothic Medium"/>
                <a:cs typeface="Franklin Gothic Medium"/>
              </a:rPr>
              <a:t>f</a:t>
            </a:r>
            <a:r>
              <a:rPr sz="2500" spc="0" dirty="0" smtClean="0">
                <a:latin typeface="Franklin Gothic Medium"/>
                <a:cs typeface="Franklin Gothic Medium"/>
              </a:rPr>
              <a:t>r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r</a:t>
            </a:r>
            <a:r>
              <a:rPr sz="2500" spc="-8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penas</a:t>
            </a:r>
            <a:r>
              <a:rPr sz="2500" spc="-3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</a:t>
            </a:r>
            <a:r>
              <a:rPr sz="2500" spc="4" dirty="0" smtClean="0">
                <a:latin typeface="Franklin Gothic Medium"/>
                <a:cs typeface="Franklin Gothic Medium"/>
              </a:rPr>
              <a:t>n</a:t>
            </a:r>
            <a:r>
              <a:rPr sz="2500" spc="0" dirty="0" smtClean="0">
                <a:latin typeface="Franklin Gothic Medium"/>
                <a:cs typeface="Franklin Gothic Medium"/>
              </a:rPr>
              <a:t>j</a:t>
            </a:r>
            <a:r>
              <a:rPr sz="2500" spc="4" dirty="0" smtClean="0">
                <a:latin typeface="Franklin Gothic Medium"/>
                <a:cs typeface="Franklin Gothic Medium"/>
              </a:rPr>
              <a:t>u</a:t>
            </a:r>
            <a:r>
              <a:rPr sz="2500" spc="0" dirty="0" smtClean="0">
                <a:latin typeface="Franklin Gothic Medium"/>
                <a:cs typeface="Franklin Gothic Medium"/>
              </a:rPr>
              <a:t>stas</a:t>
            </a:r>
            <a:r>
              <a:rPr sz="2500" spc="-11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cá</a:t>
            </a:r>
            <a:r>
              <a:rPr sz="2500" spc="-25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cel</a:t>
            </a:r>
            <a:r>
              <a:rPr sz="2500" spc="-12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o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pon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n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 </a:t>
            </a:r>
            <a:endParaRPr sz="2500">
              <a:latin typeface="Franklin Gothic Medium"/>
              <a:cs typeface="Franklin Gothic Medium"/>
            </a:endParaRPr>
          </a:p>
          <a:p>
            <a:pPr marL="12700" marR="234065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pelig</a:t>
            </a:r>
            <a:r>
              <a:rPr sz="2500" spc="-4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o</a:t>
            </a:r>
            <a:r>
              <a:rPr sz="2500" spc="-206" dirty="0" smtClean="0">
                <a:latin typeface="Franklin Gothic Medium"/>
                <a:cs typeface="Franklin Gothic Medium"/>
              </a:rPr>
              <a:t> </a:t>
            </a:r>
            <a:r>
              <a:rPr sz="2500" spc="-4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us</a:t>
            </a:r>
            <a:r>
              <a:rPr sz="2500" spc="5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v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da</a:t>
            </a:r>
            <a:r>
              <a:rPr sz="2500" spc="-4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.</a:t>
            </a:r>
            <a:r>
              <a:rPr sz="2500" spc="-2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Estas</a:t>
            </a:r>
            <a:r>
              <a:rPr sz="2500" spc="3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situaciones</a:t>
            </a:r>
            <a:r>
              <a:rPr sz="2500" spc="-21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tán</a:t>
            </a:r>
            <a:r>
              <a:rPr sz="2500" spc="-45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cont</a:t>
            </a:r>
            <a:r>
              <a:rPr sz="2500" spc="-39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oladas </a:t>
            </a:r>
            <a:endParaRPr sz="2500">
              <a:latin typeface="Franklin Gothic Medium"/>
              <a:cs typeface="Franklin Gothic Medium"/>
            </a:endParaRPr>
          </a:p>
          <a:p>
            <a:pPr marL="12700" marR="234065">
              <a:lnSpc>
                <a:spcPts val="2834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por</a:t>
            </a:r>
            <a:r>
              <a:rPr sz="2500" spc="-6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las</a:t>
            </a:r>
            <a:r>
              <a:rPr sz="2500" spc="-5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Nac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ones</a:t>
            </a:r>
            <a:r>
              <a:rPr sz="2500" spc="-145" dirty="0" smtClean="0">
                <a:latin typeface="Franklin Gothic Medium"/>
                <a:cs typeface="Franklin Gothic Medium"/>
              </a:rPr>
              <a:t> </a:t>
            </a:r>
            <a:r>
              <a:rPr sz="2500" spc="-9" dirty="0" smtClean="0">
                <a:latin typeface="Franklin Gothic Medium"/>
                <a:cs typeface="Franklin Gothic Medium"/>
              </a:rPr>
              <a:t>U</a:t>
            </a:r>
            <a:r>
              <a:rPr sz="2500" spc="0" dirty="0" smtClean="0">
                <a:latin typeface="Franklin Gothic Medium"/>
                <a:cs typeface="Franklin Gothic Medium"/>
              </a:rPr>
              <a:t>n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das</a:t>
            </a:r>
            <a:r>
              <a:rPr sz="2500" spc="-4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m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dian</a:t>
            </a:r>
            <a:r>
              <a:rPr sz="2500" spc="-38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5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7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Of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ci</a:t>
            </a:r>
            <a:r>
              <a:rPr sz="2500" spc="4" dirty="0" smtClean="0">
                <a:latin typeface="Franklin Gothic Medium"/>
                <a:cs typeface="Franklin Gothic Medium"/>
              </a:rPr>
              <a:t>n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21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del</a:t>
            </a:r>
            <a:r>
              <a:rPr sz="2500" spc="-6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Al</a:t>
            </a:r>
            <a:r>
              <a:rPr sz="2500" spc="-39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o</a:t>
            </a:r>
            <a:endParaRPr sz="2500">
              <a:latin typeface="Franklin Gothic Medium"/>
              <a:cs typeface="Franklin Gothic Medium"/>
            </a:endParaRPr>
          </a:p>
          <a:p>
            <a:pPr marL="12700">
              <a:lnSpc>
                <a:spcPts val="2405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Co</a:t>
            </a:r>
            <a:r>
              <a:rPr sz="2500" spc="-9" dirty="0" smtClean="0">
                <a:latin typeface="Franklin Gothic Medium"/>
                <a:cs typeface="Franklin Gothic Medium"/>
              </a:rPr>
              <a:t>m</a:t>
            </a:r>
            <a:r>
              <a:rPr sz="2500" spc="0" dirty="0" smtClean="0">
                <a:latin typeface="Franklin Gothic Medium"/>
                <a:cs typeface="Franklin Gothic Medium"/>
              </a:rPr>
              <a:t>isionado</a:t>
            </a:r>
            <a:r>
              <a:rPr sz="2500" spc="9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4" dirty="0" smtClean="0">
                <a:latin typeface="Franklin Gothic Medium"/>
                <a:cs typeface="Franklin Gothic Medium"/>
              </a:rPr>
              <a:t>l</a:t>
            </a:r>
            <a:r>
              <a:rPr sz="2500" spc="0" dirty="0" smtClean="0">
                <a:latin typeface="Franklin Gothic Medium"/>
                <a:cs typeface="Franklin Gothic Medium"/>
              </a:rPr>
              <a:t>as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4" dirty="0" smtClean="0">
                <a:latin typeface="Franklin Gothic Medium"/>
                <a:cs typeface="Franklin Gothic Medium"/>
              </a:rPr>
              <a:t>N</a:t>
            </a:r>
            <a:r>
              <a:rPr sz="2500" spc="0" dirty="0" smtClean="0">
                <a:latin typeface="Franklin Gothic Medium"/>
                <a:cs typeface="Franklin Gothic Medium"/>
              </a:rPr>
              <a:t>aciones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-9" dirty="0" smtClean="0">
                <a:latin typeface="Franklin Gothic Medium"/>
                <a:cs typeface="Franklin Gothic Medium"/>
              </a:rPr>
              <a:t>U</a:t>
            </a:r>
            <a:r>
              <a:rPr sz="2500" spc="0" dirty="0" smtClean="0">
                <a:latin typeface="Franklin Gothic Medium"/>
                <a:cs typeface="Franklin Gothic Medium"/>
              </a:rPr>
              <a:t>n</a:t>
            </a:r>
            <a:r>
              <a:rPr sz="2500" spc="4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das</a:t>
            </a:r>
            <a:r>
              <a:rPr sz="2500" spc="-3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para</a:t>
            </a:r>
            <a:r>
              <a:rPr sz="2500" spc="-8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los</a:t>
            </a:r>
            <a:r>
              <a:rPr sz="2500" spc="-41" dirty="0" smtClean="0">
                <a:latin typeface="Franklin Gothic Medium"/>
                <a:cs typeface="Franklin Gothic Medium"/>
              </a:rPr>
              <a:t> </a:t>
            </a:r>
            <a:r>
              <a:rPr sz="2500" spc="-5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f</a:t>
            </a:r>
            <a:r>
              <a:rPr sz="2500" spc="0" dirty="0" smtClean="0">
                <a:latin typeface="Franklin Gothic Medium"/>
                <a:cs typeface="Franklin Gothic Medium"/>
              </a:rPr>
              <a:t>ugiados</a:t>
            </a:r>
            <a:endParaRPr sz="2500">
              <a:latin typeface="Franklin Gothic Medium"/>
              <a:cs typeface="Franklin Gothic Medium"/>
            </a:endParaRPr>
          </a:p>
          <a:p>
            <a:pPr marL="12700" marR="406644">
              <a:lnSpc>
                <a:spcPts val="2400"/>
              </a:lnSpc>
              <a:spcBef>
                <a:spcPts val="19"/>
              </a:spcBef>
            </a:pPr>
            <a:r>
              <a:rPr sz="2500" spc="0" dirty="0" smtClean="0">
                <a:latin typeface="Franklin Gothic Medium"/>
                <a:cs typeface="Franklin Gothic Medium"/>
              </a:rPr>
              <a:t>(</a:t>
            </a:r>
            <a:r>
              <a:rPr sz="2500" spc="-69" dirty="0" smtClean="0">
                <a:latin typeface="Franklin Gothic Medium"/>
                <a:cs typeface="Franklin Gothic Medium"/>
              </a:rPr>
              <a:t>A</a:t>
            </a:r>
            <a:r>
              <a:rPr sz="2500" spc="0" dirty="0" smtClean="0">
                <a:latin typeface="Franklin Gothic Medium"/>
                <a:cs typeface="Franklin Gothic Medium"/>
              </a:rPr>
              <a:t>CNU</a:t>
            </a:r>
            <a:r>
              <a:rPr sz="2500" spc="-1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),</a:t>
            </a:r>
            <a:r>
              <a:rPr sz="2500" spc="-207" dirty="0" smtClean="0">
                <a:latin typeface="Franklin Gothic Medium"/>
                <a:cs typeface="Franklin Gothic Medium"/>
              </a:rPr>
              <a:t> </a:t>
            </a: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53" dirty="0" smtClean="0">
                <a:latin typeface="Franklin Gothic Medium"/>
                <a:cs typeface="Franklin Gothic Medium"/>
              </a:rPr>
              <a:t> 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encarga,</a:t>
            </a:r>
            <a:r>
              <a:rPr sz="2500" spc="-17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p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cialm</a:t>
            </a:r>
            <a:r>
              <a:rPr sz="2500" spc="-4" dirty="0" smtClean="0">
                <a:latin typeface="Franklin Gothic Medium"/>
                <a:cs typeface="Franklin Gothic Medium"/>
              </a:rPr>
              <a:t>e</a:t>
            </a:r>
            <a:r>
              <a:rPr sz="2500" spc="0" dirty="0" smtClean="0">
                <a:latin typeface="Franklin Gothic Medium"/>
                <a:cs typeface="Franklin Gothic Medium"/>
              </a:rPr>
              <a:t>n</a:t>
            </a:r>
            <a:r>
              <a:rPr sz="2500" spc="-43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e,</a:t>
            </a:r>
            <a:r>
              <a:rPr sz="2500" spc="19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 asi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-50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encia,</a:t>
            </a:r>
            <a:r>
              <a:rPr sz="2500" spc="-12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</a:t>
            </a:r>
            <a:r>
              <a:rPr sz="2500" spc="4" dirty="0" smtClean="0">
                <a:latin typeface="Franklin Gothic Medium"/>
                <a:cs typeface="Franklin Gothic Medium"/>
              </a:rPr>
              <a:t>n</a:t>
            </a:r>
            <a:r>
              <a:rPr sz="2500" spc="0" dirty="0" smtClean="0">
                <a:latin typeface="Franklin Gothic Medium"/>
                <a:cs typeface="Franklin Gothic Medium"/>
              </a:rPr>
              <a:t>clu</a:t>
            </a:r>
            <a:r>
              <a:rPr sz="2500" spc="9" dirty="0" smtClean="0">
                <a:latin typeface="Franklin Gothic Medium"/>
                <a:cs typeface="Franklin Gothic Medium"/>
              </a:rPr>
              <a:t>i</a:t>
            </a:r>
            <a:r>
              <a:rPr sz="2500" spc="0" dirty="0" smtClean="0">
                <a:latin typeface="Franklin Gothic Medium"/>
                <a:cs typeface="Franklin Gothic Medium"/>
              </a:rPr>
              <a:t>da</a:t>
            </a:r>
            <a:r>
              <a:rPr sz="2500" spc="-16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</a:t>
            </a:r>
            <a:r>
              <a:rPr sz="2500" spc="-78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econó</a:t>
            </a:r>
            <a:r>
              <a:rPr sz="2500" spc="-4" dirty="0" smtClean="0">
                <a:latin typeface="Franklin Gothic Medium"/>
                <a:cs typeface="Franklin Gothic Medium"/>
              </a:rPr>
              <a:t>m</a:t>
            </a:r>
            <a:r>
              <a:rPr sz="2500" spc="0" dirty="0" smtClean="0">
                <a:latin typeface="Franklin Gothic Medium"/>
                <a:cs typeface="Franklin Gothic Medium"/>
              </a:rPr>
              <a:t>ica,</a:t>
            </a:r>
            <a:r>
              <a:rPr sz="2500" spc="8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y</a:t>
            </a:r>
            <a:r>
              <a:rPr sz="2500" spc="-7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</a:t>
            </a:r>
            <a:r>
              <a:rPr sz="2500" spc="-44" dirty="0" smtClean="0">
                <a:latin typeface="Franklin Gothic Medium"/>
                <a:cs typeface="Franklin Gothic Medium"/>
              </a:rPr>
              <a:t>r</a:t>
            </a:r>
            <a:r>
              <a:rPr sz="2500" spc="-25" dirty="0" smtClean="0">
                <a:latin typeface="Franklin Gothic Medium"/>
                <a:cs typeface="Franklin Gothic Medium"/>
              </a:rPr>
              <a:t>o</a:t>
            </a:r>
            <a:r>
              <a:rPr sz="2500" spc="-50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ección</a:t>
            </a:r>
            <a:r>
              <a:rPr sz="2500" spc="-18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las pe</a:t>
            </a:r>
            <a:r>
              <a:rPr sz="2500" spc="9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s</a:t>
            </a:r>
            <a:r>
              <a:rPr sz="2500" spc="-4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nas</a:t>
            </a:r>
            <a:r>
              <a:rPr sz="2500" spc="-72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3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situación,</a:t>
            </a:r>
            <a:r>
              <a:rPr sz="2500" spc="-175" dirty="0" smtClean="0">
                <a:latin typeface="Franklin Gothic Medium"/>
                <a:cs typeface="Franklin Gothic Medium"/>
              </a:rPr>
              <a:t> </a:t>
            </a:r>
            <a:r>
              <a:rPr sz="2500" spc="-58" dirty="0" smtClean="0">
                <a:latin typeface="Franklin Gothic Medium"/>
                <a:cs typeface="Franklin Gothic Medium"/>
              </a:rPr>
              <a:t>a</a:t>
            </a:r>
            <a:r>
              <a:rPr sz="2500" spc="0" dirty="0" smtClean="0">
                <a:latin typeface="Franklin Gothic Medium"/>
                <a:cs typeface="Franklin Gothic Medium"/>
              </a:rPr>
              <a:t>yudándoles</a:t>
            </a:r>
            <a:r>
              <a:rPr sz="2500" spc="16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</a:t>
            </a:r>
            <a:r>
              <a:rPr sz="2500" spc="-4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in</a:t>
            </a:r>
            <a:r>
              <a:rPr sz="2500" spc="-4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egra</a:t>
            </a:r>
            <a:r>
              <a:rPr sz="2500" spc="1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se</a:t>
            </a:r>
            <a:r>
              <a:rPr sz="2500" spc="-2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 las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ociedades</a:t>
            </a:r>
            <a:r>
              <a:rPr sz="2500" spc="-109" dirty="0" smtClean="0">
                <a:latin typeface="Franklin Gothic Medium"/>
                <a:cs typeface="Franklin Gothic Medium"/>
              </a:rPr>
              <a:t> </a:t>
            </a:r>
            <a:r>
              <a:rPr sz="2500" spc="-29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43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los</a:t>
            </a:r>
            <a:r>
              <a:rPr sz="2500" spc="-6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acogen.</a:t>
            </a:r>
            <a:r>
              <a:rPr sz="2500" spc="-15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En</a:t>
            </a:r>
            <a:r>
              <a:rPr sz="2500" spc="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Co</a:t>
            </a:r>
            <a:r>
              <a:rPr sz="2500" spc="-9" dirty="0" smtClean="0">
                <a:latin typeface="Franklin Gothic Medium"/>
                <a:cs typeface="Franklin Gothic Medium"/>
              </a:rPr>
              <a:t>s</a:t>
            </a:r>
            <a:r>
              <a:rPr sz="2500" spc="0" dirty="0" smtClean="0">
                <a:latin typeface="Franklin Gothic Medium"/>
                <a:cs typeface="Franklin Gothic Medium"/>
              </a:rPr>
              <a:t>ta</a:t>
            </a:r>
            <a:r>
              <a:rPr sz="2500" spc="-9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Rica</a:t>
            </a:r>
            <a:r>
              <a:rPr sz="2500" spc="-184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h</a:t>
            </a:r>
            <a:r>
              <a:rPr sz="2500" spc="-64" dirty="0" smtClean="0">
                <a:latin typeface="Franklin Gothic Medium"/>
                <a:cs typeface="Franklin Gothic Medium"/>
              </a:rPr>
              <a:t>a</a:t>
            </a:r>
            <a:r>
              <a:rPr sz="2500" spc="0" dirty="0" smtClean="0">
                <a:latin typeface="Franklin Gothic Medium"/>
                <a:cs typeface="Franklin Gothic Medium"/>
              </a:rPr>
              <a:t>y alrededor</a:t>
            </a:r>
            <a:r>
              <a:rPr sz="2500" spc="-17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-19" dirty="0" smtClean="0">
                <a:latin typeface="Franklin Gothic Medium"/>
                <a:cs typeface="Franklin Gothic Medium"/>
              </a:rPr>
              <a:t>1</a:t>
            </a:r>
            <a:r>
              <a:rPr sz="2500" spc="0" dirty="0" smtClean="0">
                <a:latin typeface="Franklin Gothic Medium"/>
                <a:cs typeface="Franklin Gothic Medium"/>
              </a:rPr>
              <a:t>3</a:t>
            </a:r>
            <a:r>
              <a:rPr sz="2500" spc="-29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000</a:t>
            </a:r>
            <a:r>
              <a:rPr sz="2500" spc="-43" dirty="0" smtClean="0">
                <a:latin typeface="Franklin Gothic Medium"/>
                <a:cs typeface="Franklin Gothic Medium"/>
              </a:rPr>
              <a:t> </a:t>
            </a:r>
            <a:r>
              <a:rPr sz="2500" spc="4" dirty="0" smtClean="0">
                <a:latin typeface="Franklin Gothic Medium"/>
                <a:cs typeface="Franklin Gothic Medium"/>
              </a:rPr>
              <a:t>r</a:t>
            </a:r>
            <a:r>
              <a:rPr sz="2500" spc="0" dirty="0" smtClean="0">
                <a:latin typeface="Franklin Gothic Medium"/>
                <a:cs typeface="Franklin Gothic Medium"/>
              </a:rPr>
              <a:t>e</a:t>
            </a:r>
            <a:r>
              <a:rPr sz="2500" spc="-9" dirty="0" smtClean="0">
                <a:latin typeface="Franklin Gothic Medium"/>
                <a:cs typeface="Franklin Gothic Medium"/>
              </a:rPr>
              <a:t>f</a:t>
            </a:r>
            <a:r>
              <a:rPr sz="2500" spc="0" dirty="0" smtClean="0">
                <a:latin typeface="Franklin Gothic Medium"/>
                <a:cs typeface="Franklin Gothic Medium"/>
              </a:rPr>
              <a:t>ugiados,</a:t>
            </a:r>
            <a:r>
              <a:rPr sz="2500" spc="-23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de</a:t>
            </a:r>
            <a:r>
              <a:rPr sz="2500" spc="-2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c</a:t>
            </a:r>
            <a:r>
              <a:rPr sz="2500" spc="9" dirty="0" smtClean="0">
                <a:latin typeface="Franklin Gothic Medium"/>
                <a:cs typeface="Franklin Gothic Medium"/>
              </a:rPr>
              <a:t>u</a:t>
            </a:r>
            <a:r>
              <a:rPr sz="2500" spc="0" dirty="0" smtClean="0">
                <a:latin typeface="Franklin Gothic Medium"/>
                <a:cs typeface="Franklin Gothic Medium"/>
              </a:rPr>
              <a:t>arenta</a:t>
            </a:r>
            <a:endParaRPr sz="2500">
              <a:latin typeface="Franklin Gothic Medium"/>
              <a:cs typeface="Franklin Gothic Medium"/>
            </a:endParaRPr>
          </a:p>
          <a:p>
            <a:pPr marL="12700" marR="53996">
              <a:lnSpc>
                <a:spcPts val="2385"/>
              </a:lnSpc>
            </a:pPr>
            <a:r>
              <a:rPr sz="2500" spc="0" dirty="0" smtClean="0">
                <a:latin typeface="Franklin Gothic Medium"/>
                <a:cs typeface="Franklin Gothic Medium"/>
              </a:rPr>
              <a:t>nacionalidades</a:t>
            </a:r>
            <a:r>
              <a:rPr sz="2500" spc="27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dis</a:t>
            </a:r>
            <a:r>
              <a:rPr sz="2500" spc="-4" dirty="0" smtClean="0">
                <a:latin typeface="Franklin Gothic Medium"/>
                <a:cs typeface="Franklin Gothic Medium"/>
              </a:rPr>
              <a:t>t</a:t>
            </a:r>
            <a:r>
              <a:rPr sz="2500" spc="0" dirty="0" smtClean="0">
                <a:latin typeface="Franklin Gothic Medium"/>
                <a:cs typeface="Franklin Gothic Medium"/>
              </a:rPr>
              <a:t>intas,</a:t>
            </a:r>
            <a:r>
              <a:rPr sz="2500" spc="-106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aun</a:t>
            </a:r>
            <a:r>
              <a:rPr sz="2500" spc="-25" dirty="0" smtClean="0">
                <a:latin typeface="Franklin Gothic Medium"/>
                <a:cs typeface="Franklin Gothic Medium"/>
              </a:rPr>
              <a:t>q</a:t>
            </a:r>
            <a:r>
              <a:rPr sz="2500" spc="0" dirty="0" smtClean="0">
                <a:latin typeface="Franklin Gothic Medium"/>
                <a:cs typeface="Franklin Gothic Medium"/>
              </a:rPr>
              <a:t>ue</a:t>
            </a:r>
            <a:r>
              <a:rPr sz="2500" spc="-80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pred</a:t>
            </a:r>
            <a:r>
              <a:rPr sz="2500" spc="-4" dirty="0" smtClean="0">
                <a:latin typeface="Franklin Gothic Medium"/>
                <a:cs typeface="Franklin Gothic Medium"/>
              </a:rPr>
              <a:t>o</a:t>
            </a:r>
            <a:r>
              <a:rPr sz="2500" spc="0" dirty="0" smtClean="0">
                <a:latin typeface="Franklin Gothic Medium"/>
                <a:cs typeface="Franklin Gothic Medium"/>
              </a:rPr>
              <a:t>minan</a:t>
            </a:r>
            <a:r>
              <a:rPr sz="2500" spc="151" dirty="0" smtClean="0">
                <a:latin typeface="Franklin Gothic Medium"/>
                <a:cs typeface="Franklin Gothic Medium"/>
              </a:rPr>
              <a:t> </a:t>
            </a:r>
            <a:r>
              <a:rPr sz="2500" spc="0" dirty="0" smtClean="0">
                <a:latin typeface="Franklin Gothic Medium"/>
                <a:cs typeface="Franklin Gothic Medium"/>
              </a:rPr>
              <a:t>los</a:t>
            </a:r>
            <a:endParaRPr sz="2500">
              <a:latin typeface="Franklin Gothic Medium"/>
              <a:cs typeface="Franklin Gothic Medium"/>
            </a:endParaRPr>
          </a:p>
          <a:p>
            <a:pPr marL="12700" marR="53996">
              <a:lnSpc>
                <a:spcPts val="2480"/>
              </a:lnSpc>
              <a:spcBef>
                <a:spcPts val="4"/>
              </a:spcBef>
            </a:pPr>
            <a:r>
              <a:rPr sz="3750" spc="0" baseline="1175" dirty="0" smtClean="0">
                <a:latin typeface="Franklin Gothic Medium"/>
                <a:cs typeface="Franklin Gothic Medium"/>
              </a:rPr>
              <a:t>colombianos.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36749"/>
            <a:ext cx="190394" cy="183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75"/>
              </a:lnSpc>
              <a:spcBef>
                <a:spcPts val="68"/>
              </a:spcBef>
            </a:pPr>
            <a:r>
              <a:rPr sz="12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484" y="330707"/>
            <a:ext cx="8310372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2866" y="609346"/>
            <a:ext cx="7485380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6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745215" cy="4243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460">
              <a:lnSpc>
                <a:spcPts val="2267"/>
              </a:lnSpc>
              <a:spcBef>
                <a:spcPts val="165"/>
              </a:spcBef>
            </a:pP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ación</a:t>
            </a:r>
            <a:r>
              <a:rPr sz="2000" spc="-136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-33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xtrem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88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2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ú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ima</a:t>
            </a:r>
            <a:r>
              <a:rPr sz="2000" spc="8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década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glo</a:t>
            </a:r>
            <a:r>
              <a:rPr sz="2000" spc="-10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XX, </a:t>
            </a:r>
            <a:endParaRPr sz="2000">
              <a:latin typeface="Franklin Gothic Medium"/>
              <a:cs typeface="Franklin Gothic Medium"/>
            </a:endParaRPr>
          </a:p>
          <a:p>
            <a:pPr marL="12700" marR="2674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dió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-59" dirty="0" smtClean="0">
                <a:latin typeface="Franklin Gothic Medium"/>
                <a:cs typeface="Franklin Gothic Medium"/>
              </a:rPr>
              <a:t>1</a:t>
            </a:r>
            <a:r>
              <a:rPr sz="2000" spc="0" dirty="0" smtClean="0">
                <a:latin typeface="Franklin Gothic Medium"/>
                <a:cs typeface="Franklin Gothic Medium"/>
              </a:rPr>
              <a:t>0%</a:t>
            </a:r>
            <a:r>
              <a:rPr sz="2000" spc="-1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6%</a:t>
            </a:r>
            <a:r>
              <a:rPr sz="2000" spc="-10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mant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-25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8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ancada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je </a:t>
            </a:r>
            <a:endParaRPr sz="2000">
              <a:latin typeface="Franklin Gothic Medium"/>
              <a:cs typeface="Franklin Gothic Medium"/>
            </a:endParaRPr>
          </a:p>
          <a:p>
            <a:pPr marL="12700" marR="2674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7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año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2006,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 el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l,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ig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110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cent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je</a:t>
            </a:r>
            <a:r>
              <a:rPr sz="2000" spc="-1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pobreza, </a:t>
            </a:r>
            <a:endParaRPr sz="2000">
              <a:latin typeface="Franklin Gothic Medium"/>
              <a:cs typeface="Franklin Gothic Medium"/>
            </a:endParaRPr>
          </a:p>
          <a:p>
            <a:pPr marL="12700" marR="2674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9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pezó</a:t>
            </a:r>
            <a:r>
              <a:rPr sz="2000" spc="-1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minui</a:t>
            </a:r>
            <a:r>
              <a:rPr sz="2000" spc="-111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ándose</a:t>
            </a:r>
            <a:r>
              <a:rPr sz="2000" spc="-10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3,3%</a:t>
            </a:r>
            <a:r>
              <a:rPr sz="2000" spc="-1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20</a:t>
            </a:r>
            <a:r>
              <a:rPr sz="2000" spc="-100" dirty="0" smtClean="0">
                <a:latin typeface="Franklin Gothic Medium"/>
                <a:cs typeface="Franklin Gothic Medium"/>
              </a:rPr>
              <a:t>0</a:t>
            </a:r>
            <a:r>
              <a:rPr sz="2000" spc="0" dirty="0" smtClean="0">
                <a:latin typeface="Franklin Gothic Medium"/>
                <a:cs typeface="Franklin Gothic Medium"/>
              </a:rPr>
              <a:t>7,</a:t>
            </a:r>
            <a:r>
              <a:rPr sz="2000" spc="1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ara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ego </a:t>
            </a:r>
            <a:endParaRPr sz="2000">
              <a:latin typeface="Franklin Gothic Medium"/>
              <a:cs typeface="Franklin Gothic Medium"/>
            </a:endParaRPr>
          </a:p>
          <a:p>
            <a:pPr marL="12700" marR="2674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remo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-106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4,2%</a:t>
            </a:r>
            <a:r>
              <a:rPr sz="2000" spc="-11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2009, 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región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Brunc</a:t>
            </a:r>
            <a:r>
              <a:rPr sz="2000" spc="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ese </a:t>
            </a:r>
            <a:endParaRPr sz="2000">
              <a:latin typeface="Franklin Gothic Medium"/>
              <a:cs typeface="Franklin Gothic Medium"/>
            </a:endParaRPr>
          </a:p>
          <a:p>
            <a:pPr marL="12700" marR="2674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po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je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can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ó</a:t>
            </a:r>
            <a:r>
              <a:rPr sz="2000" spc="-12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8</a:t>
            </a:r>
            <a:r>
              <a:rPr sz="2000" spc="4" dirty="0" smtClean="0">
                <a:latin typeface="Franklin Gothic Medium"/>
                <a:cs typeface="Franklin Gothic Medium"/>
              </a:rPr>
              <a:t>,</a:t>
            </a:r>
            <a:r>
              <a:rPr sz="2000" spc="14" dirty="0" smtClean="0">
                <a:latin typeface="Franklin Gothic Medium"/>
                <a:cs typeface="Franklin Gothic Medium"/>
              </a:rPr>
              <a:t>5</a:t>
            </a:r>
            <a:r>
              <a:rPr sz="2000" spc="0" dirty="0" smtClean="0">
                <a:latin typeface="Franklin Gothic Medium"/>
                <a:cs typeface="Franklin Gothic Medium"/>
              </a:rPr>
              <a:t>%.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  <a:spcBef>
                <a:spcPts val="133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c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indicado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Decimos</a:t>
            </a:r>
            <a:r>
              <a:rPr sz="2000" spc="-33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</a:t>
            </a:r>
            <a:r>
              <a:rPr sz="2000" spc="-33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8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48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orme</a:t>
            </a:r>
            <a:r>
              <a:rPr sz="2000" spc="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ado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Nació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tó</a:t>
            </a:r>
            <a:r>
              <a:rPr sz="2000" spc="-1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as se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ocioeconómicas</a:t>
            </a:r>
            <a:r>
              <a:rPr sz="2000" spc="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ís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(en la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Hu</a:t>
            </a:r>
            <a:r>
              <a:rPr sz="2000" spc="-1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53" dirty="0" smtClean="0">
                <a:latin typeface="Franklin Gothic Medium"/>
                <a:cs typeface="Franklin Gothic Medium"/>
              </a:rPr>
              <a:t> </a:t>
            </a:r>
            <a:r>
              <a:rPr sz="2000" spc="-43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án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ica</a:t>
            </a:r>
            <a:r>
              <a:rPr sz="2000" spc="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Cho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ega,</a:t>
            </a:r>
            <a:r>
              <a:rPr sz="2000" spc="-188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odu</a:t>
            </a:r>
            <a:r>
              <a:rPr sz="2000" spc="-4" dirty="0" smtClean="0">
                <a:latin typeface="Franklin Gothic Medium"/>
                <a:cs typeface="Franklin Gothic Medium"/>
              </a:rPr>
              <a:t>j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na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39" dirty="0" smtClean="0">
                <a:latin typeface="Franklin Gothic Medium"/>
                <a:cs typeface="Franklin Gothic Medium"/>
              </a:rPr>
              <a:t>ev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minución).</a:t>
            </a:r>
            <a:r>
              <a:rPr sz="2000" spc="-19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ido</a:t>
            </a:r>
            <a:r>
              <a:rPr sz="2000" spc="-10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9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ce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ación</a:t>
            </a:r>
            <a:r>
              <a:rPr sz="2000" spc="-1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poblac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1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región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Centr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8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í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berga</a:t>
            </a:r>
            <a:r>
              <a:rPr sz="2000" spc="-1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63%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hogares</a:t>
            </a:r>
            <a:r>
              <a:rPr sz="2000" spc="-1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pobres</a:t>
            </a:r>
            <a:r>
              <a:rPr sz="2000" spc="-7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46%</a:t>
            </a:r>
            <a:r>
              <a:rPr sz="2000" spc="-10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hogares</a:t>
            </a:r>
            <a:r>
              <a:rPr sz="2000" spc="-1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89" dirty="0" smtClean="0">
                <a:latin typeface="Franklin Gothic Medium"/>
                <a:cs typeface="Franklin Gothic Medium"/>
              </a:rPr>
              <a:t> </a:t>
            </a:r>
            <a:r>
              <a:rPr sz="2000" spc="-33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xtrem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-25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incide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cia</a:t>
            </a:r>
            <a:r>
              <a:rPr sz="2000" spc="-1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50" dirty="0" smtClean="0">
                <a:latin typeface="Franklin Gothic Medium"/>
                <a:cs typeface="Franklin Gothic Medium"/>
              </a:rPr>
              <a:t>a</a:t>
            </a:r>
            <a:r>
              <a:rPr sz="2000" spc="-29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or</a:t>
            </a:r>
            <a:r>
              <a:rPr sz="2000" spc="-19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regiones</a:t>
            </a:r>
            <a:r>
              <a:rPr sz="2000" spc="-1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Brunca,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9" dirty="0" smtClean="0">
                <a:latin typeface="Franklin Gothic Medium"/>
                <a:cs typeface="Franklin Gothic Medium"/>
              </a:rPr>
              <a:t>ue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 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2267"/>
              </a:lnSpc>
            </a:pPr>
            <a:r>
              <a:rPr sz="2000" spc="-37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ánt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1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Cho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ega.</a:t>
            </a:r>
            <a:r>
              <a:rPr sz="2000" spc="-1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ación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digna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ca</a:t>
            </a:r>
            <a:r>
              <a:rPr sz="2000" spc="-10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20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brecha</a:t>
            </a:r>
            <a:r>
              <a:rPr sz="2000" spc="-7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entre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ral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rbana</a:t>
            </a:r>
            <a:r>
              <a:rPr sz="2000" spc="-4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descendió,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ace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erad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e,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20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ig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o,</a:t>
            </a:r>
            <a:r>
              <a:rPr sz="2000" spc="-10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ándo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8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0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ño</a:t>
            </a:r>
            <a:r>
              <a:rPr sz="2000" spc="-4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2009</a:t>
            </a:r>
            <a:r>
              <a:rPr sz="2000" spc="-1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 </a:t>
            </a:r>
            <a:r>
              <a:rPr sz="2000" spc="-25" dirty="0" smtClean="0">
                <a:latin typeface="Franklin Gothic Medium"/>
                <a:cs typeface="Franklin Gothic Medium"/>
              </a:rPr>
              <a:t>1</a:t>
            </a:r>
            <a:r>
              <a:rPr sz="2000" spc="0" dirty="0" smtClean="0">
                <a:latin typeface="Franklin Gothic Medium"/>
                <a:cs typeface="Franklin Gothic Medium"/>
              </a:rPr>
              <a:t>9,2%</a:t>
            </a:r>
            <a:r>
              <a:rPr sz="2000" spc="-10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1</a:t>
            </a:r>
            <a:r>
              <a:rPr sz="2000" spc="0" dirty="0" smtClean="0">
                <a:latin typeface="Franklin Gothic Medium"/>
                <a:cs typeface="Franklin Gothic Medium"/>
              </a:rPr>
              <a:t>8%,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85"/>
              </a:lnSpc>
              <a:spcBef>
                <a:spcPts val="3"/>
              </a:spcBef>
            </a:pPr>
            <a:r>
              <a:rPr sz="3000" spc="0" baseline="1469" dirty="0" smtClean="0">
                <a:latin typeface="Franklin Gothic Medium"/>
                <a:cs typeface="Franklin Gothic Medium"/>
              </a:rPr>
              <a:t>re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s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pect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i</a:t>
            </a:r>
            <a:r>
              <a:rPr sz="3000" spc="-25" baseline="1469" dirty="0" smtClean="0">
                <a:latin typeface="Franklin Gothic Medium"/>
                <a:cs typeface="Franklin Gothic Medium"/>
              </a:rPr>
              <a:t>v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amen</a:t>
            </a:r>
            <a:r>
              <a:rPr sz="3000" spc="-34" baseline="1469" dirty="0" smtClean="0">
                <a:latin typeface="Franklin Gothic Medium"/>
                <a:cs typeface="Franklin Gothic Medium"/>
              </a:rPr>
              <a:t>t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e.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41331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79" y="377951"/>
            <a:ext cx="8676132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60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65054"/>
            <a:ext cx="7657194" cy="4522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77">
              <a:lnSpc>
                <a:spcPts val="1689"/>
              </a:lnSpc>
              <a:spcBef>
                <a:spcPts val="84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35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elat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3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ecuenc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13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comun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156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28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orman</a:t>
            </a:r>
            <a:r>
              <a:rPr sz="1550" spc="6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ac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ones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endParaRPr sz="1550">
              <a:latin typeface="Franklin Gothic Medium"/>
              <a:cs typeface="Franklin Gothic Medium"/>
            </a:endParaRPr>
          </a:p>
          <a:p>
            <a:pPr marL="12700" marR="216527">
              <a:lnSpc>
                <a:spcPts val="1757"/>
              </a:lnSpc>
              <a:spcBef>
                <a:spcPts val="15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fu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ciona</a:t>
            </a:r>
            <a:r>
              <a:rPr sz="1550" spc="4" dirty="0" smtClean="0">
                <a:latin typeface="Franklin Gothic Medium"/>
                <a:cs typeface="Franklin Gothic Medium"/>
              </a:rPr>
              <a:t>ri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públ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cos</a:t>
            </a:r>
            <a:r>
              <a:rPr sz="1550" spc="-60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ñen</a:t>
            </a:r>
            <a:r>
              <a:rPr sz="1550" spc="-6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moral</a:t>
            </a:r>
            <a:r>
              <a:rPr sz="1550" spc="-14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ét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fu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-8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públ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9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19" dirty="0" smtClean="0">
                <a:latin typeface="Franklin Gothic Medium"/>
                <a:cs typeface="Franklin Gothic Medium"/>
              </a:rPr>
              <a:t>ey</a:t>
            </a:r>
            <a:r>
              <a:rPr sz="1550" spc="0" dirty="0" smtClean="0">
                <a:latin typeface="Franklin Gothic Medium"/>
                <a:cs typeface="Franklin Gothic Medium"/>
              </a:rPr>
              <a:t>es. </a:t>
            </a:r>
            <a:endParaRPr sz="1550">
              <a:latin typeface="Franklin Gothic Medium"/>
              <a:cs typeface="Franklin Gothic Medium"/>
            </a:endParaRPr>
          </a:p>
          <a:p>
            <a:pPr marL="12700" marR="216527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nta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lem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6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ciones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minan</a:t>
            </a:r>
            <a:r>
              <a:rPr sz="1550" spc="-13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14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ianza</a:t>
            </a:r>
            <a:r>
              <a:rPr sz="1550" spc="-1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2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lación</a:t>
            </a:r>
            <a:r>
              <a:rPr sz="1550" spc="-9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2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inst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tuciones </a:t>
            </a:r>
            <a:endParaRPr sz="1550">
              <a:latin typeface="Franklin Gothic Medium"/>
              <a:cs typeface="Franklin Gothic Medium"/>
            </a:endParaRPr>
          </a:p>
          <a:p>
            <a:pPr marL="12700" marR="216527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públ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cas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nera</a:t>
            </a:r>
            <a:r>
              <a:rPr sz="1550" spc="4" dirty="0" smtClean="0">
                <a:latin typeface="Franklin Gothic Medium"/>
                <a:cs typeface="Franklin Gothic Medium"/>
              </a:rPr>
              <a:t>liz</a:t>
            </a:r>
            <a:r>
              <a:rPr sz="1550" spc="0" dirty="0" smtClean="0">
                <a:latin typeface="Franklin Gothic Medium"/>
                <a:cs typeface="Franklin Gothic Medium"/>
              </a:rPr>
              <a:t>an,</a:t>
            </a:r>
            <a:r>
              <a:rPr sz="1550" spc="9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manera</a:t>
            </a:r>
            <a:r>
              <a:rPr sz="1550" spc="-135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j</a:t>
            </a:r>
            <a:r>
              <a:rPr sz="1550" spc="0" dirty="0" smtClean="0">
                <a:latin typeface="Franklin Gothic Medium"/>
                <a:cs typeface="Franklin Gothic Medium"/>
              </a:rPr>
              <a:t>us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a,</a:t>
            </a:r>
            <a:r>
              <a:rPr sz="1550" spc="-8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uctas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nap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op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13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algunos </a:t>
            </a:r>
            <a:endParaRPr sz="1550">
              <a:latin typeface="Franklin Gothic Medium"/>
              <a:cs typeface="Franklin Gothic Medium"/>
            </a:endParaRPr>
          </a:p>
          <a:p>
            <a:pPr marL="12700" marR="216527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fu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ciona</a:t>
            </a:r>
            <a:r>
              <a:rPr sz="1550" spc="4" dirty="0" smtClean="0">
                <a:latin typeface="Franklin Gothic Medium"/>
                <a:cs typeface="Franklin Gothic Medium"/>
              </a:rPr>
              <a:t>ri</a:t>
            </a:r>
            <a:r>
              <a:rPr sz="1550" spc="0" dirty="0" smtClean="0">
                <a:latin typeface="Franklin Gothic Medium"/>
                <a:cs typeface="Franklin Gothic Medium"/>
              </a:rPr>
              <a:t>os,</a:t>
            </a:r>
            <a:r>
              <a:rPr sz="1550" spc="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al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pun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6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crear</a:t>
            </a:r>
            <a:r>
              <a:rPr sz="1550" spc="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ere</a:t>
            </a:r>
            <a:r>
              <a:rPr sz="1550" spc="-9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pos</a:t>
            </a:r>
            <a:r>
              <a:rPr sz="1550" spc="-15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como</a:t>
            </a:r>
            <a:r>
              <a:rPr sz="1550" spc="-1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3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signan</a:t>
            </a:r>
            <a:r>
              <a:rPr sz="1550" spc="-8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las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fu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ciona</a:t>
            </a:r>
            <a:r>
              <a:rPr sz="1550" spc="4" dirty="0" smtClean="0">
                <a:latin typeface="Franklin Gothic Medium"/>
                <a:cs typeface="Franklin Gothic Medium"/>
              </a:rPr>
              <a:t>ri</a:t>
            </a:r>
            <a:r>
              <a:rPr sz="1550" spc="0" dirty="0" smtClean="0">
                <a:latin typeface="Franklin Gothic Medium"/>
                <a:cs typeface="Franklin Gothic Medium"/>
              </a:rPr>
              <a:t>os </a:t>
            </a:r>
            <a:endParaRPr sz="1550">
              <a:latin typeface="Franklin Gothic Medium"/>
              <a:cs typeface="Franklin Gothic Medium"/>
            </a:endParaRPr>
          </a:p>
          <a:p>
            <a:pPr marL="12700" marR="216527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públ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cos</a:t>
            </a:r>
            <a:r>
              <a:rPr sz="1550" spc="-8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como</a:t>
            </a:r>
            <a:r>
              <a:rPr sz="1550" spc="-1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os.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473"/>
              </a:spcBef>
            </a:pPr>
            <a:r>
              <a:rPr sz="1550" spc="-100" dirty="0" smtClean="0">
                <a:latin typeface="Franklin Gothic Medium"/>
                <a:cs typeface="Franklin Gothic Medium"/>
              </a:rPr>
              <a:t>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ansparenc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In</a:t>
            </a:r>
            <a:r>
              <a:rPr sz="1550" spc="-2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ernac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onal,</a:t>
            </a:r>
            <a:r>
              <a:rPr sz="1550" spc="8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organi</a:t>
            </a:r>
            <a:r>
              <a:rPr sz="1550" spc="9" dirty="0" smtClean="0">
                <a:latin typeface="Franklin Gothic Medium"/>
                <a:cs typeface="Franklin Gothic Medium"/>
              </a:rPr>
              <a:t>z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5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civ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65" dirty="0" smtClean="0">
                <a:latin typeface="Franklin Gothic Medium"/>
                <a:cs typeface="Franklin Gothic Medium"/>
              </a:rPr>
              <a:t> </a:t>
            </a:r>
            <a:r>
              <a:rPr sz="1550" spc="-9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cha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ón,</a:t>
            </a:r>
            <a:r>
              <a:rPr sz="1550" spc="-83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iz</a:t>
            </a:r>
            <a:r>
              <a:rPr sz="1550" spc="0" dirty="0" smtClean="0">
                <a:latin typeface="Franklin Gothic Medium"/>
                <a:cs typeface="Franklin Gothic Medium"/>
              </a:rPr>
              <a:t>ó</a:t>
            </a:r>
            <a:r>
              <a:rPr sz="1550" spc="-10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año</a:t>
            </a:r>
            <a:r>
              <a:rPr sz="1550" spc="-4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2006,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ncuesta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ent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66" dirty="0" smtClean="0">
                <a:latin typeface="Franklin Gothic Medium"/>
                <a:cs typeface="Franklin Gothic Medium"/>
              </a:rPr>
              <a:t> </a:t>
            </a:r>
            <a:r>
              <a:rPr sz="1550" spc="-44" dirty="0" smtClean="0">
                <a:latin typeface="Franklin Gothic Medium"/>
                <a:cs typeface="Franklin Gothic Medium"/>
              </a:rPr>
              <a:t>1</a:t>
            </a:r>
            <a:r>
              <a:rPr sz="1550" spc="0" dirty="0" smtClean="0">
                <a:latin typeface="Franklin Gothic Medium"/>
                <a:cs typeface="Franklin Gothic Medium"/>
              </a:rPr>
              <a:t>63</a:t>
            </a:r>
            <a:r>
              <a:rPr sz="1550" spc="-2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países</a:t>
            </a:r>
            <a:r>
              <a:rPr sz="1550" spc="1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sobre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ce</a:t>
            </a:r>
            <a:r>
              <a:rPr sz="1550" spc="-73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10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paí</a:t>
            </a:r>
            <a:r>
              <a:rPr sz="1550" spc="4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;</a:t>
            </a:r>
            <a:r>
              <a:rPr sz="1550" spc="-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Cos</a:t>
            </a:r>
            <a:r>
              <a:rPr sz="1550" spc="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Rica</a:t>
            </a:r>
            <a:r>
              <a:rPr sz="1550" spc="-8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upó</a:t>
            </a:r>
            <a:r>
              <a:rPr sz="1550" spc="-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-1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55,</a:t>
            </a:r>
            <a:r>
              <a:rPr sz="1550" spc="-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</a:t>
            </a:r>
            <a:r>
              <a:rPr sz="1550" spc="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14" dirty="0" smtClean="0">
                <a:latin typeface="Franklin Gothic Medium"/>
                <a:cs typeface="Franklin Gothic Medium"/>
              </a:rPr>
              <a:t>f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50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4</a:t>
            </a:r>
            <a:r>
              <a:rPr sz="1550" spc="-64" dirty="0" smtClean="0">
                <a:latin typeface="Franklin Gothic Medium"/>
                <a:cs typeface="Franklin Gothic Medium"/>
              </a:rPr>
              <a:t>,</a:t>
            </a:r>
            <a:r>
              <a:rPr sz="1550" spc="0" dirty="0" smtClean="0">
                <a:latin typeface="Franklin Gothic Medium"/>
                <a:cs typeface="Franklin Gothic Medium"/>
              </a:rPr>
              <a:t>1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(en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sc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cual</a:t>
            </a:r>
            <a:r>
              <a:rPr sz="1550" spc="-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3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1 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ni</a:t>
            </a:r>
            <a:r>
              <a:rPr sz="1550" spc="19" dirty="0" smtClean="0">
                <a:latin typeface="Franklin Gothic Medium"/>
                <a:cs typeface="Franklin Gothic Medium"/>
              </a:rPr>
              <a:t>f</a:t>
            </a:r>
            <a:r>
              <a:rPr sz="1550" spc="0" dirty="0" smtClean="0">
                <a:latin typeface="Franklin Gothic Medium"/>
                <a:cs typeface="Franklin Gothic Medium"/>
              </a:rPr>
              <a:t>ica</a:t>
            </a:r>
            <a:r>
              <a:rPr sz="1550" spc="-5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-1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tal</a:t>
            </a:r>
            <a:r>
              <a:rPr sz="1550" spc="-10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upción</a:t>
            </a:r>
            <a:r>
              <a:rPr sz="1550" spc="-8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0" dirty="0" smtClean="0">
                <a:latin typeface="Franklin Gothic Medium"/>
                <a:cs typeface="Franklin Gothic Medium"/>
              </a:rPr>
              <a:t> </a:t>
            </a:r>
            <a:r>
              <a:rPr sz="1550" spc="-44" dirty="0" smtClean="0">
                <a:latin typeface="Franklin Gothic Medium"/>
                <a:cs typeface="Franklin Gothic Medium"/>
              </a:rPr>
              <a:t>1</a:t>
            </a:r>
            <a:r>
              <a:rPr sz="1550" spc="0" dirty="0" smtClean="0">
                <a:latin typeface="Franklin Gothic Medium"/>
                <a:cs typeface="Franklin Gothic Medium"/>
              </a:rPr>
              <a:t>0,</a:t>
            </a:r>
            <a:r>
              <a:rPr sz="1550" spc="1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aus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ncia</a:t>
            </a:r>
            <a:r>
              <a:rPr sz="1550" spc="-67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upción),</a:t>
            </a:r>
            <a:r>
              <a:rPr sz="1550" spc="-10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mo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emos</a:t>
            </a:r>
            <a:r>
              <a:rPr sz="1550" spc="-9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-13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nuest</a:t>
            </a:r>
            <a:r>
              <a:rPr sz="1550" spc="-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-4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üeñ</a:t>
            </a:r>
            <a:r>
              <a:rPr sz="1550" spc="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1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aun</a:t>
            </a:r>
            <a:r>
              <a:rPr sz="1550" spc="-9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4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año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2008,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había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alcanza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1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5</a:t>
            </a:r>
            <a:r>
              <a:rPr sz="1550" spc="-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os,</a:t>
            </a:r>
            <a:r>
              <a:rPr sz="1550" spc="-3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</a:t>
            </a:r>
            <a:r>
              <a:rPr sz="1550" spc="-4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cual</a:t>
            </a:r>
            <a:r>
              <a:rPr sz="1550" spc="-45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6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mejo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4" dirty="0" smtClean="0">
                <a:latin typeface="Franklin Gothic Medium"/>
                <a:cs typeface="Franklin Gothic Medium"/>
              </a:rPr>
              <a:t>í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1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po.</a:t>
            </a:r>
            <a:r>
              <a:rPr sz="1550" spc="-13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smo,</a:t>
            </a:r>
            <a:r>
              <a:rPr sz="1550" spc="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2009,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Escuela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1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6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Cos</a:t>
            </a:r>
            <a:r>
              <a:rPr sz="1550" spc="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5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Rica</a:t>
            </a:r>
            <a:r>
              <a:rPr sz="1550" spc="-8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4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Cen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6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I</a:t>
            </a:r>
            <a:r>
              <a:rPr sz="1550" spc="-39" dirty="0" smtClean="0">
                <a:latin typeface="Franklin Gothic Medium"/>
                <a:cs typeface="Franklin Gothic Medium"/>
              </a:rPr>
              <a:t>n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est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g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ciones</a:t>
            </a:r>
            <a:r>
              <a:rPr sz="1550" spc="-14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-4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em</a:t>
            </a:r>
            <a:r>
              <a:rPr sz="1550" spc="-4" dirty="0" smtClean="0">
                <a:latin typeface="Franklin Gothic Medium"/>
                <a:cs typeface="Franklin Gothic Medium"/>
              </a:rPr>
              <a:t>á</a:t>
            </a:r>
            <a:r>
              <a:rPr sz="1550" spc="0" dirty="0" smtClean="0">
                <a:latin typeface="Franklin Gothic Medium"/>
                <a:cs typeface="Franklin Gothic Medium"/>
              </a:rPr>
              <a:t>t</a:t>
            </a:r>
            <a:r>
              <a:rPr sz="1550" spc="9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10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Pu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8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Apl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3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esa</a:t>
            </a:r>
            <a:r>
              <a:rPr sz="1550" spc="-8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U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1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,</a:t>
            </a:r>
            <a:r>
              <a:rPr sz="1550" spc="-44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iz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on</a:t>
            </a:r>
            <a:r>
              <a:rPr sz="1550" spc="-1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u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6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-14" dirty="0" smtClean="0">
                <a:latin typeface="Franklin Gothic Medium"/>
                <a:cs typeface="Franklin Gothic Medium"/>
              </a:rPr>
              <a:t>e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erm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nar</a:t>
            </a:r>
            <a:r>
              <a:rPr sz="1550" spc="7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cuál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era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op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13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públ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or</a:t>
            </a:r>
            <a:r>
              <a:rPr sz="1550" spc="4" dirty="0" smtClean="0">
                <a:latin typeface="Franklin Gothic Medium"/>
                <a:cs typeface="Franklin Gothic Medium"/>
              </a:rPr>
              <a:t>n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7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2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9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paí</a:t>
            </a:r>
            <a:r>
              <a:rPr sz="1550" spc="4" dirty="0" smtClean="0">
                <a:latin typeface="Franklin Gothic Medium"/>
                <a:cs typeface="Franklin Gothic Medium"/>
              </a:rPr>
              <a:t>s</a:t>
            </a:r>
            <a:r>
              <a:rPr sz="1550" spc="0" dirty="0" smtClean="0">
                <a:latin typeface="Franklin Gothic Medium"/>
                <a:cs typeface="Franklin Gothic Medium"/>
              </a:rPr>
              <a:t>.</a:t>
            </a:r>
            <a:r>
              <a:rPr sz="1550" spc="-3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Los</a:t>
            </a:r>
            <a:r>
              <a:rPr sz="1550" spc="-17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esul</a:t>
            </a:r>
            <a:r>
              <a:rPr sz="1550" spc="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-83" dirty="0" smtClean="0">
                <a:latin typeface="Franklin Gothic Medium"/>
                <a:cs typeface="Franklin Gothic Medium"/>
              </a:rPr>
              <a:t> 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1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on</a:t>
            </a:r>
            <a:r>
              <a:rPr sz="1550" spc="-8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una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l</a:t>
            </a:r>
            <a:r>
              <a:rPr sz="1550" spc="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a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preocup</a:t>
            </a:r>
            <a:r>
              <a:rPr sz="1550" spc="-4" dirty="0" smtClean="0">
                <a:latin typeface="Franklin Gothic Medium"/>
                <a:cs typeface="Franklin Gothic Medium"/>
              </a:rPr>
              <a:t>a</a:t>
            </a:r>
            <a:r>
              <a:rPr sz="1550" spc="0" dirty="0" smtClean="0">
                <a:latin typeface="Franklin Gothic Medium"/>
                <a:cs typeface="Franklin Gothic Medium"/>
              </a:rPr>
              <a:t>ción</a:t>
            </a:r>
            <a:r>
              <a:rPr sz="1550" spc="-13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4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po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lación</a:t>
            </a:r>
            <a:r>
              <a:rPr sz="1550" spc="-104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ni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49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upción,</a:t>
            </a:r>
            <a:r>
              <a:rPr sz="1550" spc="-7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nc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ptuán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olo</a:t>
            </a:r>
            <a:r>
              <a:rPr sz="1550" spc="-13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</a:t>
            </a:r>
            <a:r>
              <a:rPr sz="1550" spc="-4" dirty="0" smtClean="0">
                <a:latin typeface="Franklin Gothic Medium"/>
                <a:cs typeface="Franklin Gothic Medium"/>
              </a:rPr>
              <a:t>o</a:t>
            </a:r>
            <a:r>
              <a:rPr sz="1550" spc="0" dirty="0" smtClean="0">
                <a:latin typeface="Franklin Gothic Medium"/>
                <a:cs typeface="Franklin Gothic Medium"/>
              </a:rPr>
              <a:t>mo</a:t>
            </a:r>
            <a:r>
              <a:rPr sz="1550" spc="-11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muy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g</a:t>
            </a:r>
            <a:r>
              <a:rPr sz="1550" spc="0" dirty="0" smtClean="0">
                <a:latin typeface="Franklin Gothic Medium"/>
                <a:cs typeface="Franklin Gothic Medium"/>
              </a:rPr>
              <a:t>r</a:t>
            </a:r>
            <a:r>
              <a:rPr sz="1550" spc="-34" dirty="0" smtClean="0">
                <a:latin typeface="Franklin Gothic Medium"/>
                <a:cs typeface="Franklin Gothic Medium"/>
              </a:rPr>
              <a:t>a</a:t>
            </a:r>
            <a:r>
              <a:rPr sz="1550" spc="-25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e,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aun</a:t>
            </a:r>
            <a:r>
              <a:rPr sz="1550" spc="-9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49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omo</a:t>
            </a:r>
            <a:r>
              <a:rPr sz="1550" spc="-119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un hecho</a:t>
            </a:r>
            <a:r>
              <a:rPr sz="1550" spc="-40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re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19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e,</a:t>
            </a:r>
            <a:r>
              <a:rPr sz="1550" spc="-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2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estudio</a:t>
            </a:r>
            <a:r>
              <a:rPr sz="1550" spc="-97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vi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enció</a:t>
            </a:r>
            <a:r>
              <a:rPr sz="1550" spc="-99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2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e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ad</a:t>
            </a:r>
            <a:r>
              <a:rPr sz="1550" spc="-4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so</a:t>
            </a:r>
            <a:r>
              <a:rPr sz="1550" spc="4" dirty="0" smtClean="0">
                <a:latin typeface="Franklin Gothic Medium"/>
                <a:cs typeface="Franklin Gothic Medium"/>
              </a:rPr>
              <a:t>l</a:t>
            </a:r>
            <a:r>
              <a:rPr sz="1550" spc="0" dirty="0" smtClean="0">
                <a:latin typeface="Franklin Gothic Medium"/>
                <a:cs typeface="Franklin Gothic Medium"/>
              </a:rPr>
              <a:t>o</a:t>
            </a:r>
            <a:r>
              <a:rPr sz="1550" spc="-5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c</a:t>
            </a:r>
            <a:r>
              <a:rPr sz="1550" spc="0" dirty="0" smtClean="0">
                <a:latin typeface="Franklin Gothic Medium"/>
                <a:cs typeface="Franklin Gothic Medium"/>
              </a:rPr>
              <a:t>ons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era</a:t>
            </a:r>
            <a:r>
              <a:rPr sz="1550" spc="-5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0" dirty="0" smtClean="0">
                <a:latin typeface="Franklin Gothic Medium"/>
                <a:cs typeface="Franklin Gothic Medium"/>
              </a:rPr>
              <a:t>cor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upc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ón</a:t>
            </a:r>
            <a:r>
              <a:rPr sz="1550" spc="-109" dirty="0" smtClean="0">
                <a:latin typeface="Franklin Gothic Medium"/>
                <a:cs typeface="Franklin Gothic Medium"/>
              </a:rPr>
              <a:t> </a:t>
            </a:r>
            <a:r>
              <a:rPr sz="1550" spc="-14" dirty="0" smtClean="0">
                <a:latin typeface="Franklin Gothic Medium"/>
                <a:cs typeface="Franklin Gothic Medium"/>
              </a:rPr>
              <a:t>q</a:t>
            </a:r>
            <a:r>
              <a:rPr sz="1550" spc="0" dirty="0" smtClean="0">
                <a:latin typeface="Franklin Gothic Medium"/>
                <a:cs typeface="Franklin Gothic Medium"/>
              </a:rPr>
              <a:t>ue</a:t>
            </a:r>
            <a:r>
              <a:rPr sz="1550" spc="-2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se</a:t>
            </a:r>
            <a:r>
              <a:rPr sz="1550" spc="4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1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en</a:t>
            </a:r>
            <a:r>
              <a:rPr sz="1550" spc="-1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m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s</a:t>
            </a:r>
            <a:r>
              <a:rPr sz="1550" spc="4" dirty="0" smtClean="0">
                <a:latin typeface="Franklin Gothic Medium"/>
                <a:cs typeface="Franklin Gothic Medium"/>
              </a:rPr>
              <a:t>tr</a:t>
            </a:r>
            <a:r>
              <a:rPr sz="1550" spc="0" dirty="0" smtClean="0">
                <a:latin typeface="Franklin Gothic Medium"/>
                <a:cs typeface="Franklin Gothic Medium"/>
              </a:rPr>
              <a:t>ación</a:t>
            </a:r>
            <a:r>
              <a:rPr sz="1550" spc="4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públ</a:t>
            </a: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0" dirty="0" smtClean="0">
                <a:latin typeface="Franklin Gothic Medium"/>
                <a:cs typeface="Franklin Gothic Medium"/>
              </a:rPr>
              <a:t>ca</a:t>
            </a:r>
            <a:r>
              <a:rPr sz="1550" spc="-9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32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no</a:t>
            </a:r>
            <a:r>
              <a:rPr sz="1550" spc="-16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e</a:t>
            </a:r>
            <a:r>
              <a:rPr sz="1550" spc="0" dirty="0" smtClean="0">
                <a:latin typeface="Franklin Gothic Medium"/>
                <a:cs typeface="Franklin Gothic Medium"/>
              </a:rPr>
              <a:t>n</a:t>
            </a:r>
            <a:r>
              <a:rPr sz="1550" spc="1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p</a:t>
            </a:r>
            <a:r>
              <a:rPr sz="1550" spc="4" dirty="0" smtClean="0">
                <a:latin typeface="Franklin Gothic Medium"/>
                <a:cs typeface="Franklin Gothic Medium"/>
              </a:rPr>
              <a:t>ri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9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a,</a:t>
            </a:r>
            <a:r>
              <a:rPr sz="1550" spc="-6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como</a:t>
            </a:r>
            <a:r>
              <a:rPr sz="1550" spc="-153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la</a:t>
            </a:r>
            <a:r>
              <a:rPr sz="1550" spc="-38" dirty="0" smtClean="0">
                <a:latin typeface="Franklin Gothic Medium"/>
                <a:cs typeface="Franklin Gothic Medium"/>
              </a:rPr>
              <a:t> </a:t>
            </a:r>
            <a:r>
              <a:rPr sz="1550" spc="-25" dirty="0" smtClean="0">
                <a:latin typeface="Franklin Gothic Medium"/>
                <a:cs typeface="Franklin Gothic Medium"/>
              </a:rPr>
              <a:t>e</a:t>
            </a:r>
            <a:r>
              <a:rPr sz="1550" spc="-14" dirty="0" smtClean="0">
                <a:latin typeface="Franklin Gothic Medium"/>
                <a:cs typeface="Franklin Gothic Medium"/>
              </a:rPr>
              <a:t>v</a:t>
            </a:r>
            <a:r>
              <a:rPr sz="1550" spc="0" dirty="0" smtClean="0">
                <a:latin typeface="Franklin Gothic Medium"/>
                <a:cs typeface="Franklin Gothic Medium"/>
              </a:rPr>
              <a:t>asión</a:t>
            </a:r>
            <a:r>
              <a:rPr sz="1550" spc="-62" dirty="0" smtClean="0">
                <a:latin typeface="Franklin Gothic Medium"/>
                <a:cs typeface="Franklin Gothic Medium"/>
              </a:rPr>
              <a:t> 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e </a:t>
            </a: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757"/>
              </a:lnSpc>
              <a:spcBef>
                <a:spcPts val="103"/>
              </a:spcBef>
            </a:pPr>
            <a:r>
              <a:rPr sz="1550" spc="4" dirty="0" smtClean="0">
                <a:latin typeface="Franklin Gothic Medium"/>
                <a:cs typeface="Franklin Gothic Medium"/>
              </a:rPr>
              <a:t>i</a:t>
            </a:r>
            <a:r>
              <a:rPr sz="1550" spc="-9" dirty="0" smtClean="0">
                <a:latin typeface="Franklin Gothic Medium"/>
                <a:cs typeface="Franklin Gothic Medium"/>
              </a:rPr>
              <a:t>m</a:t>
            </a:r>
            <a:r>
              <a:rPr sz="1550" spc="0" dirty="0" smtClean="0">
                <a:latin typeface="Franklin Gothic Medium"/>
                <a:cs typeface="Franklin Gothic Medium"/>
              </a:rPr>
              <a:t>pues</a:t>
            </a:r>
            <a:r>
              <a:rPr sz="1550" spc="-14" dirty="0" smtClean="0">
                <a:latin typeface="Franklin Gothic Medium"/>
                <a:cs typeface="Franklin Gothic Medium"/>
              </a:rPr>
              <a:t>t</a:t>
            </a:r>
            <a:r>
              <a:rPr sz="1550" spc="0" dirty="0" smtClean="0">
                <a:latin typeface="Franklin Gothic Medium"/>
                <a:cs typeface="Franklin Gothic Medium"/>
              </a:rPr>
              <a:t>os</a:t>
            </a:r>
            <a:r>
              <a:rPr sz="1550" spc="46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y</a:t>
            </a:r>
            <a:r>
              <a:rPr sz="1550" spc="-57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el</a:t>
            </a:r>
            <a:r>
              <a:rPr sz="1550" spc="-15" dirty="0" smtClean="0">
                <a:latin typeface="Franklin Gothic Medium"/>
                <a:cs typeface="Franklin Gothic Medium"/>
              </a:rPr>
              <a:t> </a:t>
            </a:r>
            <a:r>
              <a:rPr sz="1550" spc="0" dirty="0" smtClean="0">
                <a:latin typeface="Franklin Gothic Medium"/>
                <a:cs typeface="Franklin Gothic Medium"/>
              </a:rPr>
              <a:t>cont</a:t>
            </a:r>
            <a:r>
              <a:rPr sz="1550" spc="9" dirty="0" smtClean="0">
                <a:latin typeface="Franklin Gothic Medium"/>
                <a:cs typeface="Franklin Gothic Medium"/>
              </a:rPr>
              <a:t>r</a:t>
            </a:r>
            <a:r>
              <a:rPr sz="1550" spc="0" dirty="0" smtClean="0">
                <a:latin typeface="Franklin Gothic Medium"/>
                <a:cs typeface="Franklin Gothic Medium"/>
              </a:rPr>
              <a:t>a</a:t>
            </a:r>
            <a:r>
              <a:rPr sz="1550" spc="-4" dirty="0" smtClean="0">
                <a:latin typeface="Franklin Gothic Medium"/>
                <a:cs typeface="Franklin Gothic Medium"/>
              </a:rPr>
              <a:t>b</a:t>
            </a:r>
            <a:r>
              <a:rPr sz="1550" spc="0" dirty="0" smtClean="0">
                <a:latin typeface="Franklin Gothic Medium"/>
                <a:cs typeface="Franklin Gothic Medium"/>
              </a:rPr>
              <a:t>an</a:t>
            </a:r>
            <a:r>
              <a:rPr sz="1550" spc="-4" dirty="0" smtClean="0">
                <a:latin typeface="Franklin Gothic Medium"/>
                <a:cs typeface="Franklin Gothic Medium"/>
              </a:rPr>
              <a:t>d</a:t>
            </a:r>
            <a:r>
              <a:rPr sz="1550" spc="0" dirty="0" smtClean="0">
                <a:latin typeface="Franklin Gothic Medium"/>
                <a:cs typeface="Franklin Gothic Medium"/>
              </a:rPr>
              <a:t>o.</a:t>
            </a:r>
            <a:endParaRPr sz="155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3741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08686"/>
            <a:ext cx="128521" cy="124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5"/>
              </a:spcBef>
            </a:pPr>
            <a:r>
              <a:rPr sz="75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377951"/>
            <a:ext cx="8676132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2597" y="631951"/>
            <a:ext cx="7943011" cy="51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23757" y="206371"/>
            <a:ext cx="21602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4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61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1612246"/>
            <a:ext cx="7752046" cy="4328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94"/>
              </a:lnSpc>
              <a:spcBef>
                <a:spcPts val="16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Como</a:t>
            </a:r>
            <a:r>
              <a:rPr sz="2200" spc="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podemos</a:t>
            </a:r>
            <a:r>
              <a:rPr sz="2200" spc="-175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educi</a:t>
            </a:r>
            <a:r>
              <a:rPr sz="2200" spc="-12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3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pción</a:t>
            </a:r>
            <a:r>
              <a:rPr sz="2200" spc="-1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 p</a:t>
            </a:r>
            <a:r>
              <a:rPr sz="2200" spc="-38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obl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ma</a:t>
            </a:r>
            <a:r>
              <a:rPr sz="2200" spc="4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gr</a:t>
            </a:r>
            <a:r>
              <a:rPr sz="2200" spc="-44" dirty="0" smtClean="0">
                <a:latin typeface="Franklin Gothic Medium"/>
                <a:cs typeface="Franklin Gothic Medium"/>
              </a:rPr>
              <a:t>a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13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5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ta</a:t>
            </a:r>
            <a:r>
              <a:rPr sz="2200" spc="-15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di</a:t>
            </a:r>
            <a:r>
              <a:rPr sz="2200" spc="-34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ersas</a:t>
            </a:r>
            <a:r>
              <a:rPr sz="2200" spc="-2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áreas</a:t>
            </a:r>
            <a:r>
              <a:rPr sz="2200" spc="-4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vida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4" dirty="0" smtClean="0">
                <a:latin typeface="Franklin Gothic Medium"/>
                <a:cs typeface="Franklin Gothic Medium"/>
              </a:rPr>
              <a:t>í</a:t>
            </a:r>
            <a:r>
              <a:rPr sz="2200" spc="0" dirty="0" smtClean="0">
                <a:latin typeface="Franklin Gothic Medium"/>
                <a:cs typeface="Franklin Gothic Medium"/>
              </a:rPr>
              <a:t>s:</a:t>
            </a:r>
            <a:r>
              <a:rPr sz="2200" spc="-56" dirty="0" smtClean="0">
                <a:latin typeface="Franklin Gothic Medium"/>
                <a:cs typeface="Franklin Gothic Medium"/>
              </a:rPr>
              <a:t> 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ca</a:t>
            </a:r>
            <a:r>
              <a:rPr sz="2200" spc="-25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po</a:t>
            </a:r>
            <a:r>
              <a:rPr sz="2200" spc="-211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olíti</a:t>
            </a:r>
            <a:r>
              <a:rPr sz="2200" spc="-9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o,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desgasta</a:t>
            </a:r>
            <a:r>
              <a:rPr sz="2200" spc="-17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83" dirty="0" smtClean="0">
                <a:latin typeface="Franklin Gothic Medium"/>
                <a:cs typeface="Franklin Gothic Medium"/>
              </a:rPr>
              <a:t> </a:t>
            </a:r>
            <a:r>
              <a:rPr sz="2200" spc="-5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sis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20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dem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áti</a:t>
            </a:r>
            <a:r>
              <a:rPr sz="2200" spc="-9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o,</a:t>
            </a:r>
            <a:r>
              <a:rPr sz="2200" spc="11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</a:t>
            </a:r>
            <a:r>
              <a:rPr sz="2200" spc="-6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desalie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ta</a:t>
            </a:r>
            <a:r>
              <a:rPr sz="2200" spc="8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67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ti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ción</a:t>
            </a:r>
            <a:r>
              <a:rPr sz="2200" spc="7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soci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-8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civil</a:t>
            </a:r>
            <a:r>
              <a:rPr sz="2200" spc="-12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-19" dirty="0" smtClean="0">
                <a:latin typeface="Franklin Gothic Medium"/>
                <a:cs typeface="Franklin Gothic Medium"/>
              </a:rPr>
              <a:t>f</a:t>
            </a:r>
            <a:r>
              <a:rPr sz="2200" spc="-44" dirty="0" smtClean="0">
                <a:latin typeface="Franklin Gothic Medium"/>
                <a:cs typeface="Franklin Gothic Medium"/>
              </a:rPr>
              <a:t>a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7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</a:t>
            </a:r>
            <a:r>
              <a:rPr sz="2200" spc="-44" dirty="0" smtClean="0">
                <a:latin typeface="Franklin Gothic Medium"/>
                <a:cs typeface="Franklin Gothic Medium"/>
              </a:rPr>
              <a:t>a</a:t>
            </a:r>
            <a:r>
              <a:rPr sz="2200" spc="-25" dirty="0" smtClean="0">
                <a:latin typeface="Franklin Gothic Medium"/>
                <a:cs typeface="Franklin Gothic Medium"/>
              </a:rPr>
              <a:t>y</a:t>
            </a:r>
            <a:r>
              <a:rPr sz="2200" spc="0" dirty="0" smtClean="0">
                <a:latin typeface="Franklin Gothic Medium"/>
                <a:cs typeface="Franklin Gothic Medium"/>
              </a:rPr>
              <a:t>or</a:t>
            </a:r>
            <a:endParaRPr sz="2200">
              <a:latin typeface="Franklin Gothic Medium"/>
              <a:cs typeface="Franklin Gothic Medium"/>
            </a:endParaRPr>
          </a:p>
          <a:p>
            <a:pPr marL="12700" marR="369769">
              <a:lnSpc>
                <a:spcPts val="2110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acepta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ión</a:t>
            </a:r>
            <a:r>
              <a:rPr sz="2200" spc="-20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au</a:t>
            </a:r>
            <a:r>
              <a:rPr sz="2200" spc="-33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itarismos;</a:t>
            </a:r>
            <a:r>
              <a:rPr sz="2200" spc="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área</a:t>
            </a:r>
            <a:r>
              <a:rPr sz="2200" spc="-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onomía, puede</a:t>
            </a:r>
            <a:r>
              <a:rPr sz="2200" spc="-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desalen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-1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50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ersión,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na</a:t>
            </a:r>
            <a:r>
              <a:rPr sz="2200" spc="-13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como</a:t>
            </a:r>
            <a:r>
              <a:rPr sz="2200" spc="-210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x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na,</a:t>
            </a:r>
            <a:r>
              <a:rPr sz="2200" spc="-1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endParaRPr sz="2200">
              <a:latin typeface="Franklin Gothic Medium"/>
              <a:cs typeface="Franklin Gothic Medium"/>
            </a:endParaRPr>
          </a:p>
          <a:p>
            <a:pPr marL="12700" marR="45267">
              <a:lnSpc>
                <a:spcPts val="2110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sobo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nos</a:t>
            </a:r>
            <a:r>
              <a:rPr sz="2200" spc="-70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9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presas</a:t>
            </a:r>
            <a:r>
              <a:rPr sz="2200" spc="-18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"ofr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n"</a:t>
            </a:r>
            <a:r>
              <a:rPr sz="2200" spc="10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4" dirty="0" smtClean="0">
                <a:latin typeface="Franklin Gothic Medium"/>
                <a:cs typeface="Franklin Gothic Medium"/>
              </a:rPr>
              <a:t>g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-1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ob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una licita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ión</a:t>
            </a:r>
            <a:r>
              <a:rPr sz="2200" spc="2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un 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ra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esar</a:t>
            </a:r>
            <a:r>
              <a:rPr sz="2200" spc="-4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ollar</a:t>
            </a:r>
            <a:r>
              <a:rPr sz="2200" spc="-16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alguna</a:t>
            </a:r>
            <a:r>
              <a:rPr sz="2200" spc="-20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acti</a:t>
            </a:r>
            <a:r>
              <a:rPr sz="2200" spc="-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;</a:t>
            </a:r>
            <a:r>
              <a:rPr sz="2200" spc="-17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caso</a:t>
            </a:r>
            <a:endParaRPr sz="2200">
              <a:latin typeface="Franklin Gothic Medium"/>
              <a:cs typeface="Franklin Gothic Medium"/>
            </a:endParaRPr>
          </a:p>
          <a:p>
            <a:pPr marL="12700" marR="23633">
              <a:lnSpc>
                <a:spcPts val="2110"/>
              </a:lnSpc>
              <a:spcBef>
                <a:spcPts val="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</a:t>
            </a:r>
            <a:r>
              <a:rPr sz="2200" spc="-9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7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8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u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st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21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l</a:t>
            </a:r>
            <a:r>
              <a:rPr sz="2200" spc="0" dirty="0" smtClean="0">
                <a:latin typeface="Franklin Gothic Medium"/>
                <a:cs typeface="Franklin Gothic Medium"/>
              </a:rPr>
              <a:t>lo.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-23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demás,</a:t>
            </a:r>
            <a:r>
              <a:rPr sz="2200" spc="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pción</a:t>
            </a:r>
            <a:r>
              <a:rPr sz="2200" spc="-13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inu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iliza los</a:t>
            </a:r>
            <a:r>
              <a:rPr sz="2200" spc="-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esfu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z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19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hag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15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isminuir</a:t>
            </a:r>
            <a:r>
              <a:rPr sz="2200" spc="4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ob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9" dirty="0" smtClean="0">
                <a:latin typeface="Franklin Gothic Medium"/>
                <a:cs typeface="Franklin Gothic Medium"/>
              </a:rPr>
              <a:t>z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ine</a:t>
            </a:r>
            <a:r>
              <a:rPr sz="2200" spc="-29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uidad</a:t>
            </a:r>
            <a:r>
              <a:rPr sz="2200" spc="-18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6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despil</a:t>
            </a:r>
            <a:r>
              <a:rPr sz="2200" spc="-1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8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dine</a:t>
            </a:r>
            <a:r>
              <a:rPr sz="2200" spc="-3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públic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11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igualmen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e, inc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em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insegu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-2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ciudad</a:t>
            </a:r>
            <a:r>
              <a:rPr sz="2200" spc="9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na,</a:t>
            </a:r>
            <a:r>
              <a:rPr sz="2200" spc="-1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po</a:t>
            </a:r>
            <a:r>
              <a:rPr sz="2200" spc="-29" dirty="0" smtClean="0">
                <a:latin typeface="Franklin Gothic Medium"/>
                <a:cs typeface="Franklin Gothic Medium"/>
              </a:rPr>
              <a:t>r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108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2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imen 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ganizado</a:t>
            </a:r>
            <a:r>
              <a:rPr sz="2200" spc="-20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puede</a:t>
            </a:r>
            <a:r>
              <a:rPr sz="2200" spc="-4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aliar</a:t>
            </a:r>
            <a:r>
              <a:rPr sz="2200" spc="-12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2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fun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ionarios</a:t>
            </a:r>
            <a:r>
              <a:rPr sz="2200" spc="-19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up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10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para </a:t>
            </a:r>
            <a:r>
              <a:rPr sz="2200" spc="-3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x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ender</a:t>
            </a:r>
            <a:r>
              <a:rPr sz="2200" spc="-1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sus</a:t>
            </a:r>
            <a:r>
              <a:rPr sz="2200" spc="31" dirty="0" smtClean="0">
                <a:latin typeface="Franklin Gothic Medium"/>
                <a:cs typeface="Franklin Gothic Medium"/>
              </a:rPr>
              <a:t> </a:t>
            </a:r>
            <a:r>
              <a:rPr sz="2200" spc="-5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horías</a:t>
            </a:r>
            <a:r>
              <a:rPr sz="2200" spc="-1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19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punid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d.</a:t>
            </a:r>
            <a:r>
              <a:rPr sz="2200" spc="162" dirty="0" smtClean="0">
                <a:latin typeface="Franklin Gothic Medium"/>
                <a:cs typeface="Franklin Gothic Medium"/>
              </a:rPr>
              <a:t> </a:t>
            </a:r>
            <a:r>
              <a:rPr sz="2200" spc="-23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demás,</a:t>
            </a:r>
            <a:r>
              <a:rPr sz="2200" spc="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debilitan</a:t>
            </a:r>
            <a:r>
              <a:rPr sz="2200" spc="-21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endParaRPr sz="2200">
              <a:latin typeface="Franklin Gothic Medium"/>
              <a:cs typeface="Franklin Gothic Medium"/>
            </a:endParaRPr>
          </a:p>
          <a:p>
            <a:pPr marL="12700" marR="992248">
              <a:lnSpc>
                <a:spcPts val="2110"/>
              </a:lnSpc>
              <a:spcBef>
                <a:spcPts val="5"/>
              </a:spcBef>
            </a:pP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alor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7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é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ica,</a:t>
            </a:r>
            <a:r>
              <a:rPr sz="2200" spc="-121" dirty="0" smtClean="0">
                <a:latin typeface="Franklin Gothic Medium"/>
                <a:cs typeface="Franklin Gothic Medium"/>
              </a:rPr>
              <a:t> 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ol</a:t>
            </a:r>
            <a:r>
              <a:rPr sz="2200" spc="-44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erse</a:t>
            </a:r>
            <a:r>
              <a:rPr sz="2200" spc="-4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6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9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pción</a:t>
            </a:r>
            <a:r>
              <a:rPr sz="2200" spc="-1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algo 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tina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io.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24129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452" y="377951"/>
            <a:ext cx="805738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79564" y="793463"/>
            <a:ext cx="233933" cy="260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4254" y="762888"/>
            <a:ext cx="194450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4254" y="7852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6240" y="793463"/>
            <a:ext cx="233934" cy="260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0930" y="762888"/>
            <a:ext cx="194450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0930" y="7852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9910" y="762888"/>
            <a:ext cx="360806" cy="284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4160" y="793463"/>
            <a:ext cx="233933" cy="260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8850" y="762888"/>
            <a:ext cx="194450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8850" y="7852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0877" y="762888"/>
            <a:ext cx="170514" cy="386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9999" y="770731"/>
            <a:ext cx="153162" cy="281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0492" y="762888"/>
            <a:ext cx="217500" cy="284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2038" y="691007"/>
            <a:ext cx="163829" cy="353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4425" y="940815"/>
            <a:ext cx="91442" cy="111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11" y="678307"/>
            <a:ext cx="49341" cy="3496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0393" y="678307"/>
            <a:ext cx="223995" cy="3766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0631" y="675894"/>
            <a:ext cx="52959" cy="482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5170" y="661670"/>
            <a:ext cx="46608" cy="3856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8402" y="661670"/>
            <a:ext cx="46609" cy="3856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26970" y="661670"/>
            <a:ext cx="170222" cy="3877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5202" y="770794"/>
            <a:ext cx="154050" cy="284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93380" y="661670"/>
            <a:ext cx="232155" cy="3933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42401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46264" y="661670"/>
            <a:ext cx="232155" cy="3933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95285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6444" y="661670"/>
            <a:ext cx="232155" cy="3933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5465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5824" y="661670"/>
            <a:ext cx="232155" cy="3933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4845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2692" y="762888"/>
            <a:ext cx="247268" cy="29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05119" y="9522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00092" y="762888"/>
            <a:ext cx="247269" cy="292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52519" y="9522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31568" y="762888"/>
            <a:ext cx="247269" cy="29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83995" y="9522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3806" y="770509"/>
            <a:ext cx="46609" cy="2768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71294" y="770509"/>
            <a:ext cx="146685" cy="276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29044" y="764032"/>
            <a:ext cx="210947" cy="2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75478" y="881530"/>
            <a:ext cx="12295" cy="716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26426" y="7637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28156" y="763777"/>
            <a:ext cx="200151" cy="2901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9726" y="881530"/>
            <a:ext cx="12295" cy="716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0674" y="763777"/>
            <a:ext cx="220345" cy="29121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5658" y="881530"/>
            <a:ext cx="12295" cy="716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56606" y="763777"/>
            <a:ext cx="220345" cy="2912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46378" y="881530"/>
            <a:ext cx="12295" cy="716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97326" y="7637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62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66222"/>
            <a:ext cx="7722324" cy="4423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857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No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-51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tado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costarr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cense</a:t>
            </a:r>
            <a:r>
              <a:rPr sz="1600" spc="-10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</a:t>
            </a:r>
            <a:r>
              <a:rPr sz="1600" spc="-39" dirty="0" smtClean="0">
                <a:latin typeface="Franklin Gothic Medium"/>
                <a:cs typeface="Franklin Gothic Medium"/>
              </a:rPr>
              <a:t>a</a:t>
            </a:r>
            <a:r>
              <a:rPr sz="1600" spc="-14" dirty="0" smtClean="0">
                <a:latin typeface="Franklin Gothic Medium"/>
                <a:cs typeface="Franklin Gothic Medium"/>
              </a:rPr>
              <a:t>y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per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eci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163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pas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5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fren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7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8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6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d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corrupc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ón,</a:t>
            </a:r>
            <a:r>
              <a:rPr sz="1600" spc="-7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 ha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cre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do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undan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7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ación</a:t>
            </a:r>
            <a:r>
              <a:rPr sz="1600" spc="32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norma</a:t>
            </a:r>
            <a:r>
              <a:rPr sz="1600" spc="-1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re</a:t>
            </a:r>
            <a:r>
              <a:rPr sz="1600" spc="-9" dirty="0" smtClean="0">
                <a:latin typeface="Franklin Gothic Medium"/>
                <a:cs typeface="Franklin Gothic Medium"/>
              </a:rPr>
              <a:t>g</a:t>
            </a:r>
            <a:r>
              <a:rPr sz="1600" spc="0" dirty="0" smtClean="0">
                <a:latin typeface="Franklin Gothic Medium"/>
                <a:cs typeface="Franklin Gothic Medium"/>
              </a:rPr>
              <a:t>ula</a:t>
            </a:r>
            <a:r>
              <a:rPr sz="1600" spc="-11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sas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duct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6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2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ccion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6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ca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-1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40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dmin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stración</a:t>
            </a:r>
            <a:r>
              <a:rPr sz="1600" spc="2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pú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ca:</a:t>
            </a:r>
            <a:r>
              <a:rPr sz="1600" spc="-8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29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y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Org</a:t>
            </a:r>
            <a:r>
              <a:rPr sz="1600" spc="-4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nica</a:t>
            </a:r>
            <a:r>
              <a:rPr sz="1600" spc="-1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Contralor</a:t>
            </a:r>
            <a:r>
              <a:rPr sz="1600" spc="9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Gener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5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ep</a:t>
            </a:r>
            <a:r>
              <a:rPr sz="1600" spc="-4" dirty="0" smtClean="0">
                <a:latin typeface="Franklin Gothic Medium"/>
                <a:cs typeface="Franklin Gothic Medium"/>
              </a:rPr>
              <a:t>úb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ca,</a:t>
            </a:r>
            <a:r>
              <a:rPr sz="1600" spc="-1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29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cre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9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ocur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dur</a:t>
            </a:r>
            <a:r>
              <a:rPr sz="1600" spc="9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10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Ét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ca,</a:t>
            </a:r>
            <a:r>
              <a:rPr sz="1600" spc="-5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29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6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contra</a:t>
            </a:r>
            <a:r>
              <a:rPr sz="1600" spc="-6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Corrupc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uecim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16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Il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-54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unción</a:t>
            </a:r>
            <a:r>
              <a:rPr sz="1600" spc="-2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úb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ca,</a:t>
            </a:r>
            <a:r>
              <a:rPr sz="1600" spc="-14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29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Contr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tación</a:t>
            </a:r>
            <a:r>
              <a:rPr sz="1600" spc="158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nist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ati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a;</a:t>
            </a:r>
            <a:r>
              <a:rPr sz="1600" spc="2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ta</a:t>
            </a:r>
            <a:r>
              <a:rPr sz="1600" spc="-4" dirty="0" smtClean="0">
                <a:latin typeface="Franklin Gothic Medium"/>
                <a:cs typeface="Franklin Gothic Medium"/>
              </a:rPr>
              <a:t>mb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én</a:t>
            </a:r>
            <a:r>
              <a:rPr sz="1600" spc="6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</a:t>
            </a:r>
            <a:r>
              <a:rPr sz="1600" spc="-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cre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do</a:t>
            </a:r>
            <a:r>
              <a:rPr sz="1600" spc="-4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nst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tuc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34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ensor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0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-4" dirty="0" smtClean="0">
                <a:latin typeface="Franklin Gothic Medium"/>
                <a:cs typeface="Franklin Gothic Medium"/>
              </a:rPr>
              <a:t>H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es,</a:t>
            </a:r>
            <a:r>
              <a:rPr sz="1600" spc="-11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Sala</a:t>
            </a:r>
            <a:r>
              <a:rPr sz="1600" spc="-7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Const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tuc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9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5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ntralor</a:t>
            </a:r>
            <a:r>
              <a:rPr sz="1600" spc="9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6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3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v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8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2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nst</a:t>
            </a:r>
            <a:r>
              <a:rPr sz="1600" spc="9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tuc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pú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cas</a:t>
            </a:r>
            <a:r>
              <a:rPr sz="1600" spc="-10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5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denunciar</a:t>
            </a:r>
            <a:r>
              <a:rPr sz="1600" spc="-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hechos</a:t>
            </a:r>
            <a:r>
              <a:rPr sz="1600" spc="-3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ó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alos</a:t>
            </a:r>
            <a:r>
              <a:rPr sz="1600" spc="4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admin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st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ación</a:t>
            </a:r>
            <a:r>
              <a:rPr sz="1600" spc="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pú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.</a:t>
            </a:r>
            <a:r>
              <a:rPr sz="1600" spc="-97" dirty="0" smtClean="0">
                <a:latin typeface="Franklin Gothic Medium"/>
                <a:cs typeface="Franklin Gothic Medium"/>
              </a:rPr>
              <a:t> </a:t>
            </a:r>
            <a:r>
              <a:rPr sz="1600" spc="-1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dem</a:t>
            </a:r>
            <a:r>
              <a:rPr sz="1600" spc="-4" dirty="0" smtClean="0">
                <a:latin typeface="Franklin Gothic Medium"/>
                <a:cs typeface="Franklin Gothic Medium"/>
              </a:rPr>
              <a:t>á</a:t>
            </a:r>
            <a:r>
              <a:rPr sz="1600" spc="0" dirty="0" smtClean="0">
                <a:latin typeface="Franklin Gothic Medium"/>
                <a:cs typeface="Franklin Gothic Medium"/>
              </a:rPr>
              <a:t>s,</a:t>
            </a:r>
            <a:r>
              <a:rPr sz="1600" spc="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9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rm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do</a:t>
            </a:r>
            <a:r>
              <a:rPr sz="1600" spc="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dos</a:t>
            </a:r>
            <a:r>
              <a:rPr sz="1600" spc="-27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ern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on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10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tra</a:t>
            </a:r>
            <a:r>
              <a:rPr sz="1600" spc="-4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corrupc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</a:t>
            </a:r>
            <a:r>
              <a:rPr sz="1600" spc="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4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0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39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ención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In</a:t>
            </a:r>
            <a:r>
              <a:rPr sz="1600" spc="-24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4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contra</a:t>
            </a:r>
            <a:r>
              <a:rPr sz="1600" spc="-67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Corrupc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1</a:t>
            </a:r>
            <a:r>
              <a:rPr sz="1600" spc="0" dirty="0" smtClean="0">
                <a:latin typeface="Franklin Gothic Medium"/>
                <a:cs typeface="Franklin Gothic Medium"/>
              </a:rPr>
              <a:t>996</a:t>
            </a:r>
            <a:r>
              <a:rPr sz="1600" spc="-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39" dirty="0" smtClean="0">
                <a:latin typeface="Franklin Gothic Medium"/>
                <a:cs typeface="Franklin Gothic Medium"/>
              </a:rPr>
              <a:t>n</a:t>
            </a:r>
            <a:r>
              <a:rPr sz="1600" spc="-25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ención</a:t>
            </a:r>
            <a:r>
              <a:rPr sz="1600" spc="-8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aciones</a:t>
            </a:r>
            <a:r>
              <a:rPr sz="1600" spc="-55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nidas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contra</a:t>
            </a:r>
            <a:r>
              <a:rPr sz="1600" spc="-8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Corrupc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6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(2006).</a:t>
            </a:r>
            <a:r>
              <a:rPr sz="1600" spc="14" dirty="0" smtClean="0">
                <a:latin typeface="Franklin Gothic Medium"/>
                <a:cs typeface="Franklin Gothic Medium"/>
              </a:rPr>
              <a:t> </a:t>
            </a:r>
            <a:r>
              <a:rPr sz="1600" spc="-9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9" dirty="0" smtClean="0">
                <a:latin typeface="Franklin Gothic Medium"/>
                <a:cs typeface="Franklin Gothic Medium"/>
              </a:rPr>
              <a:t>m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én</a:t>
            </a:r>
            <a:r>
              <a:rPr sz="1600" spc="7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2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4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culo</a:t>
            </a:r>
            <a:r>
              <a:rPr sz="1600" spc="-138" dirty="0" smtClean="0">
                <a:latin typeface="Franklin Gothic Medium"/>
                <a:cs typeface="Franklin Gothic Medium"/>
              </a:rPr>
              <a:t> </a:t>
            </a:r>
            <a:r>
              <a:rPr sz="1600" spc="-25" dirty="0" smtClean="0">
                <a:latin typeface="Franklin Gothic Medium"/>
                <a:cs typeface="Franklin Gothic Medium"/>
              </a:rPr>
              <a:t>1</a:t>
            </a:r>
            <a:r>
              <a:rPr sz="1600" spc="0" dirty="0" smtClean="0">
                <a:latin typeface="Franklin Gothic Medium"/>
                <a:cs typeface="Franklin Gothic Medium"/>
              </a:rPr>
              <a:t>1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12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Con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tuc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101" dirty="0" smtClean="0">
                <a:latin typeface="Franklin Gothic Medium"/>
                <a:cs typeface="Franklin Gothic Medium"/>
              </a:rPr>
              <a:t> </a:t>
            </a:r>
            <a:r>
              <a:rPr sz="1600" spc="-29" dirty="0" smtClean="0">
                <a:latin typeface="Franklin Gothic Medium"/>
                <a:cs typeface="Franklin Gothic Medium"/>
              </a:rPr>
              <a:t>P</a:t>
            </a:r>
            <a:r>
              <a:rPr sz="1600" spc="0" dirty="0" smtClean="0">
                <a:latin typeface="Franklin Gothic Medium"/>
                <a:cs typeface="Franklin Gothic Medium"/>
              </a:rPr>
              <a:t>ol</a:t>
            </a:r>
            <a:r>
              <a:rPr sz="1600" spc="9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ca,</a:t>
            </a:r>
            <a:r>
              <a:rPr sz="1600" spc="-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ncluyó</a:t>
            </a:r>
            <a:r>
              <a:rPr sz="1600" spc="-13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una</a:t>
            </a:r>
            <a:r>
              <a:rPr sz="1600" spc="-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ap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50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tado</a:t>
            </a:r>
            <a:r>
              <a:rPr sz="1600" spc="-8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ca</a:t>
            </a:r>
            <a:r>
              <a:rPr sz="1600" spc="-4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responsa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6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al</a:t>
            </a:r>
            <a:r>
              <a:rPr sz="1600" spc="-7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5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funcionar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os </a:t>
            </a:r>
            <a:endParaRPr sz="1600">
              <a:latin typeface="Franklin Gothic Medium"/>
              <a:cs typeface="Franklin Gothic Medium"/>
            </a:endParaRPr>
          </a:p>
          <a:p>
            <a:pPr marL="12700" marR="22489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pú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9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:</a:t>
            </a:r>
            <a:r>
              <a:rPr sz="1600" spc="-10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.</a:t>
            </a:r>
            <a:r>
              <a:rPr sz="1600" spc="-4" dirty="0" smtClean="0">
                <a:latin typeface="Franklin Gothic Medium"/>
                <a:cs typeface="Franklin Gothic Medium"/>
              </a:rPr>
              <a:t>.</a:t>
            </a:r>
            <a:r>
              <a:rPr sz="1600" spc="0" dirty="0" smtClean="0">
                <a:latin typeface="Franklin Gothic Medium"/>
                <a:cs typeface="Franklin Gothic Medium"/>
              </a:rPr>
              <a:t>.</a:t>
            </a:r>
            <a:r>
              <a:rPr sz="1600" spc="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"La</a:t>
            </a:r>
            <a:r>
              <a:rPr sz="1600" spc="-13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acción</a:t>
            </a:r>
            <a:r>
              <a:rPr sz="1600" spc="-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52" dirty="0" smtClean="0">
                <a:latin typeface="Franklin Gothic Medium"/>
                <a:cs typeface="Franklin Gothic Medium"/>
              </a:rPr>
              <a:t> </a:t>
            </a:r>
            <a:r>
              <a:rPr sz="1600" spc="-23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xigi</a:t>
            </a:r>
            <a:r>
              <a:rPr sz="1600" spc="4" dirty="0" smtClean="0">
                <a:latin typeface="Franklin Gothic Medium"/>
                <a:cs typeface="Franklin Gothic Medium"/>
              </a:rPr>
              <a:t>rl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5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esponsa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ili</a:t>
            </a:r>
            <a:r>
              <a:rPr sz="1600" spc="0" dirty="0" smtClean="0">
                <a:latin typeface="Franklin Gothic Medium"/>
                <a:cs typeface="Franklin Gothic Medium"/>
              </a:rPr>
              <a:t>dad</a:t>
            </a:r>
            <a:r>
              <a:rPr sz="1600" spc="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pen</a:t>
            </a:r>
            <a:r>
              <a:rPr sz="1600" spc="-9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l</a:t>
            </a:r>
            <a:r>
              <a:rPr sz="1600" spc="-8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1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sus</a:t>
            </a:r>
            <a:r>
              <a:rPr sz="1600" spc="1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ac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-6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pú</a:t>
            </a:r>
            <a:r>
              <a:rPr sz="1600" spc="-4" dirty="0" smtClean="0">
                <a:latin typeface="Franklin Gothic Medium"/>
                <a:cs typeface="Franklin Gothic Medium"/>
              </a:rPr>
              <a:t>b</a:t>
            </a:r>
            <a:r>
              <a:rPr sz="1600" spc="4" dirty="0" smtClean="0">
                <a:latin typeface="Franklin Gothic Medium"/>
                <a:cs typeface="Franklin Gothic Medium"/>
              </a:rPr>
              <a:t>li</a:t>
            </a:r>
            <a:r>
              <a:rPr sz="1600" spc="0" dirty="0" smtClean="0">
                <a:latin typeface="Franklin Gothic Medium"/>
                <a:cs typeface="Franklin Gothic Medium"/>
              </a:rPr>
              <a:t>ca".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48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1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pesar</a:t>
            </a:r>
            <a:r>
              <a:rPr sz="1600" spc="-33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ab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ndan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98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4" dirty="0" smtClean="0">
                <a:latin typeface="Franklin Gothic Medium"/>
                <a:cs typeface="Franklin Gothic Medium"/>
              </a:rPr>
              <a:t>g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ación,</a:t>
            </a:r>
            <a:r>
              <a:rPr sz="1600" spc="26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c</a:t>
            </a:r>
            <a:r>
              <a:rPr sz="1600" spc="0" dirty="0" smtClean="0">
                <a:latin typeface="Franklin Gothic Medium"/>
                <a:cs typeface="Franklin Gothic Medium"/>
              </a:rPr>
              <a:t>orrupc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1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2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1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oduce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-25" dirty="0" smtClean="0">
                <a:latin typeface="Franklin Gothic Medium"/>
                <a:cs typeface="Franklin Gothic Medium"/>
              </a:rPr>
              <a:t>r</a:t>
            </a:r>
            <a:r>
              <a:rPr sz="1600" spc="-14" dirty="0" smtClean="0">
                <a:latin typeface="Franklin Gothic Medium"/>
                <a:cs typeface="Franklin Gothic Medium"/>
              </a:rPr>
              <a:t>q</a:t>
            </a:r>
            <a:r>
              <a:rPr sz="1600" spc="0" dirty="0" smtClean="0">
                <a:latin typeface="Franklin Gothic Medium"/>
                <a:cs typeface="Franklin Gothic Medium"/>
              </a:rPr>
              <a:t>ue</a:t>
            </a:r>
            <a:r>
              <a:rPr sz="1600" spc="-5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algu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as</a:t>
            </a:r>
            <a:r>
              <a:rPr sz="1600" spc="-12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sonas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enc</a:t>
            </a:r>
            <a:r>
              <a:rPr sz="1600" spc="-4" dirty="0" smtClean="0">
                <a:latin typeface="Franklin Gothic Medium"/>
                <a:cs typeface="Franklin Gothic Medium"/>
              </a:rPr>
              <a:t>u</a:t>
            </a:r>
            <a:r>
              <a:rPr sz="1600" spc="0" dirty="0" smtClean="0">
                <a:latin typeface="Franklin Gothic Medium"/>
                <a:cs typeface="Franklin Gothic Medium"/>
              </a:rPr>
              <a:t>entr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10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algún</a:t>
            </a:r>
            <a:r>
              <a:rPr sz="1600" spc="-11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</a:t>
            </a:r>
            <a:r>
              <a:rPr sz="1600" spc="43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t</a:t>
            </a:r>
            <a:r>
              <a:rPr sz="1600" spc="4" dirty="0" smtClean="0">
                <a:latin typeface="Franklin Gothic Medium"/>
                <a:cs typeface="Franklin Gothic Medium"/>
              </a:rPr>
              <a:t>ill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2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3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hac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1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sus</a:t>
            </a:r>
            <a:r>
              <a:rPr sz="1600" spc="13" dirty="0" smtClean="0">
                <a:latin typeface="Franklin Gothic Medium"/>
                <a:cs typeface="Franklin Gothic Medium"/>
              </a:rPr>
              <a:t> </a:t>
            </a:r>
            <a:r>
              <a:rPr sz="1600" spc="-34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echor</a:t>
            </a:r>
            <a:r>
              <a:rPr sz="1600" spc="4" dirty="0" smtClean="0">
                <a:latin typeface="Franklin Gothic Medium"/>
                <a:cs typeface="Franklin Gothic Medium"/>
              </a:rPr>
              <a:t>í</a:t>
            </a:r>
            <a:r>
              <a:rPr sz="1600" spc="0" dirty="0" smtClean="0">
                <a:latin typeface="Franklin Gothic Medium"/>
                <a:cs typeface="Franklin Gothic Medium"/>
              </a:rPr>
              <a:t>as;</a:t>
            </a:r>
            <a:r>
              <a:rPr sz="1600" spc="-114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nclu</a:t>
            </a:r>
            <a:r>
              <a:rPr sz="1600" spc="4" dirty="0" smtClean="0">
                <a:latin typeface="Franklin Gothic Medium"/>
                <a:cs typeface="Franklin Gothic Medium"/>
              </a:rPr>
              <a:t>s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0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9" dirty="0" smtClean="0">
                <a:latin typeface="Franklin Gothic Medium"/>
                <a:cs typeface="Franklin Gothic Medium"/>
              </a:rPr>
              <a:t>l</a:t>
            </a:r>
            <a:r>
              <a:rPr sz="1600" spc="0" dirty="0" smtClean="0">
                <a:latin typeface="Franklin Gothic Medium"/>
                <a:cs typeface="Franklin Gothic Medium"/>
              </a:rPr>
              <a:t>a</a:t>
            </a:r>
            <a:r>
              <a:rPr sz="1600" spc="-4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es</a:t>
            </a:r>
            <a:r>
              <a:rPr sz="1600" spc="-29" dirty="0" smtClean="0">
                <a:latin typeface="Franklin Gothic Medium"/>
                <a:cs typeface="Franklin Gothic Medium"/>
              </a:rPr>
              <a:t>f</a:t>
            </a:r>
            <a:r>
              <a:rPr sz="1600" spc="0" dirty="0" smtClean="0">
                <a:latin typeface="Franklin Gothic Medium"/>
                <a:cs typeface="Franklin Gothic Medium"/>
              </a:rPr>
              <a:t>era</a:t>
            </a:r>
            <a:r>
              <a:rPr sz="1600" spc="-6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pr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0" dirty="0" smtClean="0">
                <a:latin typeface="Franklin Gothic Medium"/>
                <a:cs typeface="Franklin Gothic Medium"/>
              </a:rPr>
              <a:t>ad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-8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donde</a:t>
            </a:r>
            <a:r>
              <a:rPr sz="1600" spc="-3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se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-4" dirty="0" smtClean="0">
                <a:latin typeface="Franklin Gothic Medium"/>
                <a:cs typeface="Franklin Gothic Medium"/>
              </a:rPr>
              <a:t>ma</a:t>
            </a:r>
            <a:r>
              <a:rPr sz="1600" spc="0" dirty="0" smtClean="0">
                <a:latin typeface="Franklin Gothic Medium"/>
                <a:cs typeface="Franklin Gothic Medium"/>
              </a:rPr>
              <a:t>ni</a:t>
            </a:r>
            <a:r>
              <a:rPr sz="1600" spc="14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est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,</a:t>
            </a:r>
            <a:r>
              <a:rPr sz="1600" spc="58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por</a:t>
            </a:r>
            <a:r>
              <a:rPr sz="1600" spc="-34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9" dirty="0" smtClean="0">
                <a:latin typeface="Franklin Gothic Medium"/>
                <a:cs typeface="Franklin Gothic Medium"/>
              </a:rPr>
              <a:t>j</a:t>
            </a:r>
            <a:r>
              <a:rPr sz="1600" spc="0" dirty="0" smtClean="0">
                <a:latin typeface="Franklin Gothic Medium"/>
                <a:cs typeface="Franklin Gothic Medium"/>
              </a:rPr>
              <a:t>e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plo,</a:t>
            </a:r>
            <a:r>
              <a:rPr sz="1600" spc="6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1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co</a:t>
            </a:r>
            <a:r>
              <a:rPr sz="1600" spc="-4" dirty="0" smtClean="0">
                <a:latin typeface="Franklin Gothic Medium"/>
                <a:cs typeface="Franklin Gothic Medium"/>
              </a:rPr>
              <a:t>n</a:t>
            </a:r>
            <a:r>
              <a:rPr sz="1600" spc="0" dirty="0" smtClean="0">
                <a:latin typeface="Franklin Gothic Medium"/>
                <a:cs typeface="Franklin Gothic Medium"/>
              </a:rPr>
              <a:t>tr</a:t>
            </a:r>
            <a:r>
              <a:rPr sz="1600" spc="-4" dirty="0" smtClean="0">
                <a:latin typeface="Franklin Gothic Medium"/>
                <a:cs typeface="Franklin Gothic Medium"/>
              </a:rPr>
              <a:t>aba</a:t>
            </a:r>
            <a:r>
              <a:rPr sz="1600" spc="0" dirty="0" smtClean="0">
                <a:latin typeface="Franklin Gothic Medium"/>
                <a:cs typeface="Franklin Gothic Medium"/>
              </a:rPr>
              <a:t>ndo,</a:t>
            </a:r>
            <a:r>
              <a:rPr sz="1600" spc="-7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</a:t>
            </a:r>
            <a:r>
              <a:rPr sz="1600" spc="-50" dirty="0" smtClean="0">
                <a:latin typeface="Franklin Gothic Medium"/>
                <a:cs typeface="Franklin Gothic Medium"/>
              </a:rPr>
              <a:t> </a:t>
            </a:r>
            <a:r>
              <a:rPr sz="1600" spc="-34" dirty="0" smtClean="0">
                <a:latin typeface="Franklin Gothic Medium"/>
                <a:cs typeface="Franklin Gothic Medium"/>
              </a:rPr>
              <a:t>e</a:t>
            </a:r>
            <a:r>
              <a:rPr sz="1600" spc="-9" dirty="0" smtClean="0">
                <a:latin typeface="Franklin Gothic Medium"/>
                <a:cs typeface="Franklin Gothic Medium"/>
              </a:rPr>
              <a:t>v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ón</a:t>
            </a:r>
            <a:r>
              <a:rPr sz="1600" spc="-55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11" dirty="0" smtClean="0">
                <a:latin typeface="Franklin Gothic Medium"/>
                <a:cs typeface="Franklin Gothic Medium"/>
              </a:rPr>
              <a:t> 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19" dirty="0" smtClean="0">
                <a:latin typeface="Franklin Gothic Medium"/>
                <a:cs typeface="Franklin Gothic Medium"/>
              </a:rPr>
              <a:t>m</a:t>
            </a:r>
            <a:r>
              <a:rPr sz="1600" spc="0" dirty="0" smtClean="0">
                <a:latin typeface="Franklin Gothic Medium"/>
                <a:cs typeface="Franklin Gothic Medium"/>
              </a:rPr>
              <a:t>pu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9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os</a:t>
            </a:r>
            <a:r>
              <a:rPr sz="1600" spc="6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y</a:t>
            </a:r>
            <a:r>
              <a:rPr sz="1600" spc="-4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el</a:t>
            </a:r>
            <a:r>
              <a:rPr sz="1600" spc="-3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</a:t>
            </a:r>
            <a:r>
              <a:rPr sz="1600" spc="-4" dirty="0" smtClean="0">
                <a:latin typeface="Franklin Gothic Medium"/>
                <a:cs typeface="Franklin Gothic Medium"/>
              </a:rPr>
              <a:t>ag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81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sob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rnos</a:t>
            </a:r>
            <a:r>
              <a:rPr sz="1600" spc="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para</a:t>
            </a:r>
            <a:r>
              <a:rPr sz="1600" spc="-5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g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rar</a:t>
            </a:r>
            <a:r>
              <a:rPr sz="1600" spc="42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trá</a:t>
            </a:r>
            <a:r>
              <a:rPr sz="1600" spc="-4" dirty="0" smtClean="0">
                <a:latin typeface="Franklin Gothic Medium"/>
                <a:cs typeface="Franklin Gothic Medium"/>
              </a:rPr>
              <a:t>m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3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es,</a:t>
            </a:r>
            <a:r>
              <a:rPr sz="1600" spc="5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salta</a:t>
            </a:r>
            <a:r>
              <a:rPr sz="1600" spc="14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se</a:t>
            </a:r>
            <a:r>
              <a:rPr sz="1600" spc="-77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las</a:t>
            </a:r>
            <a:r>
              <a:rPr sz="1600" spc="-3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n</a:t>
            </a:r>
            <a:r>
              <a:rPr sz="1600" spc="-4" dirty="0" smtClean="0">
                <a:latin typeface="Franklin Gothic Medium"/>
                <a:cs typeface="Franklin Gothic Medium"/>
              </a:rPr>
              <a:t>o</a:t>
            </a:r>
            <a:r>
              <a:rPr sz="1600" spc="0" dirty="0" smtClean="0">
                <a:latin typeface="Franklin Gothic Medium"/>
                <a:cs typeface="Franklin Gothic Medium"/>
              </a:rPr>
              <a:t>rm</a:t>
            </a:r>
            <a:r>
              <a:rPr sz="1600" spc="-4" dirty="0" smtClean="0">
                <a:latin typeface="Franklin Gothic Medium"/>
                <a:cs typeface="Franklin Gothic Medium"/>
              </a:rPr>
              <a:t>a</a:t>
            </a:r>
            <a:r>
              <a:rPr sz="1600" spc="0" dirty="0" smtClean="0">
                <a:latin typeface="Franklin Gothic Medium"/>
                <a:cs typeface="Franklin Gothic Medium"/>
              </a:rPr>
              <a:t>s</a:t>
            </a:r>
            <a:r>
              <a:rPr sz="1600" spc="-119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de</a:t>
            </a:r>
            <a:r>
              <a:rPr sz="1600" spc="-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tráns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o</a:t>
            </a:r>
            <a:r>
              <a:rPr sz="1600" spc="-120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u </a:t>
            </a:r>
            <a:r>
              <a:rPr sz="1600" spc="-4" dirty="0" smtClean="0">
                <a:latin typeface="Franklin Gothic Medium"/>
                <a:cs typeface="Franklin Gothic Medium"/>
              </a:rPr>
              <a:t>ob</a:t>
            </a:r>
            <a:r>
              <a:rPr sz="1600" spc="-25" dirty="0" smtClean="0">
                <a:latin typeface="Franklin Gothic Medium"/>
                <a:cs typeface="Franklin Gothic Medium"/>
              </a:rPr>
              <a:t>t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0" dirty="0" smtClean="0">
                <a:latin typeface="Franklin Gothic Medium"/>
                <a:cs typeface="Franklin Gothic Medium"/>
              </a:rPr>
              <a:t>r</a:t>
            </a:r>
            <a:r>
              <a:rPr sz="1600" spc="-46" dirty="0" smtClean="0">
                <a:latin typeface="Franklin Gothic Medium"/>
                <a:cs typeface="Franklin Gothic Medium"/>
              </a:rPr>
              <a:t> </a:t>
            </a:r>
            <a:r>
              <a:rPr sz="1600" spc="0" dirty="0" smtClean="0">
                <a:latin typeface="Franklin Gothic Medium"/>
                <a:cs typeface="Franklin Gothic Medium"/>
              </a:rPr>
              <a:t>algún</a:t>
            </a:r>
            <a:r>
              <a:rPr sz="1600" spc="-119" dirty="0" smtClean="0">
                <a:latin typeface="Franklin Gothic Medium"/>
                <a:cs typeface="Franklin Gothic Medium"/>
              </a:rPr>
              <a:t> </a:t>
            </a:r>
            <a:r>
              <a:rPr sz="1600" spc="-9" dirty="0" smtClean="0">
                <a:latin typeface="Franklin Gothic Medium"/>
                <a:cs typeface="Franklin Gothic Medium"/>
              </a:rPr>
              <a:t>b</a:t>
            </a:r>
            <a:r>
              <a:rPr sz="1600" spc="0" dirty="0" smtClean="0">
                <a:latin typeface="Franklin Gothic Medium"/>
                <a:cs typeface="Franklin Gothic Medium"/>
              </a:rPr>
              <a:t>en</a:t>
            </a:r>
            <a:r>
              <a:rPr sz="1600" spc="-4" dirty="0" smtClean="0">
                <a:latin typeface="Franklin Gothic Medium"/>
                <a:cs typeface="Franklin Gothic Medium"/>
              </a:rPr>
              <a:t>e</a:t>
            </a:r>
            <a:r>
              <a:rPr sz="1600" spc="9" dirty="0" smtClean="0">
                <a:latin typeface="Franklin Gothic Medium"/>
                <a:cs typeface="Franklin Gothic Medium"/>
              </a:rPr>
              <a:t>f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c</a:t>
            </a:r>
            <a:r>
              <a:rPr sz="1600" spc="4" dirty="0" smtClean="0">
                <a:latin typeface="Franklin Gothic Medium"/>
                <a:cs typeface="Franklin Gothic Medium"/>
              </a:rPr>
              <a:t>i</a:t>
            </a:r>
            <a:r>
              <a:rPr sz="1600" spc="0" dirty="0" smtClean="0">
                <a:latin typeface="Franklin Gothic Medium"/>
                <a:cs typeface="Franklin Gothic Medium"/>
              </a:rPr>
              <a:t>o 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14"/>
              </a:lnSpc>
              <a:spcBef>
                <a:spcPts val="107"/>
              </a:spcBef>
            </a:pPr>
            <a:r>
              <a:rPr sz="1600" spc="0" dirty="0" smtClean="0">
                <a:latin typeface="Franklin Gothic Medium"/>
                <a:cs typeface="Franklin Gothic Medium"/>
              </a:rPr>
              <a:t>pe</a:t>
            </a:r>
            <a:r>
              <a:rPr sz="1600" spc="9" dirty="0" smtClean="0">
                <a:latin typeface="Franklin Gothic Medium"/>
                <a:cs typeface="Franklin Gothic Medium"/>
              </a:rPr>
              <a:t>r</a:t>
            </a:r>
            <a:r>
              <a:rPr sz="1600" spc="0" dirty="0" smtClean="0">
                <a:latin typeface="Franklin Gothic Medium"/>
                <a:cs typeface="Franklin Gothic Medium"/>
              </a:rPr>
              <a:t>sonal.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7368"/>
            <a:ext cx="131694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966691"/>
            <a:ext cx="131694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452" y="377951"/>
            <a:ext cx="8057388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79564" y="793463"/>
            <a:ext cx="233933" cy="260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4254" y="762888"/>
            <a:ext cx="194450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4254" y="785298"/>
            <a:ext cx="10943" cy="92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6240" y="793463"/>
            <a:ext cx="233934" cy="260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0930" y="762888"/>
            <a:ext cx="194450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0930" y="7852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9910" y="762888"/>
            <a:ext cx="360806" cy="284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4160" y="793463"/>
            <a:ext cx="233933" cy="260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8850" y="762888"/>
            <a:ext cx="194450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8850" y="785298"/>
            <a:ext cx="10943" cy="92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0877" y="762888"/>
            <a:ext cx="170514" cy="386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9999" y="770731"/>
            <a:ext cx="153162" cy="281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0492" y="762888"/>
            <a:ext cx="217500" cy="284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2038" y="691007"/>
            <a:ext cx="163829" cy="353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4425" y="940815"/>
            <a:ext cx="91442" cy="111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511" y="678307"/>
            <a:ext cx="49341" cy="3496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0393" y="678307"/>
            <a:ext cx="223995" cy="3766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0631" y="675894"/>
            <a:ext cx="52959" cy="482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5170" y="661670"/>
            <a:ext cx="46608" cy="3856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8402" y="661670"/>
            <a:ext cx="46609" cy="3856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26970" y="661670"/>
            <a:ext cx="170222" cy="3877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5202" y="770794"/>
            <a:ext cx="154050" cy="284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93380" y="661670"/>
            <a:ext cx="232155" cy="3933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42401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46264" y="661670"/>
            <a:ext cx="232155" cy="3933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95285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6444" y="661670"/>
            <a:ext cx="232155" cy="3933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5465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5824" y="661670"/>
            <a:ext cx="232155" cy="3933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4845" y="777042"/>
            <a:ext cx="15595" cy="112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2692" y="762888"/>
            <a:ext cx="247268" cy="29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05119" y="9522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00092" y="762888"/>
            <a:ext cx="247269" cy="292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52519" y="9522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31568" y="762888"/>
            <a:ext cx="247269" cy="29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83995" y="952293"/>
            <a:ext cx="18704" cy="92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3806" y="770509"/>
            <a:ext cx="46609" cy="2768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71294" y="770509"/>
            <a:ext cx="146685" cy="276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29044" y="764032"/>
            <a:ext cx="210947" cy="2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75478" y="881530"/>
            <a:ext cx="12295" cy="716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26426" y="7637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28156" y="763777"/>
            <a:ext cx="200151" cy="2901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9726" y="881530"/>
            <a:ext cx="12295" cy="716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0674" y="763777"/>
            <a:ext cx="220345" cy="29121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5658" y="881530"/>
            <a:ext cx="12295" cy="716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56606" y="763777"/>
            <a:ext cx="220345" cy="2912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46378" y="881530"/>
            <a:ext cx="12295" cy="716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97326" y="763777"/>
            <a:ext cx="220345" cy="2912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63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2246"/>
            <a:ext cx="7704802" cy="439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94"/>
              </a:lnSpc>
              <a:spcBef>
                <a:spcPts val="165"/>
              </a:spcBef>
            </a:pPr>
            <a:r>
              <a:rPr sz="2200" spc="-39" dirty="0" smtClean="0">
                <a:latin typeface="Franklin Gothic Medium"/>
                <a:cs typeface="Franklin Gothic Medium"/>
              </a:rPr>
              <a:t>P</a:t>
            </a:r>
            <a:r>
              <a:rPr sz="2200" spc="0" dirty="0" smtClean="0">
                <a:latin typeface="Franklin Gothic Medium"/>
                <a:cs typeface="Franklin Gothic Medium"/>
              </a:rPr>
              <a:t>or</a:t>
            </a:r>
            <a:r>
              <a:rPr sz="2200" spc="-1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ño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oduce</a:t>
            </a:r>
            <a:r>
              <a:rPr sz="2200" spc="-6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ieda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gob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abilid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d</a:t>
            </a:r>
            <a:r>
              <a:rPr sz="2200" spc="9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4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democ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acia,</a:t>
            </a:r>
            <a:r>
              <a:rPr sz="2200" spc="6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mba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2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upción,</a:t>
            </a:r>
            <a:r>
              <a:rPr sz="2200" spc="-9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tambi</a:t>
            </a:r>
            <a:r>
              <a:rPr sz="2200" spc="-9" dirty="0" smtClean="0">
                <a:latin typeface="Franklin Gothic Medium"/>
                <a:cs typeface="Franklin Gothic Medium"/>
              </a:rPr>
              <a:t>é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7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uie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7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del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-23" dirty="0" smtClean="0">
                <a:latin typeface="Franklin Gothic Medium"/>
                <a:cs typeface="Franklin Gothic Medium"/>
              </a:rPr>
              <a:t>m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8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omiso</a:t>
            </a:r>
            <a:r>
              <a:rPr sz="2200" spc="6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so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iedad</a:t>
            </a:r>
            <a:r>
              <a:rPr sz="2200" spc="-8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ci</a:t>
            </a:r>
            <a:r>
              <a:rPr sz="2200" spc="-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il;</a:t>
            </a:r>
            <a:r>
              <a:rPr sz="2200" spc="-8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esp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cial,</a:t>
            </a:r>
            <a:r>
              <a:rPr sz="2200" spc="-111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42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xija</a:t>
            </a:r>
            <a:r>
              <a:rPr sz="2200" spc="-1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las</a:t>
            </a:r>
            <a:r>
              <a:rPr sz="2200" spc="-3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fun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ionarios</a:t>
            </a:r>
            <a:r>
              <a:rPr sz="2200" spc="-2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públic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s,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ansp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ncia</a:t>
            </a:r>
            <a:r>
              <a:rPr sz="2200" spc="-1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1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sus</a:t>
            </a:r>
            <a:r>
              <a:rPr sz="2200" spc="3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9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ndición</a:t>
            </a:r>
            <a:r>
              <a:rPr sz="2200" spc="-14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cu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7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denun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ie</a:t>
            </a:r>
            <a:r>
              <a:rPr sz="2200" spc="-100" dirty="0" smtClean="0">
                <a:latin typeface="Franklin Gothic Medium"/>
                <a:cs typeface="Franklin Gothic Medium"/>
              </a:rPr>
              <a:t> 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odo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pción</a:t>
            </a:r>
            <a:r>
              <a:rPr sz="2200" spc="-15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5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fun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ionario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o;</a:t>
            </a:r>
            <a:r>
              <a:rPr sz="2200" spc="-11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también</a:t>
            </a:r>
            <a:r>
              <a:rPr sz="2200" spc="2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esario</a:t>
            </a:r>
            <a:r>
              <a:rPr sz="2200" spc="-129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chace</a:t>
            </a:r>
            <a:r>
              <a:rPr sz="2200" spc="-4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</a:t>
            </a:r>
            <a:r>
              <a:rPr sz="2200" spc="67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ti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6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1" dirty="0" smtClean="0">
                <a:latin typeface="Franklin Gothic Medium"/>
                <a:cs typeface="Franklin Gothic Medium"/>
              </a:rPr>
              <a:t> </a:t>
            </a:r>
            <a:r>
              <a:rPr sz="2200" spc="-4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ome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ac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-10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pción;</a:t>
            </a:r>
            <a:r>
              <a:rPr sz="2200" spc="-9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deci</a:t>
            </a:r>
            <a:r>
              <a:rPr sz="2200" spc="-125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5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act</a:t>
            </a:r>
            <a:r>
              <a:rPr sz="2200" spc="-4" dirty="0" smtClean="0">
                <a:latin typeface="Franklin Gothic Medium"/>
                <a:cs typeface="Franklin Gothic Medium"/>
              </a:rPr>
              <a:t>u</a:t>
            </a:r>
            <a:r>
              <a:rPr sz="2200" spc="0" dirty="0" smtClean="0">
                <a:latin typeface="Franklin Gothic Medium"/>
                <a:cs typeface="Franklin Gothic Medium"/>
              </a:rPr>
              <a:t>ar</a:t>
            </a:r>
            <a:r>
              <a:rPr sz="2200" spc="-110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apego</a:t>
            </a:r>
            <a:r>
              <a:rPr sz="2200" spc="-17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s</a:t>
            </a:r>
            <a:r>
              <a:rPr sz="2200" spc="-5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34" dirty="0" smtClean="0">
                <a:latin typeface="Franklin Gothic Medium"/>
                <a:cs typeface="Franklin Gothic Medium"/>
              </a:rPr>
              <a:t>ey</a:t>
            </a:r>
            <a:r>
              <a:rPr sz="2200" spc="0" dirty="0" smtClean="0">
                <a:latin typeface="Franklin Gothic Medium"/>
                <a:cs typeface="Franklin Gothic Medium"/>
              </a:rPr>
              <a:t>es,</a:t>
            </a:r>
            <a:r>
              <a:rPr sz="2200" spc="-5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 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mane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21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ansp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14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medi</a:t>
            </a:r>
            <a:r>
              <a:rPr sz="2200" spc="9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10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ductas</a:t>
            </a:r>
            <a:r>
              <a:rPr sz="2200" spc="-8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é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icas</a:t>
            </a:r>
            <a:r>
              <a:rPr sz="2200" spc="-105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endParaRPr sz="2200">
              <a:latin typeface="Franklin Gothic Medium"/>
              <a:cs typeface="Franklin Gothic Medium"/>
            </a:endParaRPr>
          </a:p>
          <a:p>
            <a:pPr marL="12700" marR="34817">
              <a:lnSpc>
                <a:spcPts val="2185"/>
              </a:lnSpc>
            </a:pPr>
            <a:r>
              <a:rPr sz="3300" spc="0" baseline="1336" dirty="0" smtClean="0">
                <a:latin typeface="Franklin Gothic Medium"/>
                <a:cs typeface="Franklin Gothic Medium"/>
              </a:rPr>
              <a:t>a</a:t>
            </a:r>
            <a:r>
              <a:rPr sz="3300" spc="-59" baseline="1336" dirty="0" smtClean="0">
                <a:latin typeface="Franklin Gothic Medium"/>
                <a:cs typeface="Franklin Gothic Medium"/>
              </a:rPr>
              <a:t>f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e</a:t>
            </a:r>
            <a:r>
              <a:rPr sz="3300" spc="-4" baseline="1336" dirty="0" smtClean="0">
                <a:latin typeface="Franklin Gothic Medium"/>
                <a:cs typeface="Franklin Gothic Medium"/>
              </a:rPr>
              <a:t>c</a:t>
            </a:r>
            <a:r>
              <a:rPr sz="3300" spc="-39" baseline="1336" dirty="0" smtClean="0">
                <a:latin typeface="Franklin Gothic Medium"/>
                <a:cs typeface="Franklin Gothic Medium"/>
              </a:rPr>
              <a:t>t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en</a:t>
            </a:r>
            <a:r>
              <a:rPr sz="3300" spc="-155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a</a:t>
            </a:r>
            <a:r>
              <a:rPr sz="3300" spc="-30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-14" baseline="1336" dirty="0" smtClean="0">
                <a:latin typeface="Franklin Gothic Medium"/>
                <a:cs typeface="Franklin Gothic Medium"/>
              </a:rPr>
              <a:t>o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t</a:t>
            </a:r>
            <a:r>
              <a:rPr sz="3300" spc="-9" baseline="1336" dirty="0" smtClean="0">
                <a:latin typeface="Franklin Gothic Medium"/>
                <a:cs typeface="Franklin Gothic Medium"/>
              </a:rPr>
              <a:t>r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as</a:t>
            </a:r>
            <a:r>
              <a:rPr sz="3300" spc="-88" baseline="1336" dirty="0" smtClean="0">
                <a:latin typeface="Franklin Gothic Medium"/>
                <a:cs typeface="Franklin Gothic Medium"/>
              </a:rPr>
              <a:t> 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pe</a:t>
            </a:r>
            <a:r>
              <a:rPr sz="3300" spc="4" baseline="1336" dirty="0" smtClean="0">
                <a:latin typeface="Franklin Gothic Medium"/>
                <a:cs typeface="Franklin Gothic Medium"/>
              </a:rPr>
              <a:t>r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so</a:t>
            </a:r>
            <a:r>
              <a:rPr sz="3300" spc="-4" baseline="1336" dirty="0" smtClean="0">
                <a:latin typeface="Franklin Gothic Medium"/>
                <a:cs typeface="Franklin Gothic Medium"/>
              </a:rPr>
              <a:t>n</a:t>
            </a:r>
            <a:r>
              <a:rPr sz="3300" spc="0" baseline="1336" dirty="0" smtClean="0">
                <a:latin typeface="Franklin Gothic Medium"/>
                <a:cs typeface="Franklin Gothic Medium"/>
              </a:rPr>
              <a:t>as.</a:t>
            </a:r>
            <a:endParaRPr sz="2200">
              <a:latin typeface="Franklin Gothic Medium"/>
              <a:cs typeface="Franklin Gothic Medium"/>
            </a:endParaRPr>
          </a:p>
          <a:p>
            <a:pPr marL="12700" marR="81575">
              <a:lnSpc>
                <a:spcPts val="2494"/>
              </a:lnSpc>
              <a:spcBef>
                <a:spcPts val="345"/>
              </a:spcBef>
            </a:pPr>
            <a:r>
              <a:rPr sz="2200" spc="0" dirty="0" smtClean="0">
                <a:latin typeface="Franklin Gothic Medium"/>
                <a:cs typeface="Franklin Gothic Medium"/>
              </a:rPr>
              <a:t>Us</a:t>
            </a:r>
            <a:r>
              <a:rPr sz="2200" spc="-3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edes,</a:t>
            </a:r>
            <a:r>
              <a:rPr sz="2200" spc="2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muchachas</a:t>
            </a:r>
            <a:r>
              <a:rPr sz="2200" spc="-21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y</a:t>
            </a:r>
            <a:r>
              <a:rPr sz="2200" spc="-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muchachos,</a:t>
            </a:r>
            <a:r>
              <a:rPr sz="2200" spc="-21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deb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</a:t>
            </a:r>
            <a:r>
              <a:rPr sz="2200" spc="-2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na</a:t>
            </a:r>
            <a:r>
              <a:rPr sz="2200" spc="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-9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 </a:t>
            </a:r>
            <a:endParaRPr sz="2200">
              <a:latin typeface="Franklin Gothic Medium"/>
              <a:cs typeface="Franklin Gothic Medium"/>
            </a:endParaRPr>
          </a:p>
          <a:p>
            <a:pPr marL="12700" marR="81575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14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irmación</a:t>
            </a:r>
            <a:r>
              <a:rPr sz="2200" spc="9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conduc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as</a:t>
            </a:r>
            <a:r>
              <a:rPr sz="2200" spc="-81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no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ri</a:t>
            </a:r>
            <a:r>
              <a:rPr sz="2200" spc="-4" dirty="0" smtClean="0">
                <a:latin typeface="Franklin Gothic Medium"/>
                <a:cs typeface="Franklin Gothic Medium"/>
              </a:rPr>
              <a:t>ñ</a:t>
            </a:r>
            <a:r>
              <a:rPr sz="2200" spc="0" dirty="0" smtClean="0">
                <a:latin typeface="Franklin Gothic Medium"/>
                <a:cs typeface="Franklin Gothic Medium"/>
              </a:rPr>
              <a:t>an</a:t>
            </a:r>
            <a:r>
              <a:rPr sz="2200" spc="-10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con</a:t>
            </a:r>
            <a:r>
              <a:rPr sz="2200" spc="-3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é</a:t>
            </a:r>
            <a:r>
              <a:rPr sz="2200" spc="-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ica,</a:t>
            </a:r>
            <a:r>
              <a:rPr sz="2200" spc="-1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6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cual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uier </a:t>
            </a:r>
            <a:endParaRPr sz="2200">
              <a:latin typeface="Franklin Gothic Medium"/>
              <a:cs typeface="Franklin Gothic Medium"/>
            </a:endParaRPr>
          </a:p>
          <a:p>
            <a:pPr marL="12700" marR="81575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ci</a:t>
            </a:r>
            <a:r>
              <a:rPr sz="2200" spc="-4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cu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stancia</a:t>
            </a:r>
            <a:r>
              <a:rPr sz="2200" spc="-18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vida,</a:t>
            </a:r>
            <a:r>
              <a:rPr sz="2200" spc="-4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ra</a:t>
            </a:r>
            <a:r>
              <a:rPr sz="2200" spc="-85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47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uando</a:t>
            </a:r>
            <a:r>
              <a:rPr sz="2200" spc="-6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</a:t>
            </a:r>
            <a:r>
              <a:rPr sz="2200" spc="2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inco</a:t>
            </a:r>
            <a:r>
              <a:rPr sz="2200" spc="-19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por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 </a:t>
            </a:r>
            <a:endParaRPr sz="2200">
              <a:latin typeface="Franklin Gothic Medium"/>
              <a:cs typeface="Franklin Gothic Medium"/>
            </a:endParaRPr>
          </a:p>
          <a:p>
            <a:pPr marL="12700" marR="81575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plename</a:t>
            </a:r>
            <a:r>
              <a:rPr sz="2200" spc="-4" dirty="0" smtClean="0">
                <a:latin typeface="Franklin Gothic Medium"/>
                <a:cs typeface="Franklin Gothic Medium"/>
              </a:rPr>
              <a:t>n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3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-4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ida</a:t>
            </a:r>
            <a:r>
              <a:rPr sz="2200" spc="-7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</a:t>
            </a:r>
            <a:r>
              <a:rPr sz="2200" spc="-3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oducti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37" dirty="0" smtClean="0">
                <a:latin typeface="Franklin Gothic Medium"/>
                <a:cs typeface="Franklin Gothic Medium"/>
              </a:rPr>
              <a:t> </a:t>
            </a:r>
            <a:r>
              <a:rPr sz="2200" spc="9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el</a:t>
            </a:r>
            <a:r>
              <a:rPr sz="2200" spc="-6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país,</a:t>
            </a:r>
            <a:r>
              <a:rPr sz="2200" spc="-44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ll</a:t>
            </a:r>
            <a:r>
              <a:rPr sz="2200" spc="-39" dirty="0" smtClean="0">
                <a:latin typeface="Franklin Gothic Medium"/>
                <a:cs typeface="Franklin Gothic Medium"/>
              </a:rPr>
              <a:t>ev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9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6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ansp</a:t>
            </a:r>
            <a:r>
              <a:rPr sz="2200" spc="4" dirty="0" smtClean="0">
                <a:latin typeface="Franklin Gothic Medium"/>
                <a:cs typeface="Franklin Gothic Medium"/>
              </a:rPr>
              <a:t>a</a:t>
            </a:r>
            <a:r>
              <a:rPr sz="2200" spc="0" dirty="0" smtClean="0">
                <a:latin typeface="Franklin Gothic Medium"/>
                <a:cs typeface="Franklin Gothic Medium"/>
              </a:rPr>
              <a:t>r</a:t>
            </a:r>
            <a:r>
              <a:rPr sz="2200" spc="-4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ncia </a:t>
            </a:r>
            <a:endParaRPr sz="2200">
              <a:latin typeface="Franklin Gothic Medium"/>
              <a:cs typeface="Franklin Gothic Medium"/>
            </a:endParaRPr>
          </a:p>
          <a:p>
            <a:pPr marL="12700" marR="81575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su</a:t>
            </a:r>
            <a:r>
              <a:rPr sz="2200" spc="2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</a:t>
            </a:r>
            <a:r>
              <a:rPr sz="2200" spc="-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ndu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ta</a:t>
            </a:r>
            <a:r>
              <a:rPr sz="2200" spc="-9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35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cua</a:t>
            </a:r>
            <a:r>
              <a:rPr sz="2200" spc="-4" dirty="0" smtClean="0">
                <a:latin typeface="Franklin Gothic Medium"/>
                <a:cs typeface="Franklin Gothic Medium"/>
              </a:rPr>
              <a:t>l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ui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ra</a:t>
            </a:r>
            <a:r>
              <a:rPr sz="2200" spc="-18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de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ám</a:t>
            </a:r>
            <a:r>
              <a:rPr sz="2200" spc="-4" dirty="0" smtClean="0">
                <a:latin typeface="Franklin Gothic Medium"/>
                <a:cs typeface="Franklin Gothic Medium"/>
              </a:rPr>
              <a:t>b</a:t>
            </a:r>
            <a:r>
              <a:rPr sz="2200" spc="0" dirty="0" smtClean="0">
                <a:latin typeface="Franklin Gothic Medium"/>
                <a:cs typeface="Franklin Gothic Medium"/>
              </a:rPr>
              <a:t>i</a:t>
            </a:r>
            <a:r>
              <a:rPr sz="2200" spc="-38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os</a:t>
            </a:r>
            <a:r>
              <a:rPr sz="2200" spc="9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los</a:t>
            </a:r>
            <a:r>
              <a:rPr sz="2200" spc="-53" dirty="0" smtClean="0">
                <a:latin typeface="Franklin Gothic Medium"/>
                <a:cs typeface="Franklin Gothic Medium"/>
              </a:rPr>
              <a:t> </a:t>
            </a:r>
            <a:r>
              <a:rPr sz="2200" spc="-25" dirty="0" smtClean="0">
                <a:latin typeface="Franklin Gothic Medium"/>
                <a:cs typeface="Franklin Gothic Medium"/>
              </a:rPr>
              <a:t>q</a:t>
            </a:r>
            <a:r>
              <a:rPr sz="2200" spc="0" dirty="0" smtClean="0">
                <a:latin typeface="Franklin Gothic Medium"/>
                <a:cs typeface="Franklin Gothic Medium"/>
              </a:rPr>
              <a:t>ue</a:t>
            </a:r>
            <a:r>
              <a:rPr sz="2200" spc="-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se </a:t>
            </a:r>
            <a:endParaRPr sz="2200">
              <a:latin typeface="Franklin Gothic Medium"/>
              <a:cs typeface="Franklin Gothic Medium"/>
            </a:endParaRPr>
          </a:p>
          <a:p>
            <a:pPr marL="12700" marR="81575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dese</a:t>
            </a:r>
            <a:r>
              <a:rPr sz="2200" spc="-50" dirty="0" smtClean="0">
                <a:latin typeface="Franklin Gothic Medium"/>
                <a:cs typeface="Franklin Gothic Medium"/>
              </a:rPr>
              <a:t>n</a:t>
            </a:r>
            <a:r>
              <a:rPr sz="2200" spc="0" dirty="0" smtClean="0">
                <a:latin typeface="Franklin Gothic Medium"/>
                <a:cs typeface="Franklin Gothic Medium"/>
              </a:rPr>
              <a:t>vu</a:t>
            </a:r>
            <a:r>
              <a:rPr sz="2200" spc="-9" dirty="0" smtClean="0">
                <a:latin typeface="Franklin Gothic Medium"/>
                <a:cs typeface="Franklin Gothic Medium"/>
              </a:rPr>
              <a:t>e</a:t>
            </a:r>
            <a:r>
              <a:rPr sz="2200" spc="0" dirty="0" smtClean="0">
                <a:latin typeface="Franklin Gothic Medium"/>
                <a:cs typeface="Franklin Gothic Medium"/>
              </a:rPr>
              <a:t>l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an,</a:t>
            </a:r>
            <a:r>
              <a:rPr sz="2200" spc="-8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tan</a:t>
            </a:r>
            <a:r>
              <a:rPr sz="2200" spc="-39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o</a:t>
            </a:r>
            <a:r>
              <a:rPr sz="2200" spc="-137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1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</a:t>
            </a:r>
            <a:r>
              <a:rPr sz="2200" spc="-59" dirty="0" smtClean="0">
                <a:latin typeface="Franklin Gothic Medium"/>
                <a:cs typeface="Franklin Gothic Medium"/>
              </a:rPr>
              <a:t>f</a:t>
            </a:r>
            <a:r>
              <a:rPr sz="2200" spc="0" dirty="0" smtClean="0">
                <a:latin typeface="Franklin Gothic Medium"/>
                <a:cs typeface="Franklin Gothic Medium"/>
              </a:rPr>
              <a:t>e</a:t>
            </a:r>
            <a:r>
              <a:rPr sz="2200" spc="-4" dirty="0" smtClean="0">
                <a:latin typeface="Franklin Gothic Medium"/>
                <a:cs typeface="Franklin Gothic Medium"/>
              </a:rPr>
              <a:t>r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42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pri</a:t>
            </a:r>
            <a:r>
              <a:rPr sz="2200" spc="-29" dirty="0" smtClean="0">
                <a:latin typeface="Franklin Gothic Medium"/>
                <a:cs typeface="Franklin Gothic Medium"/>
              </a:rPr>
              <a:t>v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4" dirty="0" smtClean="0">
                <a:latin typeface="Franklin Gothic Medium"/>
                <a:cs typeface="Franklin Gothic Medium"/>
              </a:rPr>
              <a:t>d</a:t>
            </a:r>
            <a:r>
              <a:rPr sz="2200" spc="0" dirty="0" smtClean="0">
                <a:latin typeface="Franklin Gothic Medium"/>
                <a:cs typeface="Franklin Gothic Medium"/>
              </a:rPr>
              <a:t>a</a:t>
            </a:r>
            <a:r>
              <a:rPr sz="2200" spc="-151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com</a:t>
            </a:r>
            <a:r>
              <a:rPr sz="2200" spc="14" dirty="0" smtClean="0">
                <a:latin typeface="Franklin Gothic Medium"/>
                <a:cs typeface="Franklin Gothic Medium"/>
              </a:rPr>
              <a:t>o</a:t>
            </a:r>
            <a:r>
              <a:rPr sz="2200" spc="0" dirty="0" smtClean="0">
                <a:latin typeface="Franklin Gothic Medium"/>
                <a:cs typeface="Franklin Gothic Medium"/>
              </a:rPr>
              <a:t>,</a:t>
            </a:r>
            <a:r>
              <a:rPr sz="2200" spc="-199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espe</a:t>
            </a:r>
            <a:r>
              <a:rPr sz="2200" spc="-4" dirty="0" smtClean="0">
                <a:latin typeface="Franklin Gothic Medium"/>
                <a:cs typeface="Franklin Gothic Medium"/>
              </a:rPr>
              <a:t>c</a:t>
            </a:r>
            <a:r>
              <a:rPr sz="2200" spc="0" dirty="0" smtClean="0">
                <a:latin typeface="Franklin Gothic Medium"/>
                <a:cs typeface="Franklin Gothic Medium"/>
              </a:rPr>
              <a:t>ialmen</a:t>
            </a:r>
            <a:r>
              <a:rPr sz="2200" spc="-44" dirty="0" smtClean="0">
                <a:latin typeface="Franklin Gothic Medium"/>
                <a:cs typeface="Franklin Gothic Medium"/>
              </a:rPr>
              <a:t>t</a:t>
            </a:r>
            <a:r>
              <a:rPr sz="2200" spc="0" dirty="0" smtClean="0">
                <a:latin typeface="Franklin Gothic Medium"/>
                <a:cs typeface="Franklin Gothic Medium"/>
              </a:rPr>
              <a:t>e, </a:t>
            </a:r>
            <a:endParaRPr sz="2200">
              <a:latin typeface="Franklin Gothic Medium"/>
              <a:cs typeface="Franklin Gothic Medium"/>
            </a:endParaRPr>
          </a:p>
          <a:p>
            <a:pPr marL="12700" marR="81575">
              <a:lnSpc>
                <a:spcPts val="2494"/>
              </a:lnSpc>
            </a:pPr>
            <a:r>
              <a:rPr sz="2200" spc="0" dirty="0" smtClean="0">
                <a:latin typeface="Franklin Gothic Medium"/>
                <a:cs typeface="Franklin Gothic Medium"/>
              </a:rPr>
              <a:t>en</a:t>
            </a:r>
            <a:r>
              <a:rPr sz="2200" spc="-23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la</a:t>
            </a:r>
            <a:r>
              <a:rPr sz="2200" spc="-78" dirty="0" smtClean="0">
                <a:latin typeface="Franklin Gothic Medium"/>
                <a:cs typeface="Franklin Gothic Medium"/>
              </a:rPr>
              <a:t> </a:t>
            </a:r>
            <a:r>
              <a:rPr sz="2200" spc="0" dirty="0" smtClean="0">
                <a:latin typeface="Franklin Gothic Medium"/>
                <a:cs typeface="Franklin Gothic Medium"/>
              </a:rPr>
              <a:t>pública.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24129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205836"/>
            <a:ext cx="17135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1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012" y="548716"/>
            <a:ext cx="8568944" cy="5745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662" y="542353"/>
            <a:ext cx="8581644" cy="5758561"/>
          </a:xfrm>
          <a:custGeom>
            <a:avLst/>
            <a:gdLst/>
            <a:ahLst/>
            <a:cxnLst/>
            <a:rect l="l" t="t" r="r" b="b"/>
            <a:pathLst>
              <a:path w="8581644" h="5758561">
                <a:moveTo>
                  <a:pt x="0" y="5758561"/>
                </a:moveTo>
                <a:lnTo>
                  <a:pt x="8581644" y="5758561"/>
                </a:lnTo>
                <a:lnTo>
                  <a:pt x="8581644" y="0"/>
                </a:lnTo>
                <a:lnTo>
                  <a:pt x="0" y="0"/>
                </a:lnTo>
                <a:lnTo>
                  <a:pt x="0" y="5758561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0709" y="206371"/>
            <a:ext cx="23126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1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64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4662" y="542353"/>
            <a:ext cx="8581644" cy="5758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20709" y="206371"/>
            <a:ext cx="22822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65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090" y="548741"/>
            <a:ext cx="7128764" cy="5040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4740" y="542391"/>
            <a:ext cx="7141464" cy="5053203"/>
          </a:xfrm>
          <a:custGeom>
            <a:avLst/>
            <a:gdLst/>
            <a:ahLst/>
            <a:cxnLst/>
            <a:rect l="l" t="t" r="r" b="b"/>
            <a:pathLst>
              <a:path w="7141464" h="5053203">
                <a:moveTo>
                  <a:pt x="0" y="5053203"/>
                </a:moveTo>
                <a:lnTo>
                  <a:pt x="7141464" y="5053203"/>
                </a:lnTo>
                <a:lnTo>
                  <a:pt x="7141464" y="0"/>
                </a:lnTo>
                <a:lnTo>
                  <a:pt x="0" y="0"/>
                </a:lnTo>
                <a:lnTo>
                  <a:pt x="0" y="5053203"/>
                </a:lnTo>
                <a:close/>
              </a:path>
            </a:pathLst>
          </a:custGeom>
          <a:ln w="12700">
            <a:solidFill>
              <a:srgbClr val="C7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7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4740" y="542391"/>
            <a:ext cx="7141464" cy="5053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252" y="2353056"/>
            <a:ext cx="6025896" cy="75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252" y="2901696"/>
            <a:ext cx="5943600" cy="755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252" y="3450336"/>
            <a:ext cx="2532888" cy="755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0945" y="2497963"/>
            <a:ext cx="5217490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945" y="3171698"/>
            <a:ext cx="5149926" cy="339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0945" y="3720338"/>
            <a:ext cx="1882470" cy="33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8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944" y="73151"/>
            <a:ext cx="7200900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3832" y="682751"/>
            <a:ext cx="5785104" cy="833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9512" y="327151"/>
            <a:ext cx="6287643" cy="517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34539" y="966470"/>
            <a:ext cx="5055743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6429" y="206371"/>
            <a:ext cx="13763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9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613669"/>
            <a:ext cx="7714566" cy="4243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681">
              <a:lnSpc>
                <a:spcPts val="2267"/>
              </a:lnSpc>
              <a:spcBef>
                <a:spcPts val="165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44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social</a:t>
            </a:r>
            <a:r>
              <a:rPr sz="2000" spc="-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ú</a:t>
            </a:r>
            <a:r>
              <a:rPr sz="2000" spc="0" dirty="0" smtClean="0">
                <a:latin typeface="Franklin Gothic Medium"/>
                <a:cs typeface="Franklin Gothic Medium"/>
              </a:rPr>
              <a:t>blica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</a:t>
            </a:r>
            <a:r>
              <a:rPr sz="2000" spc="9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iere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dine</a:t>
            </a:r>
            <a:r>
              <a:rPr sz="2000" spc="-2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ado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apo</a:t>
            </a:r>
            <a:r>
              <a:rPr sz="2000" spc="6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ta</a:t>
            </a:r>
            <a:r>
              <a:rPr sz="2000" spc="-1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68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cación,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d,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pensiones,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3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ogram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ecí</a:t>
            </a:r>
            <a:r>
              <a:rPr sz="2000" spc="9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icos</a:t>
            </a:r>
            <a:r>
              <a:rPr sz="2000" spc="-9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68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gr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pos</a:t>
            </a:r>
            <a:r>
              <a:rPr sz="2000" spc="-7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4" dirty="0" smtClean="0">
                <a:latin typeface="Franklin Gothic Medium"/>
                <a:cs typeface="Franklin Gothic Medium"/>
              </a:rPr>
              <a:t>á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1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v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lner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bles</a:t>
            </a:r>
            <a:r>
              <a:rPr sz="2000" spc="-11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incl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-29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nos</a:t>
            </a:r>
            <a:r>
              <a:rPr sz="2000" spc="-69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4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v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cios</a:t>
            </a:r>
            <a:r>
              <a:rPr sz="2000" spc="-5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4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68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recrea</a:t>
            </a:r>
            <a:r>
              <a:rPr sz="2000" spc="-4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2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os,</a:t>
            </a:r>
            <a:r>
              <a:rPr sz="2000" spc="-83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si</a:t>
            </a:r>
            <a:r>
              <a:rPr sz="2000" spc="-2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em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argo,</a:t>
            </a:r>
            <a:r>
              <a:rPr sz="2000" spc="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enen</a:t>
            </a:r>
            <a:r>
              <a:rPr sz="2000" spc="-9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mucho</a:t>
            </a:r>
            <a:r>
              <a:rPr sz="2000" spc="-1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ignación</a:t>
            </a:r>
            <a:r>
              <a:rPr sz="2000" spc="-1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 marR="21681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recursos.</a:t>
            </a:r>
            <a:endParaRPr sz="2000">
              <a:latin typeface="Franklin Gothic Medium"/>
              <a:cs typeface="Franklin Gothic Medium"/>
            </a:endParaRPr>
          </a:p>
          <a:p>
            <a:pPr marL="12700" marR="43876">
              <a:lnSpc>
                <a:spcPts val="1920"/>
              </a:lnSpc>
              <a:spcBef>
                <a:spcPts val="244"/>
              </a:spcBef>
            </a:pP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47" dirty="0" smtClean="0">
                <a:latin typeface="Franklin Gothic Medium"/>
                <a:cs typeface="Franklin Gothic Medium"/>
              </a:rPr>
              <a:t>a</a:t>
            </a:r>
            <a:r>
              <a:rPr sz="2000" spc="-28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or</a:t>
            </a:r>
            <a:r>
              <a:rPr sz="2000" spc="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pa</a:t>
            </a:r>
            <a:r>
              <a:rPr sz="2000" spc="64" dirty="0" smtClean="0">
                <a:latin typeface="Franklin Gothic Medium"/>
                <a:cs typeface="Franklin Gothic Medium"/>
              </a:rPr>
              <a:t>r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8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44" dirty="0" smtClean="0">
                <a:latin typeface="Franklin Gothic Medium"/>
                <a:cs typeface="Franklin Gothic Medium"/>
              </a:rPr>
              <a:t>n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ón</a:t>
            </a:r>
            <a:r>
              <a:rPr sz="2000" spc="-6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social</a:t>
            </a:r>
            <a:r>
              <a:rPr sz="2000" spc="-9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ú</a:t>
            </a:r>
            <a:r>
              <a:rPr sz="2000" spc="0" dirty="0" smtClean="0">
                <a:latin typeface="Franklin Gothic Medium"/>
                <a:cs typeface="Franklin Gothic Medium"/>
              </a:rPr>
              <a:t>blica</a:t>
            </a:r>
            <a:r>
              <a:rPr sz="2000" spc="-7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se de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na</a:t>
            </a:r>
            <a:r>
              <a:rPr sz="2000" spc="-8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ed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cació</a:t>
            </a:r>
            <a:r>
              <a:rPr sz="2000" spc="1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, 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</a:t>
            </a:r>
            <a:r>
              <a:rPr sz="2000" spc="-1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3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ogram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2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ir</a:t>
            </a:r>
            <a:r>
              <a:rPr sz="2000" spc="14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a,</a:t>
            </a:r>
            <a:r>
              <a:rPr sz="2000" spc="-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los</a:t>
            </a:r>
            <a:r>
              <a:rPr sz="2000" spc="-3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cu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le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00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2009,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can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138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</a:t>
            </a:r>
            <a:r>
              <a:rPr sz="2000" spc="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23,4%</a:t>
            </a:r>
            <a:r>
              <a:rPr sz="2000" spc="-11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del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oduc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erno</a:t>
            </a:r>
            <a:r>
              <a:rPr sz="2000" spc="-10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bru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5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(PIB),</a:t>
            </a:r>
            <a:r>
              <a:rPr sz="2000" spc="-11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rededor</a:t>
            </a:r>
            <a:endParaRPr sz="2000">
              <a:latin typeface="Franklin Gothic Medium"/>
              <a:cs typeface="Franklin Gothic Medium"/>
            </a:endParaRPr>
          </a:p>
          <a:p>
            <a:pPr marL="12700" marR="2528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1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3,5</a:t>
            </a:r>
            <a:r>
              <a:rPr sz="2000" spc="2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bi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lones</a:t>
            </a:r>
            <a:r>
              <a:rPr sz="2000" spc="-1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colones.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4" dirty="0" smtClean="0">
                <a:latin typeface="Franklin Gothic Medium"/>
                <a:cs typeface="Franklin Gothic Medium"/>
              </a:rPr>
              <a:t>gu</a:t>
            </a:r>
            <a:r>
              <a:rPr sz="2000" spc="0" dirty="0" smtClean="0">
                <a:latin typeface="Franklin Gothic Medium"/>
                <a:cs typeface="Franklin Gothic Medium"/>
              </a:rPr>
              <a:t>nas</a:t>
            </a:r>
            <a:r>
              <a:rPr sz="2000" spc="9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ins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ciones</a:t>
            </a:r>
            <a:r>
              <a:rPr sz="2000" spc="-12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 </a:t>
            </a:r>
            <a:endParaRPr sz="2000">
              <a:latin typeface="Franklin Gothic Medium"/>
              <a:cs typeface="Franklin Gothic Medium"/>
            </a:endParaRPr>
          </a:p>
          <a:p>
            <a:pPr marL="12700" marR="2528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14" dirty="0" smtClean="0">
                <a:latin typeface="Franklin Gothic Medium"/>
                <a:cs typeface="Franklin Gothic Medium"/>
              </a:rPr>
              <a:t>m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eme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dos</a:t>
            </a:r>
            <a:r>
              <a:rPr sz="2000" spc="-2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ra</a:t>
            </a:r>
            <a:r>
              <a:rPr sz="2000" spc="-7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com</a:t>
            </a:r>
            <a:r>
              <a:rPr sz="2000" spc="4" dirty="0" smtClean="0">
                <a:latin typeface="Franklin Gothic Medium"/>
                <a:cs typeface="Franklin Gothic Medium"/>
              </a:rPr>
              <a:t>b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ir</a:t>
            </a:r>
            <a:r>
              <a:rPr sz="2000" spc="2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</a:t>
            </a:r>
            <a:r>
              <a:rPr sz="2000" spc="4" dirty="0" smtClean="0">
                <a:latin typeface="Franklin Gothic Medium"/>
                <a:cs typeface="Franklin Gothic Medium"/>
              </a:rPr>
              <a:t>z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son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i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5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Mix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 marR="252860">
              <a:lnSpc>
                <a:spcPts val="2267"/>
              </a:lnSpc>
            </a:pPr>
            <a:r>
              <a:rPr sz="2000" spc="-52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da</a:t>
            </a:r>
            <a:r>
              <a:rPr sz="2000" spc="7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-8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Banco</a:t>
            </a:r>
            <a:r>
              <a:rPr sz="2000" spc="-5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H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o</a:t>
            </a:r>
            <a:r>
              <a:rPr sz="2000" spc="-3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ecar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8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4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iv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enda,</a:t>
            </a:r>
            <a:r>
              <a:rPr sz="2000" spc="-5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</a:t>
            </a:r>
            <a:endParaRPr sz="2000">
              <a:latin typeface="Franklin Gothic Medium"/>
              <a:cs typeface="Franklin Gothic Medium"/>
            </a:endParaRPr>
          </a:p>
          <a:p>
            <a:pPr marL="12700" marR="252860">
              <a:lnSpc>
                <a:spcPts val="2267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39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ol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13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Social</a:t>
            </a:r>
            <a:r>
              <a:rPr sz="2000" spc="-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gnacio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87" dirty="0" smtClean="0">
                <a:latin typeface="Franklin Gothic Medium"/>
                <a:cs typeface="Franklin Gothic Medium"/>
              </a:rPr>
              <a:t> </a:t>
            </a:r>
            <a:r>
              <a:rPr sz="2000" spc="-33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am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ares</a:t>
            </a:r>
            <a:r>
              <a:rPr sz="2000" spc="1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5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bo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7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viv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enda.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1920"/>
              </a:lnSpc>
            </a:pPr>
            <a:r>
              <a:rPr sz="2000" spc="-1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ara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reducir</a:t>
            </a:r>
            <a:r>
              <a:rPr sz="2000" spc="-5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la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ción</a:t>
            </a:r>
            <a:r>
              <a:rPr sz="2000" spc="-4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esco</a:t>
            </a:r>
            <a:r>
              <a:rPr sz="2000" spc="-4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79" dirty="0" smtClean="0">
                <a:latin typeface="Franklin Gothic Medium"/>
                <a:cs typeface="Franklin Gothic Medium"/>
              </a:rPr>
              <a:t> 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es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ablec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-3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on</a:t>
            </a:r>
            <a:r>
              <a:rPr sz="2000" spc="-16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55" dirty="0" smtClean="0">
                <a:latin typeface="Franklin Gothic Medium"/>
                <a:cs typeface="Franklin Gothic Medium"/>
              </a:rPr>
              <a:t> </a:t>
            </a:r>
            <a:r>
              <a:rPr sz="2000" spc="-34" dirty="0" smtClean="0">
                <a:latin typeface="Franklin Gothic Medium"/>
                <a:cs typeface="Franklin Gothic Medium"/>
              </a:rPr>
              <a:t>F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do</a:t>
            </a:r>
            <a:r>
              <a:rPr sz="2000" spc="-7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Nacio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al</a:t>
            </a:r>
            <a:r>
              <a:rPr sz="2000" spc="-12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de Becas</a:t>
            </a:r>
            <a:r>
              <a:rPr sz="2000" spc="-6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r>
              <a:rPr sz="2000" spc="-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38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ograma</a:t>
            </a:r>
            <a:r>
              <a:rPr sz="2000" spc="70" dirty="0" smtClean="0">
                <a:latin typeface="Franklin Gothic Medium"/>
                <a:cs typeface="Franklin Gothic Medium"/>
              </a:rPr>
              <a:t> </a:t>
            </a:r>
            <a:r>
              <a:rPr sz="2000" spc="-47" dirty="0" smtClean="0">
                <a:latin typeface="Franklin Gothic Medium"/>
                <a:cs typeface="Franklin Gothic Medium"/>
              </a:rPr>
              <a:t>A</a:t>
            </a:r>
            <a:r>
              <a:rPr sz="2000" spc="-23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ancem</a:t>
            </a:r>
            <a:r>
              <a:rPr sz="2000" spc="4" dirty="0" smtClean="0">
                <a:latin typeface="Franklin Gothic Medium"/>
                <a:cs typeface="Franklin Gothic Medium"/>
              </a:rPr>
              <a:t>o</a:t>
            </a:r>
            <a:r>
              <a:rPr sz="2000" spc="0" dirty="0" smtClean="0">
                <a:latin typeface="Franklin Gothic Medium"/>
                <a:cs typeface="Franklin Gothic Medium"/>
              </a:rPr>
              <a:t>s.</a:t>
            </a:r>
            <a:r>
              <a:rPr sz="2000" spc="133" dirty="0" smtClean="0">
                <a:latin typeface="Franklin Gothic Medium"/>
                <a:cs typeface="Franklin Gothic Medium"/>
              </a:rPr>
              <a:t> </a:t>
            </a:r>
            <a:r>
              <a:rPr sz="2000" spc="-14" dirty="0" smtClean="0">
                <a:latin typeface="Franklin Gothic Medium"/>
                <a:cs typeface="Franklin Gothic Medium"/>
              </a:rPr>
              <a:t>P</a:t>
            </a:r>
            <a:r>
              <a:rPr sz="2000" spc="0" dirty="0" smtClean="0">
                <a:latin typeface="Franklin Gothic Medium"/>
                <a:cs typeface="Franklin Gothic Medium"/>
              </a:rPr>
              <a:t>ara</a:t>
            </a:r>
            <a:r>
              <a:rPr sz="2000" spc="-145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xil</a:t>
            </a:r>
            <a:r>
              <a:rPr sz="2000" spc="-9" dirty="0" smtClean="0">
                <a:latin typeface="Franklin Gothic Medium"/>
                <a:cs typeface="Franklin Gothic Medium"/>
              </a:rPr>
              <a:t>i</a:t>
            </a:r>
            <a:r>
              <a:rPr sz="2000" spc="0" dirty="0" smtClean="0">
                <a:latin typeface="Franklin Gothic Medium"/>
                <a:cs typeface="Franklin Gothic Medium"/>
              </a:rPr>
              <a:t>ar</a:t>
            </a:r>
            <a:r>
              <a:rPr sz="2000" spc="-13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11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s</a:t>
            </a:r>
            <a:r>
              <a:rPr sz="2000" spc="-4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perso</a:t>
            </a:r>
            <a:r>
              <a:rPr sz="2000" spc="9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as</a:t>
            </a:r>
            <a:r>
              <a:rPr sz="2000" spc="-5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ad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9" dirty="0" smtClean="0">
                <a:latin typeface="Franklin Gothic Medium"/>
                <a:cs typeface="Franklin Gothic Medium"/>
              </a:rPr>
              <a:t>t</a:t>
            </a:r>
            <a:r>
              <a:rPr sz="2000" spc="0" dirty="0" smtClean="0">
                <a:latin typeface="Franklin Gothic Medium"/>
                <a:cs typeface="Franklin Gothic Medium"/>
              </a:rPr>
              <a:t>as m</a:t>
            </a:r>
            <a:r>
              <a:rPr sz="2000" spc="-48" dirty="0" smtClean="0">
                <a:latin typeface="Franklin Gothic Medium"/>
                <a:cs typeface="Franklin Gothic Medium"/>
              </a:rPr>
              <a:t>a</a:t>
            </a:r>
            <a:r>
              <a:rPr sz="2000" spc="-29" dirty="0" smtClean="0">
                <a:latin typeface="Franklin Gothic Medium"/>
                <a:cs typeface="Franklin Gothic Medium"/>
              </a:rPr>
              <a:t>y</a:t>
            </a:r>
            <a:r>
              <a:rPr sz="2000" spc="0" dirty="0" smtClean="0">
                <a:latin typeface="Franklin Gothic Medium"/>
                <a:cs typeface="Franklin Gothic Medium"/>
              </a:rPr>
              <a:t>ores</a:t>
            </a:r>
            <a:r>
              <a:rPr sz="2000" spc="2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21" dirty="0" smtClean="0">
                <a:latin typeface="Franklin Gothic Medium"/>
                <a:cs typeface="Franklin Gothic Medium"/>
              </a:rPr>
              <a:t> </a:t>
            </a:r>
            <a:r>
              <a:rPr sz="2000" spc="-29" dirty="0" smtClean="0">
                <a:latin typeface="Franklin Gothic Medium"/>
                <a:cs typeface="Franklin Gothic Medium"/>
              </a:rPr>
              <a:t>q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ienes</a:t>
            </a:r>
            <a:r>
              <a:rPr sz="2000" spc="-4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por</a:t>
            </a:r>
            <a:r>
              <a:rPr sz="2000" spc="-3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a</a:t>
            </a:r>
            <a:r>
              <a:rPr sz="2000" spc="-9" dirty="0" smtClean="0">
                <a:latin typeface="Franklin Gothic Medium"/>
                <a:cs typeface="Franklin Gothic Medium"/>
              </a:rPr>
              <a:t>l</a:t>
            </a:r>
            <a:r>
              <a:rPr sz="2000" spc="0" dirty="0" smtClean="0">
                <a:latin typeface="Franklin Gothic Medium"/>
                <a:cs typeface="Franklin Gothic Medium"/>
              </a:rPr>
              <a:t>g</a:t>
            </a:r>
            <a:r>
              <a:rPr sz="2000" spc="-4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na</a:t>
            </a:r>
            <a:r>
              <a:rPr sz="2000" spc="-13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di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cap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cidad</a:t>
            </a:r>
            <a:r>
              <a:rPr sz="2000" spc="-14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fí</a:t>
            </a:r>
            <a:r>
              <a:rPr sz="2000" spc="-9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ica</a:t>
            </a:r>
            <a:r>
              <a:rPr sz="2000" spc="-70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o</a:t>
            </a:r>
            <a:r>
              <a:rPr sz="2000" spc="-2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me</a:t>
            </a:r>
            <a:r>
              <a:rPr sz="2000" spc="4" dirty="0" smtClean="0">
                <a:latin typeface="Franklin Gothic Medium"/>
                <a:cs typeface="Franklin Gothic Medium"/>
              </a:rPr>
              <a:t>n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l</a:t>
            </a:r>
            <a:r>
              <a:rPr sz="2000" spc="-19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no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05"/>
              </a:lnSpc>
            </a:pPr>
            <a:r>
              <a:rPr sz="2000" spc="0" dirty="0" smtClean="0">
                <a:latin typeface="Franklin Gothic Medium"/>
                <a:cs typeface="Franklin Gothic Medium"/>
              </a:rPr>
              <a:t>p</a:t>
            </a:r>
            <a:r>
              <a:rPr sz="2000" spc="-9" dirty="0" smtClean="0">
                <a:latin typeface="Franklin Gothic Medium"/>
                <a:cs typeface="Franklin Gothic Medium"/>
              </a:rPr>
              <a:t>u</a:t>
            </a:r>
            <a:r>
              <a:rPr sz="2000" spc="0" dirty="0" smtClean="0">
                <a:latin typeface="Franklin Gothic Medium"/>
                <a:cs typeface="Franklin Gothic Medium"/>
              </a:rPr>
              <a:t>eden</a:t>
            </a:r>
            <a:r>
              <a:rPr sz="2000" spc="-29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ab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j</a:t>
            </a:r>
            <a:r>
              <a:rPr sz="2000" spc="-9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r</a:t>
            </a:r>
            <a:r>
              <a:rPr sz="2000" spc="-148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v</a:t>
            </a:r>
            <a:r>
              <a:rPr sz="2000" spc="-4" dirty="0" smtClean="0">
                <a:latin typeface="Franklin Gothic Medium"/>
                <a:cs typeface="Franklin Gothic Medium"/>
              </a:rPr>
              <a:t>i</a:t>
            </a:r>
            <a:r>
              <a:rPr sz="2000" spc="-39" dirty="0" smtClean="0">
                <a:latin typeface="Franklin Gothic Medium"/>
                <a:cs typeface="Franklin Gothic Medium"/>
              </a:rPr>
              <a:t>v</a:t>
            </a:r>
            <a:r>
              <a:rPr sz="2000" spc="0" dirty="0" smtClean="0">
                <a:latin typeface="Franklin Gothic Medium"/>
                <a:cs typeface="Franklin Gothic Medium"/>
              </a:rPr>
              <a:t>en</a:t>
            </a:r>
            <a:r>
              <a:rPr sz="2000" spc="-4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en pobreza</a:t>
            </a:r>
            <a:r>
              <a:rPr sz="2000" spc="-93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y</a:t>
            </a:r>
            <a:r>
              <a:rPr sz="2000" spc="-67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pobreza</a:t>
            </a:r>
            <a:r>
              <a:rPr sz="2000" spc="-83" dirty="0" smtClean="0">
                <a:latin typeface="Franklin Gothic Medium"/>
                <a:cs typeface="Franklin Gothic Medium"/>
              </a:rPr>
              <a:t> </a:t>
            </a:r>
            <a:r>
              <a:rPr sz="2000" spc="-33" dirty="0" smtClean="0">
                <a:latin typeface="Franklin Gothic Medium"/>
                <a:cs typeface="Franklin Gothic Medium"/>
              </a:rPr>
              <a:t>e</a:t>
            </a:r>
            <a:r>
              <a:rPr sz="2000" spc="0" dirty="0" smtClean="0">
                <a:latin typeface="Franklin Gothic Medium"/>
                <a:cs typeface="Franklin Gothic Medium"/>
              </a:rPr>
              <a:t>xt</a:t>
            </a:r>
            <a:r>
              <a:rPr sz="2000" spc="-4" dirty="0" smtClean="0">
                <a:latin typeface="Franklin Gothic Medium"/>
                <a:cs typeface="Franklin Gothic Medium"/>
              </a:rPr>
              <a:t>r</a:t>
            </a:r>
            <a:r>
              <a:rPr sz="2000" spc="0" dirty="0" smtClean="0">
                <a:latin typeface="Franklin Gothic Medium"/>
                <a:cs typeface="Franklin Gothic Medium"/>
              </a:rPr>
              <a:t>em</a:t>
            </a:r>
            <a:r>
              <a:rPr sz="2000" spc="-4" dirty="0" smtClean="0">
                <a:latin typeface="Franklin Gothic Medium"/>
                <a:cs typeface="Franklin Gothic Medium"/>
              </a:rPr>
              <a:t>a</a:t>
            </a:r>
            <a:r>
              <a:rPr sz="2000" spc="0" dirty="0" smtClean="0">
                <a:latin typeface="Franklin Gothic Medium"/>
                <a:cs typeface="Franklin Gothic Medium"/>
              </a:rPr>
              <a:t>,</a:t>
            </a:r>
            <a:r>
              <a:rPr sz="2000" spc="9" dirty="0" smtClean="0">
                <a:latin typeface="Franklin Gothic Medium"/>
                <a:cs typeface="Franklin Gothic Medium"/>
              </a:rPr>
              <a:t> </a:t>
            </a:r>
            <a:r>
              <a:rPr sz="2000" spc="-4" dirty="0" smtClean="0">
                <a:latin typeface="Franklin Gothic Medium"/>
                <a:cs typeface="Franklin Gothic Medium"/>
              </a:rPr>
              <a:t>s</a:t>
            </a:r>
            <a:r>
              <a:rPr sz="2000" spc="0" dirty="0" smtClean="0">
                <a:latin typeface="Franklin Gothic Medium"/>
                <a:cs typeface="Franklin Gothic Medium"/>
              </a:rPr>
              <a:t>e</a:t>
            </a:r>
            <a:r>
              <a:rPr sz="2000" spc="2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creó</a:t>
            </a:r>
            <a:r>
              <a:rPr sz="2000" spc="-36" dirty="0" smtClean="0">
                <a:latin typeface="Franklin Gothic Medium"/>
                <a:cs typeface="Franklin Gothic Medium"/>
              </a:rPr>
              <a:t> </a:t>
            </a:r>
            <a:r>
              <a:rPr sz="2000" spc="0" dirty="0" smtClean="0">
                <a:latin typeface="Franklin Gothic Medium"/>
                <a:cs typeface="Franklin Gothic Medium"/>
              </a:rPr>
              <a:t>el</a:t>
            </a:r>
            <a:endParaRPr sz="2000">
              <a:latin typeface="Franklin Gothic Medium"/>
              <a:cs typeface="Franklin Gothic Medium"/>
            </a:endParaRPr>
          </a:p>
          <a:p>
            <a:pPr marL="12700" marR="30497">
              <a:lnSpc>
                <a:spcPts val="1985"/>
              </a:lnSpc>
              <a:spcBef>
                <a:spcPts val="4"/>
              </a:spcBef>
            </a:pPr>
            <a:r>
              <a:rPr sz="3000" spc="0" baseline="1469" dirty="0" smtClean="0">
                <a:latin typeface="Franklin Gothic Medium"/>
                <a:cs typeface="Franklin Gothic Medium"/>
              </a:rPr>
              <a:t>régimen de</a:t>
            </a:r>
            <a:r>
              <a:rPr sz="3000" spc="-41" baseline="1469" dirty="0" smtClean="0">
                <a:latin typeface="Franklin Gothic Medium"/>
                <a:cs typeface="Franklin Gothic Medium"/>
              </a:rPr>
              <a:t> 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pensiones</a:t>
            </a:r>
            <a:r>
              <a:rPr sz="3000" spc="-106" baseline="1469" dirty="0" smtClean="0">
                <a:latin typeface="Franklin Gothic Medium"/>
                <a:cs typeface="Franklin Gothic Medium"/>
              </a:rPr>
              <a:t> 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no</a:t>
            </a:r>
            <a:r>
              <a:rPr sz="3000" spc="-21" baseline="1469" dirty="0" smtClean="0">
                <a:latin typeface="Franklin Gothic Medium"/>
                <a:cs typeface="Franklin Gothic Medium"/>
              </a:rPr>
              <a:t> 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co</a:t>
            </a:r>
            <a:r>
              <a:rPr sz="3000" spc="9" baseline="1469" dirty="0" smtClean="0">
                <a:latin typeface="Franklin Gothic Medium"/>
                <a:cs typeface="Franklin Gothic Medium"/>
              </a:rPr>
              <a:t>n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t</a:t>
            </a:r>
            <a:r>
              <a:rPr sz="3000" spc="-4" baseline="1469" dirty="0" smtClean="0">
                <a:latin typeface="Franklin Gothic Medium"/>
                <a:cs typeface="Franklin Gothic Medium"/>
              </a:rPr>
              <a:t>r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ibu</a:t>
            </a:r>
            <a:r>
              <a:rPr sz="3000" spc="-9" baseline="1469" dirty="0" smtClean="0">
                <a:latin typeface="Franklin Gothic Medium"/>
                <a:cs typeface="Franklin Gothic Medium"/>
              </a:rPr>
              <a:t>t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i</a:t>
            </a:r>
            <a:r>
              <a:rPr sz="3000" spc="-29" baseline="1469" dirty="0" smtClean="0">
                <a:latin typeface="Franklin Gothic Medium"/>
                <a:cs typeface="Franklin Gothic Medium"/>
              </a:rPr>
              <a:t>v</a:t>
            </a:r>
            <a:r>
              <a:rPr sz="3000" spc="0" baseline="1469" dirty="0" smtClean="0">
                <a:latin typeface="Franklin Gothic Medium"/>
                <a:cs typeface="Franklin Gothic Medium"/>
              </a:rPr>
              <a:t>o.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16950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997491"/>
            <a:ext cx="1570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5"/>
              </a:spcBef>
            </a:pPr>
            <a:r>
              <a:rPr sz="1000" spc="0" dirty="0" smtClean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369148"/>
            <a:ext cx="2738284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iedad</a:t>
            </a:r>
            <a:r>
              <a:rPr sz="1200" spc="-43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o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rri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ns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e</a:t>
            </a:r>
            <a:r>
              <a:rPr sz="1200" spc="-3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los</a:t>
            </a:r>
            <a:r>
              <a:rPr sz="1200" spc="-2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r>
              <a:rPr sz="1200" spc="-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afíos</a:t>
            </a:r>
            <a:r>
              <a:rPr sz="1200" spc="-29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22860">
              <a:lnSpc>
                <a:spcPct val="94482"/>
              </a:lnSpc>
              <a:spcBef>
                <a:spcPts val="13"/>
              </a:spcBef>
            </a:pP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la</a:t>
            </a:r>
            <a:r>
              <a:rPr sz="1200" spc="-47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c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tuali</a:t>
            </a:r>
            <a:r>
              <a:rPr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ad</a:t>
            </a:r>
            <a:r>
              <a:rPr sz="1200" spc="-10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-</a:t>
            </a:r>
            <a:r>
              <a:rPr sz="1200" spc="11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</a:t>
            </a:r>
            <a:r>
              <a:rPr lang="mr-IN" sz="1200" spc="-3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    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5309" y="6460588"/>
            <a:ext cx="8927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lang="mr-IN" sz="1200" spc="4" dirty="0" smtClean="0">
                <a:solidFill>
                  <a:srgbClr val="888888"/>
                </a:solidFill>
                <a:latin typeface="Franklin Gothic Medium"/>
                <a:cs typeface="Franklin Gothic Medium"/>
              </a:rPr>
              <a:t>15/01/2017</a:t>
            </a:r>
            <a:endParaRPr sz="1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11388</Words>
  <Application>Microsoft Macintosh PowerPoint</Application>
  <PresentationFormat>Presentación en pantalla (4:3)</PresentationFormat>
  <Paragraphs>1049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Adrian Orozco</cp:lastModifiedBy>
  <cp:revision>1</cp:revision>
  <dcterms:modified xsi:type="dcterms:W3CDTF">2017-09-08T02:05:09Z</dcterms:modified>
</cp:coreProperties>
</file>