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6858000" type="screen4x3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20" Type="http://schemas.openxmlformats.org/officeDocument/2006/relationships/image" Target="../media/image63.png"/><Relationship Id="rId21" Type="http://schemas.openxmlformats.org/officeDocument/2006/relationships/image" Target="../media/image64.png"/><Relationship Id="rId22" Type="http://schemas.openxmlformats.org/officeDocument/2006/relationships/image" Target="../media/image65.png"/><Relationship Id="rId23" Type="http://schemas.openxmlformats.org/officeDocument/2006/relationships/image" Target="../media/image66.png"/><Relationship Id="rId24" Type="http://schemas.openxmlformats.org/officeDocument/2006/relationships/image" Target="../media/image67.png"/><Relationship Id="rId25" Type="http://schemas.openxmlformats.org/officeDocument/2006/relationships/image" Target="../media/image68.png"/><Relationship Id="rId26" Type="http://schemas.openxmlformats.org/officeDocument/2006/relationships/image" Target="../media/image69.png"/><Relationship Id="rId27" Type="http://schemas.openxmlformats.org/officeDocument/2006/relationships/image" Target="../media/image70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3.jpg"/><Relationship Id="rId5" Type="http://schemas.openxmlformats.org/officeDocument/2006/relationships/image" Target="../media/image8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Relationship Id="rId14" Type="http://schemas.openxmlformats.org/officeDocument/2006/relationships/image" Target="../media/image95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52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3.png"/><Relationship Id="rId20" Type="http://schemas.openxmlformats.org/officeDocument/2006/relationships/image" Target="../media/image113.png"/><Relationship Id="rId10" Type="http://schemas.openxmlformats.org/officeDocument/2006/relationships/image" Target="../media/image96.png"/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5" Type="http://schemas.openxmlformats.org/officeDocument/2006/relationships/image" Target="../media/image108.png"/><Relationship Id="rId16" Type="http://schemas.openxmlformats.org/officeDocument/2006/relationships/image" Target="../media/image109.png"/><Relationship Id="rId17" Type="http://schemas.openxmlformats.org/officeDocument/2006/relationships/image" Target="../media/image110.png"/><Relationship Id="rId18" Type="http://schemas.openxmlformats.org/officeDocument/2006/relationships/image" Target="../media/image111.png"/><Relationship Id="rId19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00.png"/><Relationship Id="rId5" Type="http://schemas.openxmlformats.org/officeDocument/2006/relationships/image" Target="../media/image54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541" y="366737"/>
            <a:ext cx="8424926" cy="57265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1634" y="6392579"/>
            <a:ext cx="12479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912" y="1355572"/>
            <a:ext cx="8258175" cy="4824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6562" y="1349222"/>
            <a:ext cx="8270875" cy="4837176"/>
          </a:xfrm>
          <a:custGeom>
            <a:avLst/>
            <a:gdLst/>
            <a:ahLst/>
            <a:cxnLst/>
            <a:rect l="l" t="t" r="r" b="b"/>
            <a:pathLst>
              <a:path w="8270875" h="4837176">
                <a:moveTo>
                  <a:pt x="0" y="4837176"/>
                </a:moveTo>
                <a:lnTo>
                  <a:pt x="8270875" y="4837176"/>
                </a:lnTo>
                <a:lnTo>
                  <a:pt x="8270875" y="0"/>
                </a:lnTo>
                <a:lnTo>
                  <a:pt x="0" y="0"/>
                </a:lnTo>
                <a:lnTo>
                  <a:pt x="0" y="4837176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248466"/>
            <a:ext cx="6012402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Princi</a:t>
            </a:r>
            <a:r>
              <a:rPr sz="4000" b="1" spc="-14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ales</a:t>
            </a:r>
            <a:r>
              <a:rPr sz="4000" b="1" spc="-6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con</a:t>
            </a:r>
            <a:r>
              <a:rPr sz="4000" b="1" spc="-104" dirty="0" smtClean="0">
                <a:solidFill>
                  <a:srgbClr val="171B73"/>
                </a:solidFill>
                <a:latin typeface="Times New Roman"/>
                <a:cs typeface="Times New Roman"/>
              </a:rPr>
              <a:t>f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lictos</a:t>
            </a:r>
            <a:r>
              <a:rPr sz="4000" b="1" spc="34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Ce</a:t>
            </a:r>
            <a:r>
              <a:rPr sz="4000" b="1" spc="-9" dirty="0" smtClean="0">
                <a:solidFill>
                  <a:srgbClr val="171B73"/>
                </a:solidFill>
                <a:latin typeface="Times New Roman"/>
                <a:cs typeface="Times New Roman"/>
              </a:rPr>
              <a:t>n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t</a:t>
            </a:r>
            <a:r>
              <a:rPr sz="4000" b="1" spc="39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858320"/>
            <a:ext cx="2592397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Americanos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2061" y="858320"/>
            <a:ext cx="566889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1766" y="858320"/>
            <a:ext cx="678151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4135" y="858320"/>
            <a:ext cx="1064470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años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1183" y="858320"/>
            <a:ext cx="1827238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4000" b="1" spc="25" dirty="0" smtClean="0">
                <a:solidFill>
                  <a:srgbClr val="171B73"/>
                </a:solidFill>
                <a:latin typeface="Times New Roman"/>
                <a:cs typeface="Times New Roman"/>
              </a:rPr>
              <a:t>c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he</a:t>
            </a:r>
            <a:r>
              <a:rPr sz="4000" b="1" spc="-9" dirty="0" smtClean="0">
                <a:solidFill>
                  <a:srgbClr val="171B73"/>
                </a:solidFill>
                <a:latin typeface="Times New Roman"/>
                <a:cs typeface="Times New Roman"/>
              </a:rPr>
              <a:t>n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ta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10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6562" y="1349222"/>
            <a:ext cx="8270875" cy="4837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648" y="461772"/>
            <a:ext cx="7914132" cy="6021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35175" y="1227582"/>
            <a:ext cx="5077968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46858" y="2172462"/>
            <a:ext cx="5048504" cy="532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98191" y="3115055"/>
            <a:ext cx="3536696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98191" y="3115055"/>
            <a:ext cx="3536696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98191" y="3115055"/>
            <a:ext cx="3536696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98191" y="3115055"/>
            <a:ext cx="3536696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98191" y="3115055"/>
            <a:ext cx="3536696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98191" y="3115055"/>
            <a:ext cx="3536696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98191" y="3115055"/>
            <a:ext cx="3536696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98191" y="3115055"/>
            <a:ext cx="3536696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98191" y="3115055"/>
            <a:ext cx="3536696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98191" y="3115055"/>
            <a:ext cx="3536696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98191" y="3115055"/>
            <a:ext cx="3536696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98191" y="3115055"/>
            <a:ext cx="3536696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98191" y="3115055"/>
            <a:ext cx="3536696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98191" y="3115055"/>
            <a:ext cx="3536696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34668" y="790955"/>
            <a:ext cx="6266687" cy="1184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51432" y="1735836"/>
            <a:ext cx="6233160" cy="1184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11908" y="2680716"/>
            <a:ext cx="4518660" cy="11841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5984451"/>
            <a:ext cx="2723005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6136851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16061" y="6136851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11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248466"/>
            <a:ext cx="6809671" cy="1142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Costa</a:t>
            </a:r>
            <a:r>
              <a:rPr sz="4000" b="1" spc="75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Rica</a:t>
            </a:r>
            <a:r>
              <a:rPr sz="4000" b="1" spc="-252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en</a:t>
            </a:r>
            <a:r>
              <a:rPr sz="4000" b="1" spc="-18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el</a:t>
            </a:r>
            <a:r>
              <a:rPr sz="4000" b="1" spc="-115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contexto</a:t>
            </a:r>
            <a:r>
              <a:rPr sz="4000" b="1" spc="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Cent</a:t>
            </a:r>
            <a:r>
              <a:rPr sz="4000" b="1" spc="34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  <a:p>
            <a:pPr marL="12700" marR="76123">
              <a:lnSpc>
                <a:spcPct val="95825"/>
              </a:lnSpc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Americano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7419" y="1613434"/>
            <a:ext cx="7626609" cy="4182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0048">
              <a:lnSpc>
                <a:spcPts val="2430"/>
              </a:lnSpc>
              <a:spcBef>
                <a:spcPts val="170"/>
              </a:spcBef>
            </a:pPr>
            <a:r>
              <a:rPr sz="2000" spc="0" dirty="0" smtClean="0">
                <a:latin typeface="Verdana"/>
                <a:cs typeface="Verdana"/>
              </a:rPr>
              <a:t>Con</a:t>
            </a:r>
            <a:r>
              <a:rPr sz="2000" spc="4" dirty="0" smtClean="0">
                <a:latin typeface="Verdana"/>
                <a:cs typeface="Verdana"/>
              </a:rPr>
              <a:t>t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 que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suced</a:t>
            </a:r>
            <a:r>
              <a:rPr sz="2000" spc="-9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otr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s pa</a:t>
            </a:r>
            <a:r>
              <a:rPr sz="2000" spc="-14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 </a:t>
            </a:r>
            <a:endParaRPr sz="2000">
              <a:latin typeface="Verdana"/>
              <a:cs typeface="Verdana"/>
            </a:endParaRPr>
          </a:p>
          <a:p>
            <a:pPr marL="12700" marR="220048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ntro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canos</a:t>
            </a:r>
            <a:r>
              <a:rPr sz="2000" spc="-4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que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9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an</a:t>
            </a:r>
            <a:r>
              <a:rPr sz="2000" spc="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sum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dos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 y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endParaRPr sz="2000">
              <a:latin typeface="Verdana"/>
              <a:cs typeface="Verdana"/>
            </a:endParaRPr>
          </a:p>
          <a:p>
            <a:pPr marL="12700" marR="220048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a,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Costa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hab</a:t>
            </a:r>
            <a:r>
              <a:rPr sz="2000" spc="-14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9" dirty="0" smtClean="0">
                <a:latin typeface="Verdana"/>
                <a:cs typeface="Verdana"/>
              </a:rPr>
              <a:t>g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do as</a:t>
            </a:r>
            <a:r>
              <a:rPr sz="2000" spc="-1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ntar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su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 </a:t>
            </a:r>
            <a:endParaRPr sz="2000">
              <a:latin typeface="Verdana"/>
              <a:cs typeface="Verdana"/>
            </a:endParaRPr>
          </a:p>
          <a:p>
            <a:pPr marL="12700" marR="220048">
              <a:lnSpc>
                <a:spcPts val="2430"/>
              </a:lnSpc>
            </a:pP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nterno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 una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cr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a,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sustentada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stab</a:t>
            </a:r>
            <a:r>
              <a:rPr sz="2000" spc="-9" dirty="0" smtClean="0">
                <a:latin typeface="Verdana"/>
                <a:cs typeface="Verdana"/>
              </a:rPr>
              <a:t>ili</a:t>
            </a:r>
            <a:r>
              <a:rPr sz="2000" spc="0" dirty="0" smtClean="0">
                <a:latin typeface="Verdana"/>
                <a:cs typeface="Verdana"/>
              </a:rPr>
              <a:t>dad </a:t>
            </a:r>
            <a:endParaRPr sz="2000">
              <a:latin typeface="Verdana"/>
              <a:cs typeface="Verdana"/>
            </a:endParaRPr>
          </a:p>
          <a:p>
            <a:pPr marL="12700" marR="220048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po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t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 y 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f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rte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nvers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 soc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al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que favo</a:t>
            </a:r>
            <a:r>
              <a:rPr sz="2000" spc="-4" dirty="0" smtClean="0">
                <a:latin typeface="Verdana"/>
                <a:cs typeface="Verdana"/>
              </a:rPr>
              <a:t>re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endParaRPr sz="2000">
              <a:latin typeface="Verdana"/>
              <a:cs typeface="Verdana"/>
            </a:endParaRPr>
          </a:p>
          <a:p>
            <a:pPr marL="12700" marR="220048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9" dirty="0" smtClean="0">
                <a:latin typeface="Verdana"/>
                <a:cs typeface="Verdana"/>
              </a:rPr>
              <a:t>ili</a:t>
            </a:r>
            <a:r>
              <a:rPr sz="2000" spc="0" dirty="0" smtClean="0">
                <a:latin typeface="Verdana"/>
                <a:cs typeface="Verdana"/>
              </a:rPr>
              <a:t>dad</a:t>
            </a:r>
            <a:r>
              <a:rPr sz="2000" spc="2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soc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al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una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yor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t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pac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</a:t>
            </a:r>
            <a:r>
              <a:rPr sz="2000" spc="-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soc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dad </a:t>
            </a:r>
            <a:endParaRPr sz="2000">
              <a:latin typeface="Verdana"/>
              <a:cs typeface="Verdana"/>
            </a:endParaRPr>
          </a:p>
          <a:p>
            <a:pPr marL="12700" marR="220048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en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asuntos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púb</a:t>
            </a:r>
            <a:r>
              <a:rPr sz="2000" spc="-4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cos.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En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á</a:t>
            </a:r>
            <a:r>
              <a:rPr sz="2000" spc="-4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to soc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conó</a:t>
            </a:r>
            <a:r>
              <a:rPr sz="2000" spc="-9" dirty="0" smtClean="0">
                <a:latin typeface="Verdana"/>
                <a:cs typeface="Verdana"/>
              </a:rPr>
              <a:t>mi</a:t>
            </a:r>
            <a:r>
              <a:rPr sz="2000" spc="0" dirty="0" smtClean="0">
                <a:latin typeface="Verdana"/>
                <a:cs typeface="Verdana"/>
              </a:rPr>
              <a:t>co,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sustituc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4" dirty="0" smtClean="0">
                <a:latin typeface="Verdana"/>
                <a:cs typeface="Verdana"/>
              </a:rPr>
              <a:t>p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tac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4" dirty="0" smtClean="0">
                <a:latin typeface="Verdana"/>
                <a:cs typeface="Verdana"/>
              </a:rPr>
              <a:t>s</a:t>
            </a:r>
            <a:r>
              <a:rPr sz="2000" spc="0" dirty="0" smtClean="0">
                <a:latin typeface="Verdana"/>
                <a:cs typeface="Verdana"/>
              </a:rPr>
              <a:t>,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g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ne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ó</a:t>
            </a:r>
            <a:r>
              <a:rPr sz="2000" spc="-2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yo</a:t>
            </a:r>
            <a:r>
              <a:rPr sz="2000" spc="-4" dirty="0" smtClean="0">
                <a:latin typeface="Verdana"/>
                <a:cs typeface="Verdana"/>
              </a:rPr>
              <a:t>re</a:t>
            </a:r>
            <a:r>
              <a:rPr sz="2000" spc="0" dirty="0" smtClean="0">
                <a:latin typeface="Verdana"/>
                <a:cs typeface="Verdana"/>
              </a:rPr>
              <a:t>s ca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os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 Costa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que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 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sto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os p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 c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ntro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canos;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pues,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gr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as po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t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cas s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4" dirty="0" smtClean="0">
                <a:latin typeface="Verdana"/>
                <a:cs typeface="Verdana"/>
              </a:rPr>
              <a:t>p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ntadas por el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stado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G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stor,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se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g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ne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ó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un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yor b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nestar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soc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, m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nif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sto en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p</a:t>
            </a:r>
            <a:r>
              <a:rPr sz="2000" spc="-9" dirty="0" smtClean="0">
                <a:latin typeface="Verdana"/>
                <a:cs typeface="Verdana"/>
              </a:rPr>
              <a:t>li</a:t>
            </a:r>
            <a:r>
              <a:rPr sz="2000" spc="0" dirty="0" smtClean="0">
                <a:latin typeface="Verdana"/>
                <a:cs typeface="Verdana"/>
              </a:rPr>
              <a:t>ac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 de 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ase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tos </a:t>
            </a:r>
            <a:r>
              <a:rPr sz="2000" spc="-9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nd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 de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sco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dad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sa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ud; 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4" dirty="0" smtClean="0">
                <a:latin typeface="Verdana"/>
                <a:cs typeface="Verdana"/>
              </a:rPr>
              <a:t>pe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,</a:t>
            </a:r>
            <a:r>
              <a:rPr sz="2000" spc="14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conf</a:t>
            </a:r>
            <a:r>
              <a:rPr sz="2000" spc="-4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ctos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ntro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canos</a:t>
            </a:r>
            <a:r>
              <a:rPr sz="2000" spc="-4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conv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rt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va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ab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e</a:t>
            </a:r>
            <a:r>
              <a:rPr sz="2000" spc="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que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tuv</a:t>
            </a:r>
            <a:r>
              <a:rPr sz="2000" spc="-4" dirty="0" smtClean="0">
                <a:latin typeface="Verdana"/>
                <a:cs typeface="Verdana"/>
              </a:rPr>
              <a:t>ie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que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an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-4" dirty="0" smtClean="0">
                <a:latin typeface="Verdana"/>
                <a:cs typeface="Verdana"/>
              </a:rPr>
              <a:t>j</a:t>
            </a:r>
            <a:r>
              <a:rPr sz="2000" spc="0" dirty="0" smtClean="0">
                <a:latin typeface="Verdana"/>
                <a:cs typeface="Verdana"/>
              </a:rPr>
              <a:t>ar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os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</a:t>
            </a:r>
            <a:r>
              <a:rPr sz="2000" spc="-9" dirty="0" smtClean="0">
                <a:latin typeface="Verdana"/>
                <a:cs typeface="Verdana"/>
              </a:rPr>
              <a:t>olí</a:t>
            </a:r>
            <a:r>
              <a:rPr sz="2000" spc="0" dirty="0" smtClean="0">
                <a:latin typeface="Verdana"/>
                <a:cs typeface="Verdana"/>
              </a:rPr>
              <a:t>t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s;</a:t>
            </a:r>
            <a:r>
              <a:rPr sz="2000" spc="1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sp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al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os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asuntos</a:t>
            </a:r>
            <a:r>
              <a:rPr sz="2000" spc="-5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el</a:t>
            </a:r>
            <a:r>
              <a:rPr sz="2000" spc="0" dirty="0" smtClean="0">
                <a:latin typeface="Verdana"/>
                <a:cs typeface="Verdana"/>
              </a:rPr>
              <a:t>ac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onad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des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conó</a:t>
            </a:r>
            <a:r>
              <a:rPr sz="2000" spc="-9" dirty="0" smtClean="0">
                <a:latin typeface="Verdana"/>
                <a:cs typeface="Verdana"/>
              </a:rPr>
              <a:t>mi</a:t>
            </a:r>
            <a:r>
              <a:rPr sz="2000" spc="0" dirty="0" smtClean="0">
                <a:latin typeface="Verdana"/>
                <a:cs typeface="Verdana"/>
              </a:rPr>
              <a:t>co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g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1661839"/>
            <a:ext cx="16809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14"/>
              </a:lnSpc>
              <a:spcBef>
                <a:spcPts val="85"/>
              </a:spcBef>
            </a:pPr>
            <a:r>
              <a:rPr sz="16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3369100"/>
            <a:ext cx="16809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14"/>
              </a:lnSpc>
              <a:spcBef>
                <a:spcPts val="85"/>
              </a:spcBef>
            </a:pPr>
            <a:r>
              <a:rPr sz="16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12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248466"/>
            <a:ext cx="6809671" cy="1142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Costa</a:t>
            </a:r>
            <a:r>
              <a:rPr sz="4000" b="1" spc="75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Rica</a:t>
            </a:r>
            <a:r>
              <a:rPr sz="4000" b="1" spc="-252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en</a:t>
            </a:r>
            <a:r>
              <a:rPr sz="4000" b="1" spc="-18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el</a:t>
            </a:r>
            <a:r>
              <a:rPr sz="4000" b="1" spc="-115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contexto</a:t>
            </a:r>
            <a:r>
              <a:rPr sz="4000" b="1" spc="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Cent</a:t>
            </a:r>
            <a:r>
              <a:rPr sz="4000" b="1" spc="34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  <a:p>
            <a:pPr marL="12700" marR="76123">
              <a:lnSpc>
                <a:spcPct val="95825"/>
              </a:lnSpc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Americano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7419" y="1664860"/>
            <a:ext cx="7690176" cy="43316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028">
              <a:lnSpc>
                <a:spcPts val="1655"/>
              </a:lnSpc>
              <a:spcBef>
                <a:spcPts val="82"/>
              </a:spcBef>
            </a:pPr>
            <a:r>
              <a:rPr sz="1500" spc="-4" dirty="0" smtClean="0">
                <a:latin typeface="Verdana"/>
                <a:cs typeface="Verdana"/>
              </a:rPr>
              <a:t>De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ro</a:t>
            </a:r>
            <a:r>
              <a:rPr sz="1500" spc="-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se</a:t>
            </a:r>
            <a:r>
              <a:rPr sz="1500" spc="-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0" dirty="0" smtClean="0">
                <a:latin typeface="Verdana"/>
                <a:cs typeface="Verdana"/>
              </a:rPr>
              <a:t>xto, Cos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se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un pa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ptor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</a:t>
            </a:r>
            <a:endParaRPr sz="1500">
              <a:latin typeface="Verdana"/>
              <a:cs typeface="Verdana"/>
            </a:endParaRPr>
          </a:p>
          <a:p>
            <a:pPr marL="12700" marR="259682">
              <a:lnSpc>
                <a:spcPts val="1800"/>
              </a:lnSpc>
              <a:spcBef>
                <a:spcPts val="52"/>
              </a:spcBef>
            </a:pP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se</a:t>
            </a:r>
            <a:r>
              <a:rPr sz="1500" spc="0" dirty="0" smtClean="0">
                <a:latin typeface="Verdana"/>
                <a:cs typeface="Verdana"/>
              </a:rPr>
              <a:t>gu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dos</a:t>
            </a:r>
            <a:r>
              <a:rPr sz="1500" spc="25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</a:t>
            </a:r>
            <a:r>
              <a:rPr sz="1500" spc="-14" dirty="0" smtClean="0">
                <a:latin typeface="Verdana"/>
                <a:cs typeface="Verdana"/>
              </a:rPr>
              <a:t>lí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9" dirty="0" smtClean="0">
                <a:latin typeface="Verdana"/>
                <a:cs typeface="Verdana"/>
              </a:rPr>
              <a:t>o</a:t>
            </a:r>
            <a:r>
              <a:rPr sz="1500" spc="0" dirty="0" smtClean="0">
                <a:latin typeface="Verdana"/>
                <a:cs typeface="Verdana"/>
              </a:rPr>
              <a:t>s,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spa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dado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por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ga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cho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as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o,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pa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 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c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ro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9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sobre todo sa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vador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ños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n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agü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ns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s,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que</a:t>
            </a:r>
            <a:endParaRPr sz="1500">
              <a:latin typeface="Verdana"/>
              <a:cs typeface="Verdana"/>
            </a:endParaRPr>
          </a:p>
          <a:p>
            <a:pPr marL="12700" marR="150111">
              <a:lnSpc>
                <a:spcPts val="1800"/>
              </a:lnSpc>
            </a:pPr>
            <a:r>
              <a:rPr sz="1500" spc="0" dirty="0" smtClean="0">
                <a:latin typeface="Verdana"/>
                <a:cs typeface="Verdana"/>
              </a:rPr>
              <a:t>hu</a:t>
            </a:r>
            <a:r>
              <a:rPr sz="1500" spc="-19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an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</a:t>
            </a:r>
            <a:r>
              <a:rPr sz="1500" spc="-14" dirty="0" smtClean="0">
                <a:latin typeface="Verdana"/>
                <a:cs typeface="Verdana"/>
              </a:rPr>
              <a:t> 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25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opr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</a:t>
            </a:r>
            <a:r>
              <a:rPr sz="1500" spc="-14" dirty="0" smtClean="0">
                <a:latin typeface="Verdana"/>
                <a:cs typeface="Verdana"/>
              </a:rPr>
              <a:t>lí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9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fa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ta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oport</a:t>
            </a:r>
            <a:r>
              <a:rPr sz="1500" spc="-4" dirty="0" smtClean="0">
                <a:latin typeface="Verdana"/>
                <a:cs typeface="Verdana"/>
              </a:rPr>
              <a:t>u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dad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0" dirty="0" smtClean="0">
                <a:latin typeface="Verdana"/>
                <a:cs typeface="Verdana"/>
              </a:rPr>
              <a:t>b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s</a:t>
            </a:r>
            <a:r>
              <a:rPr sz="1500" spc="-4" dirty="0" smtClean="0">
                <a:latin typeface="Verdana"/>
                <a:cs typeface="Verdana"/>
              </a:rPr>
              <a:t>u</a:t>
            </a:r>
            <a:r>
              <a:rPr sz="1500" spc="0" dirty="0" smtClean="0">
                <a:latin typeface="Verdana"/>
                <a:cs typeface="Verdana"/>
              </a:rPr>
              <a:t>s 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sp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vos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s.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á</a:t>
            </a:r>
            <a:r>
              <a:rPr sz="1500" spc="4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u</a:t>
            </a:r>
            <a:r>
              <a:rPr sz="1500" spc="0" dirty="0" smtClean="0">
                <a:latin typeface="Verdana"/>
                <a:cs typeface="Verdana"/>
              </a:rPr>
              <a:t>ac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4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9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prop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sas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na</a:t>
            </a:r>
            <a:r>
              <a:rPr sz="1500" spc="-4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on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s, af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ct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ba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amen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e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on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át</a:t>
            </a:r>
            <a:r>
              <a:rPr sz="1500" spc="-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cas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co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5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Cos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ca, h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cho de suma 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por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an</a:t>
            </a:r>
            <a:r>
              <a:rPr sz="1500" spc="-4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a,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pu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g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nf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aba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cons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cu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9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as n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gat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vas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sis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ó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o,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9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ada</a:t>
            </a:r>
            <a:r>
              <a:rPr sz="1500" spc="6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f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na</a:t>
            </a:r>
            <a:r>
              <a:rPr sz="1500" spc="-19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años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a.</a:t>
            </a:r>
            <a:endParaRPr sz="1500">
              <a:latin typeface="Verdana"/>
              <a:cs typeface="Verdana"/>
            </a:endParaRPr>
          </a:p>
          <a:p>
            <a:pPr marL="12700" marR="92167">
              <a:lnSpc>
                <a:spcPts val="1800"/>
              </a:lnSpc>
            </a:pP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ra</a:t>
            </a:r>
            <a:r>
              <a:rPr sz="1500" spc="-14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jor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14" dirty="0" smtClean="0">
                <a:latin typeface="Verdana"/>
                <a:cs typeface="Verdana"/>
              </a:rPr>
              <a:t> l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on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ás pa</a:t>
            </a:r>
            <a:r>
              <a:rPr sz="1500" spc="-19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s,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f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car</a:t>
            </a:r>
            <a:r>
              <a:rPr sz="1500" spc="4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ad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 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oc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át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una forma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an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jada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</a:t>
            </a:r>
            <a:r>
              <a:rPr sz="1500" spc="-14" dirty="0" smtClean="0">
                <a:latin typeface="Verdana"/>
                <a:cs typeface="Verdana"/>
              </a:rPr>
              <a:t> 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st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endParaRPr sz="1500">
              <a:latin typeface="Verdana"/>
              <a:cs typeface="Verdana"/>
            </a:endParaRPr>
          </a:p>
          <a:p>
            <a:pPr marL="12700" marR="22028">
              <a:lnSpc>
                <a:spcPts val="1755"/>
              </a:lnSpc>
            </a:pPr>
            <a:r>
              <a:rPr sz="2250" spc="0" baseline="-1828" dirty="0" smtClean="0">
                <a:latin typeface="Verdana"/>
                <a:cs typeface="Verdana"/>
              </a:rPr>
              <a:t>bandos 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nvo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uc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ados</a:t>
            </a:r>
            <a:r>
              <a:rPr sz="2250" spc="49" baseline="-1828" dirty="0" smtClean="0">
                <a:latin typeface="Verdana"/>
                <a:cs typeface="Verdana"/>
              </a:rPr>
              <a:t> 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n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os</a:t>
            </a:r>
            <a:r>
              <a:rPr sz="2250" spc="2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conf</a:t>
            </a:r>
            <a:r>
              <a:rPr sz="2250" spc="-14" baseline="-1828" dirty="0" smtClean="0">
                <a:latin typeface="Verdana"/>
                <a:cs typeface="Verdana"/>
              </a:rPr>
              <a:t>li</a:t>
            </a:r>
            <a:r>
              <a:rPr sz="2250" spc="0" baseline="-1828" dirty="0" smtClean="0">
                <a:latin typeface="Verdana"/>
                <a:cs typeface="Verdana"/>
              </a:rPr>
              <a:t>ctos</a:t>
            </a:r>
            <a:r>
              <a:rPr sz="2250" spc="4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c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n</a:t>
            </a:r>
            <a:r>
              <a:rPr sz="2250" spc="-4" baseline="-1828" dirty="0" smtClean="0">
                <a:latin typeface="Verdana"/>
                <a:cs typeface="Verdana"/>
              </a:rPr>
              <a:t>t</a:t>
            </a:r>
            <a:r>
              <a:rPr sz="2250" spc="0" baseline="-1828" dirty="0" smtClean="0">
                <a:latin typeface="Verdana"/>
                <a:cs typeface="Verdana"/>
              </a:rPr>
              <a:t>ro</a:t>
            </a:r>
            <a:r>
              <a:rPr sz="2250" spc="-4" baseline="-1828" dirty="0" smtClean="0">
                <a:latin typeface="Verdana"/>
                <a:cs typeface="Verdana"/>
              </a:rPr>
              <a:t>a</a:t>
            </a:r>
            <a:r>
              <a:rPr sz="2250" spc="4" baseline="-1828" dirty="0" smtClean="0">
                <a:latin typeface="Verdana"/>
                <a:cs typeface="Verdana"/>
              </a:rPr>
              <a:t>m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r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ca</a:t>
            </a:r>
            <a:r>
              <a:rPr sz="2250" spc="-4" baseline="-1828" dirty="0" smtClean="0">
                <a:latin typeface="Verdana"/>
                <a:cs typeface="Verdana"/>
              </a:rPr>
              <a:t>n</a:t>
            </a:r>
            <a:r>
              <a:rPr sz="2250" spc="0" baseline="-1828" dirty="0" smtClean="0">
                <a:latin typeface="Verdana"/>
                <a:cs typeface="Verdana"/>
              </a:rPr>
              <a:t>o</a:t>
            </a:r>
            <a:r>
              <a:rPr sz="2250" spc="14" baseline="-1828" dirty="0" smtClean="0">
                <a:latin typeface="Verdana"/>
                <a:cs typeface="Verdana"/>
              </a:rPr>
              <a:t>s</a:t>
            </a:r>
            <a:r>
              <a:rPr sz="2250" spc="0" baseline="-1828" dirty="0" smtClean="0">
                <a:latin typeface="Verdana"/>
                <a:cs typeface="Verdana"/>
              </a:rPr>
              <a:t>,</a:t>
            </a:r>
            <a:r>
              <a:rPr sz="2250" spc="29" baseline="-1828" dirty="0" smtClean="0">
                <a:latin typeface="Verdana"/>
                <a:cs typeface="Verdana"/>
              </a:rPr>
              <a:t> 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l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-4" baseline="-1828" dirty="0" smtClean="0">
                <a:latin typeface="Verdana"/>
                <a:cs typeface="Verdana"/>
              </a:rPr>
              <a:t>1</a:t>
            </a:r>
            <a:r>
              <a:rPr sz="2250" spc="0" baseline="-1828" dirty="0" smtClean="0">
                <a:latin typeface="Verdana"/>
                <a:cs typeface="Verdana"/>
              </a:rPr>
              <a:t>7 de</a:t>
            </a:r>
            <a:r>
              <a:rPr sz="2250" spc="-1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nov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4" baseline="-1828" dirty="0" smtClean="0">
                <a:latin typeface="Verdana"/>
                <a:cs typeface="Verdana"/>
              </a:rPr>
              <a:t>m</a:t>
            </a:r>
            <a:r>
              <a:rPr sz="2250" spc="0" baseline="-1828" dirty="0" smtClean="0">
                <a:latin typeface="Verdana"/>
                <a:cs typeface="Verdana"/>
              </a:rPr>
              <a:t>bre</a:t>
            </a:r>
            <a:r>
              <a:rPr sz="2250" spc="1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de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ts val="1800"/>
              </a:lnSpc>
              <a:spcBef>
                <a:spcPts val="47"/>
              </a:spcBef>
            </a:pPr>
            <a:r>
              <a:rPr sz="1500" spc="-4" dirty="0" smtClean="0">
                <a:latin typeface="Verdana"/>
                <a:cs typeface="Verdana"/>
              </a:rPr>
              <a:t>1983</a:t>
            </a:r>
            <a:r>
              <a:rPr sz="1500" spc="0" dirty="0" smtClean="0">
                <a:latin typeface="Verdana"/>
                <a:cs typeface="Verdana"/>
              </a:rPr>
              <a:t>,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pr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e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u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b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Mo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ge 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ó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</a:t>
            </a:r>
            <a:r>
              <a:rPr sz="1500" spc="-14" dirty="0" smtClean="0">
                <a:latin typeface="Verdana"/>
                <a:cs typeface="Verdana"/>
              </a:rPr>
              <a:t>lí</a:t>
            </a:r>
            <a:r>
              <a:rPr sz="1500" spc="4" dirty="0" smtClean="0">
                <a:latin typeface="Verdana"/>
                <a:cs typeface="Verdana"/>
              </a:rPr>
              <a:t>t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4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u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0" dirty="0" smtClean="0">
                <a:latin typeface="Verdana"/>
                <a:cs typeface="Verdana"/>
              </a:rPr>
              <a:t>dad P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rp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u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 Cos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ca.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á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an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</a:t>
            </a:r>
            <a:r>
              <a:rPr sz="1500" spc="-4" dirty="0" smtClean="0">
                <a:latin typeface="Verdana"/>
                <a:cs typeface="Verdana"/>
              </a:rPr>
              <a:t>1986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pr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e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Ó</a:t>
            </a:r>
            <a:r>
              <a:rPr sz="1500" spc="-4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car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as 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una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</a:t>
            </a:r>
            <a:r>
              <a:rPr sz="1500" spc="-14" dirty="0" smtClean="0">
                <a:latin typeface="Verdana"/>
                <a:cs typeface="Verdana"/>
              </a:rPr>
              <a:t>lí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proy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ac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on</a:t>
            </a:r>
            <a:r>
              <a:rPr sz="1500" spc="9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l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obje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vo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pr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9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l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ograr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paz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g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ón;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-19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e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no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nado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19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an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z,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</a:t>
            </a:r>
            <a:r>
              <a:rPr sz="1500" spc="-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e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se conv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u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o de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pr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9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ador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ograr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endParaRPr sz="1500">
              <a:latin typeface="Verdana"/>
              <a:cs typeface="Verdana"/>
            </a:endParaRPr>
          </a:p>
          <a:p>
            <a:pPr marL="12700" marR="8334">
              <a:lnSpc>
                <a:spcPts val="1760"/>
              </a:lnSpc>
            </a:pPr>
            <a:r>
              <a:rPr sz="2250" spc="0" baseline="-1828" dirty="0" smtClean="0">
                <a:latin typeface="Verdana"/>
                <a:cs typeface="Verdana"/>
              </a:rPr>
              <a:t>pa</a:t>
            </a:r>
            <a:r>
              <a:rPr sz="2250" spc="-4" baseline="-1828" dirty="0" smtClean="0">
                <a:latin typeface="Verdana"/>
                <a:cs typeface="Verdana"/>
              </a:rPr>
              <a:t>c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f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c</a:t>
            </a:r>
            <a:r>
              <a:rPr sz="2250" spc="-4" baseline="-1828" dirty="0" smtClean="0">
                <a:latin typeface="Verdana"/>
                <a:cs typeface="Verdana"/>
              </a:rPr>
              <a:t>a</a:t>
            </a:r>
            <a:r>
              <a:rPr sz="2250" spc="9" baseline="-1828" dirty="0" smtClean="0">
                <a:latin typeface="Verdana"/>
                <a:cs typeface="Verdana"/>
              </a:rPr>
              <a:t>c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ón</a:t>
            </a:r>
            <a:r>
              <a:rPr sz="2250" spc="4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y</a:t>
            </a:r>
            <a:r>
              <a:rPr sz="2250" spc="4" baseline="-1828" dirty="0" smtClean="0">
                <a:latin typeface="Verdana"/>
                <a:cs typeface="Verdana"/>
              </a:rPr>
              <a:t> 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l </a:t>
            </a:r>
            <a:r>
              <a:rPr sz="2250" spc="-4" baseline="-1828" dirty="0" smtClean="0">
                <a:latin typeface="Verdana"/>
                <a:cs typeface="Verdana"/>
              </a:rPr>
              <a:t>re</a:t>
            </a:r>
            <a:r>
              <a:rPr sz="2250" spc="0" baseline="-1828" dirty="0" smtClean="0">
                <a:latin typeface="Verdana"/>
                <a:cs typeface="Verdana"/>
              </a:rPr>
              <a:t>to</a:t>
            </a:r>
            <a:r>
              <a:rPr sz="2250" spc="-9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no a </a:t>
            </a:r>
            <a:r>
              <a:rPr sz="2250" spc="-19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a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moc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a</a:t>
            </a:r>
            <a:r>
              <a:rPr sz="2250" spc="-4" baseline="-1828" dirty="0" smtClean="0">
                <a:latin typeface="Verdana"/>
                <a:cs typeface="Verdana"/>
              </a:rPr>
              <a:t>c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a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n </a:t>
            </a:r>
            <a:r>
              <a:rPr sz="2250" spc="-9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l á</a:t>
            </a:r>
            <a:r>
              <a:rPr sz="2250" spc="-9" baseline="-1828" dirty="0" smtClean="0">
                <a:latin typeface="Verdana"/>
                <a:cs typeface="Verdana"/>
              </a:rPr>
              <a:t>r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a. Los 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sf</a:t>
            </a:r>
            <a:r>
              <a:rPr sz="2250" spc="-4" baseline="-1828" dirty="0" smtClean="0">
                <a:latin typeface="Verdana"/>
                <a:cs typeface="Verdana"/>
              </a:rPr>
              <a:t>uer</a:t>
            </a:r>
            <a:r>
              <a:rPr sz="2250" spc="0" baseline="-1828" dirty="0" smtClean="0">
                <a:latin typeface="Verdana"/>
                <a:cs typeface="Verdana"/>
              </a:rPr>
              <a:t>zos</a:t>
            </a:r>
            <a:r>
              <a:rPr sz="2250" spc="29" baseline="-1828" dirty="0" smtClean="0">
                <a:latin typeface="Verdana"/>
                <a:cs typeface="Verdana"/>
              </a:rPr>
              <a:t> 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mpr</a:t>
            </a:r>
            <a:r>
              <a:rPr sz="2250" spc="-9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nd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dos</a:t>
            </a:r>
            <a:endParaRPr sz="1500">
              <a:latin typeface="Verdana"/>
              <a:cs typeface="Verdana"/>
            </a:endParaRPr>
          </a:p>
          <a:p>
            <a:pPr marL="12700" marR="22028">
              <a:lnSpc>
                <a:spcPts val="1800"/>
              </a:lnSpc>
              <a:spcBef>
                <a:spcPts val="1"/>
              </a:spcBef>
            </a:pPr>
            <a:r>
              <a:rPr sz="2250" spc="0" baseline="-1828" dirty="0" smtClean="0">
                <a:latin typeface="Verdana"/>
                <a:cs typeface="Verdana"/>
              </a:rPr>
              <a:t>por</a:t>
            </a:r>
            <a:r>
              <a:rPr sz="2250" spc="-9" baseline="-1828" dirty="0" smtClean="0">
                <a:latin typeface="Verdana"/>
                <a:cs typeface="Verdana"/>
              </a:rPr>
              <a:t>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os</a:t>
            </a:r>
            <a:r>
              <a:rPr sz="2250" spc="25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gobe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na</a:t>
            </a:r>
            <a:r>
              <a:rPr sz="2250" spc="-4" baseline="-1828" dirty="0" smtClean="0">
                <a:latin typeface="Verdana"/>
                <a:cs typeface="Verdana"/>
              </a:rPr>
              <a:t>n</a:t>
            </a:r>
            <a:r>
              <a:rPr sz="2250" spc="0" baseline="-1828" dirty="0" smtClean="0">
                <a:latin typeface="Verdana"/>
                <a:cs typeface="Verdana"/>
              </a:rPr>
              <a:t>t</a:t>
            </a:r>
            <a:r>
              <a:rPr sz="2250" spc="-9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s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c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n</a:t>
            </a:r>
            <a:r>
              <a:rPr sz="2250" spc="-4" baseline="-1828" dirty="0" smtClean="0">
                <a:latin typeface="Verdana"/>
                <a:cs typeface="Verdana"/>
              </a:rPr>
              <a:t>t</a:t>
            </a:r>
            <a:r>
              <a:rPr sz="2250" spc="0" baseline="-1828" dirty="0" smtClean="0">
                <a:latin typeface="Verdana"/>
                <a:cs typeface="Verdana"/>
              </a:rPr>
              <a:t>ro</a:t>
            </a:r>
            <a:r>
              <a:rPr sz="2250" spc="-4" baseline="-1828" dirty="0" smtClean="0">
                <a:latin typeface="Verdana"/>
                <a:cs typeface="Verdana"/>
              </a:rPr>
              <a:t>a</a:t>
            </a:r>
            <a:r>
              <a:rPr sz="2250" spc="4" baseline="-1828" dirty="0" smtClean="0">
                <a:latin typeface="Verdana"/>
                <a:cs typeface="Verdana"/>
              </a:rPr>
              <a:t>m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r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ca</a:t>
            </a:r>
            <a:r>
              <a:rPr sz="2250" spc="-4" baseline="-1828" dirty="0" smtClean="0">
                <a:latin typeface="Verdana"/>
                <a:cs typeface="Verdana"/>
              </a:rPr>
              <a:t>n</a:t>
            </a:r>
            <a:r>
              <a:rPr sz="2250" spc="0" baseline="-1828" dirty="0" smtClean="0">
                <a:latin typeface="Verdana"/>
                <a:cs typeface="Verdana"/>
              </a:rPr>
              <a:t>os</a:t>
            </a:r>
            <a:r>
              <a:rPr sz="2250" spc="4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c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st</a:t>
            </a:r>
            <a:r>
              <a:rPr sz="2250" spc="-4" baseline="-1828" dirty="0" smtClean="0">
                <a:latin typeface="Verdana"/>
                <a:cs typeface="Verdana"/>
              </a:rPr>
              <a:t>a</a:t>
            </a:r>
            <a:r>
              <a:rPr sz="2250" spc="0" baseline="-1828" dirty="0" smtClean="0">
                <a:latin typeface="Verdana"/>
                <a:cs typeface="Verdana"/>
              </a:rPr>
              <a:t>l</a:t>
            </a:r>
            <a:r>
              <a:rPr sz="2250" spc="-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za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on</a:t>
            </a:r>
            <a:r>
              <a:rPr sz="2250" spc="3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con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a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f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rma</a:t>
            </a:r>
            <a:r>
              <a:rPr sz="2250" spc="1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de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os</a:t>
            </a:r>
            <a:endParaRPr sz="1500">
              <a:latin typeface="Verdana"/>
              <a:cs typeface="Verdana"/>
            </a:endParaRPr>
          </a:p>
          <a:p>
            <a:pPr marL="12700" marR="22028">
              <a:lnSpc>
                <a:spcPts val="1800"/>
              </a:lnSpc>
            </a:pPr>
            <a:r>
              <a:rPr sz="2250" spc="-4" baseline="-1828" dirty="0" smtClean="0">
                <a:latin typeface="Verdana"/>
                <a:cs typeface="Verdana"/>
              </a:rPr>
              <a:t>A</a:t>
            </a:r>
            <a:r>
              <a:rPr sz="2250" spc="0" baseline="-1828" dirty="0" smtClean="0">
                <a:latin typeface="Verdana"/>
                <a:cs typeface="Verdana"/>
              </a:rPr>
              <a:t>cu</a:t>
            </a:r>
            <a:r>
              <a:rPr sz="2250" spc="-9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rdos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de Esqu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pu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as</a:t>
            </a:r>
            <a:r>
              <a:rPr sz="2250" spc="4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I</a:t>
            </a:r>
            <a:r>
              <a:rPr sz="2250" spc="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,</a:t>
            </a:r>
            <a:r>
              <a:rPr sz="2250" spc="4" baseline="-1828" dirty="0" smtClean="0">
                <a:latin typeface="Verdana"/>
                <a:cs typeface="Verdana"/>
              </a:rPr>
              <a:t> 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l 7 de agosto de </a:t>
            </a:r>
            <a:r>
              <a:rPr sz="2250" spc="-4" baseline="-1828" dirty="0" smtClean="0">
                <a:latin typeface="Verdana"/>
                <a:cs typeface="Verdana"/>
              </a:rPr>
              <a:t>1987</a:t>
            </a:r>
            <a:r>
              <a:rPr sz="2250" spc="0" baseline="-1828" dirty="0" smtClean="0"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1700544"/>
            <a:ext cx="1326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sz="12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3529725"/>
            <a:ext cx="13268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sz="12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13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940" y="248466"/>
            <a:ext cx="6809671" cy="1795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Costa</a:t>
            </a:r>
            <a:r>
              <a:rPr sz="4000" b="1" spc="75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Rica</a:t>
            </a:r>
            <a:r>
              <a:rPr sz="4000" b="1" spc="-252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en</a:t>
            </a:r>
            <a:r>
              <a:rPr sz="4000" b="1" spc="-18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el</a:t>
            </a:r>
            <a:r>
              <a:rPr sz="4000" b="1" spc="-115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contexto</a:t>
            </a:r>
            <a:r>
              <a:rPr sz="4000" b="1" spc="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Cent</a:t>
            </a:r>
            <a:r>
              <a:rPr sz="4000" b="1" spc="34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  <a:p>
            <a:pPr marL="12700" marR="76123">
              <a:lnSpc>
                <a:spcPct val="95825"/>
              </a:lnSpc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Americano</a:t>
            </a:r>
            <a:endParaRPr sz="4000">
              <a:latin typeface="Times New Roman"/>
              <a:cs typeface="Times New Roman"/>
            </a:endParaRPr>
          </a:p>
          <a:p>
            <a:pPr marL="149859" marR="76123">
              <a:lnSpc>
                <a:spcPct val="101277"/>
              </a:lnSpc>
              <a:spcBef>
                <a:spcPts val="2148"/>
              </a:spcBef>
            </a:pPr>
            <a:r>
              <a:rPr sz="20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r>
              <a:rPr sz="2050" spc="0" dirty="0" smtClean="0">
                <a:solidFill>
                  <a:srgbClr val="DFB601"/>
                </a:solidFill>
                <a:latin typeface="Times New Roman"/>
                <a:cs typeface="Times New Roman"/>
              </a:rPr>
              <a:t>  </a:t>
            </a:r>
            <a:r>
              <a:rPr sz="2050" spc="149" dirty="0" smtClean="0">
                <a:solidFill>
                  <a:srgbClr val="DFB601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¿Por</a:t>
            </a:r>
            <a:r>
              <a:rPr sz="2600" spc="-2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qué era n</a:t>
            </a:r>
            <a:r>
              <a:rPr sz="2600" spc="-9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ces</a:t>
            </a:r>
            <a:r>
              <a:rPr sz="2600" spc="-9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r</a:t>
            </a:r>
            <a:r>
              <a:rPr sz="2600" spc="4" dirty="0" smtClean="0">
                <a:latin typeface="Verdana"/>
                <a:cs typeface="Verdana"/>
              </a:rPr>
              <a:t>i</a:t>
            </a:r>
            <a:r>
              <a:rPr sz="2600" spc="0" dirty="0" smtClean="0">
                <a:latin typeface="Verdana"/>
                <a:cs typeface="Verdana"/>
              </a:rPr>
              <a:t>a la paz?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9476" y="2070634"/>
            <a:ext cx="632176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0"/>
              </a:lnSpc>
              <a:spcBef>
                <a:spcPts val="109"/>
              </a:spcBef>
            </a:pPr>
            <a:r>
              <a:rPr sz="2000" spc="0" dirty="0" smtClean="0">
                <a:latin typeface="Verdana"/>
                <a:cs typeface="Verdana"/>
              </a:rPr>
              <a:t>El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so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ap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rtura</a:t>
            </a:r>
            <a:r>
              <a:rPr sz="2000" spc="-2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cr</a:t>
            </a:r>
            <a:r>
              <a:rPr sz="2000" spc="-4" dirty="0" smtClean="0">
                <a:latin typeface="Verdana"/>
                <a:cs typeface="Verdana"/>
              </a:rPr>
              <a:t>á</a:t>
            </a:r>
            <a:r>
              <a:rPr sz="2000" spc="0" dirty="0" smtClean="0">
                <a:latin typeface="Verdana"/>
                <a:cs typeface="Verdana"/>
              </a:rPr>
              <a:t>t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</a:t>
            </a:r>
            <a:r>
              <a:rPr sz="2000" spc="-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14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0876" y="2077591"/>
            <a:ext cx="1554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20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9476" y="2375815"/>
            <a:ext cx="3971944" cy="889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4846">
              <a:lnSpc>
                <a:spcPts val="2180"/>
              </a:lnSpc>
              <a:spcBef>
                <a:spcPts val="109"/>
              </a:spcBef>
            </a:pPr>
            <a:r>
              <a:rPr sz="2000" spc="0" dirty="0" smtClean="0">
                <a:latin typeface="Verdana"/>
                <a:cs typeface="Verdana"/>
              </a:rPr>
              <a:t>Centro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canos</a:t>
            </a:r>
            <a:r>
              <a:rPr sz="2000" spc="-4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no f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0" dirty="0" smtClean="0">
                <a:latin typeface="Verdana"/>
                <a:cs typeface="Verdana"/>
              </a:rPr>
              <a:t>e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fác</a:t>
            </a:r>
            <a:r>
              <a:rPr sz="2000" spc="-9" dirty="0" smtClean="0">
                <a:latin typeface="Verdana"/>
                <a:cs typeface="Verdana"/>
              </a:rPr>
              <a:t>il</a:t>
            </a:r>
            <a:r>
              <a:rPr sz="2000" spc="0" dirty="0" smtClean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00"/>
              </a:lnSpc>
              <a:spcBef>
                <a:spcPts val="71"/>
              </a:spcBef>
            </a:pP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agua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9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an 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f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0" dirty="0" smtClean="0">
                <a:latin typeface="Verdana"/>
                <a:cs typeface="Verdana"/>
              </a:rPr>
              <a:t>nda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ncr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ntada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por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os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vad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2643" y="2375815"/>
            <a:ext cx="3064927" cy="889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0"/>
              </a:lnSpc>
              <a:spcBef>
                <a:spcPts val="109"/>
              </a:spcBef>
            </a:pPr>
            <a:r>
              <a:rPr sz="2000" spc="0" dirty="0" smtClean="0">
                <a:latin typeface="Verdana"/>
                <a:cs typeface="Verdana"/>
              </a:rPr>
              <a:t>Guate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a,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El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vad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endParaRPr sz="2000">
              <a:latin typeface="Verdana"/>
              <a:cs typeface="Verdana"/>
            </a:endParaRPr>
          </a:p>
          <a:p>
            <a:pPr marL="22232" marR="575870" indent="5641">
              <a:lnSpc>
                <a:spcPts val="2400"/>
              </a:lnSpc>
              <a:spcBef>
                <a:spcPts val="71"/>
              </a:spcBef>
            </a:pPr>
            <a:r>
              <a:rPr sz="2000" spc="0" dirty="0" smtClean="0">
                <a:latin typeface="Verdana"/>
                <a:cs typeface="Verdana"/>
              </a:rPr>
              <a:t>cr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s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conó</a:t>
            </a:r>
            <a:r>
              <a:rPr sz="2000" spc="-9" dirty="0" smtClean="0">
                <a:latin typeface="Verdana"/>
                <a:cs typeface="Verdana"/>
              </a:rPr>
              <a:t>mi</a:t>
            </a:r>
            <a:r>
              <a:rPr sz="2000" spc="0" dirty="0" smtClean="0">
                <a:latin typeface="Verdana"/>
                <a:cs typeface="Verdana"/>
              </a:rPr>
              <a:t>ca, gastos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-9" dirty="0" smtClean="0">
                <a:latin typeface="Verdana"/>
                <a:cs typeface="Verdana"/>
              </a:rPr>
              <a:t>li</a:t>
            </a:r>
            <a:r>
              <a:rPr sz="2000" spc="0" dirty="0" smtClean="0">
                <a:latin typeface="Verdana"/>
                <a:cs typeface="Verdana"/>
              </a:rPr>
              <a:t>tar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s,</a:t>
            </a:r>
            <a:r>
              <a:rPr sz="2000" spc="1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24850" y="2375815"/>
            <a:ext cx="21419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0"/>
              </a:lnSpc>
              <a:spcBef>
                <a:spcPts val="109"/>
              </a:spcBef>
            </a:pPr>
            <a:r>
              <a:rPr sz="2000" spc="0" dirty="0" smtClean="0">
                <a:latin typeface="Verdana"/>
                <a:cs typeface="Verdana"/>
              </a:rPr>
              <a:t>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9476" y="3290215"/>
            <a:ext cx="7335589" cy="2718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604">
              <a:lnSpc>
                <a:spcPts val="2180"/>
              </a:lnSpc>
              <a:spcBef>
                <a:spcPts val="109"/>
              </a:spcBef>
            </a:pP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nestab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-9" dirty="0" smtClean="0">
                <a:latin typeface="Verdana"/>
                <a:cs typeface="Verdana"/>
              </a:rPr>
              <a:t>li</a:t>
            </a:r>
            <a:r>
              <a:rPr sz="2000" spc="0" dirty="0" smtClean="0">
                <a:latin typeface="Verdana"/>
                <a:cs typeface="Verdana"/>
              </a:rPr>
              <a:t>dad p</a:t>
            </a:r>
            <a:r>
              <a:rPr sz="2000" spc="-9" dirty="0" smtClean="0">
                <a:latin typeface="Verdana"/>
                <a:cs typeface="Verdana"/>
              </a:rPr>
              <a:t>olí</a:t>
            </a:r>
            <a:r>
              <a:rPr sz="2000" spc="0" dirty="0" smtClean="0">
                <a:latin typeface="Verdana"/>
                <a:cs typeface="Verdana"/>
              </a:rPr>
              <a:t>t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scasa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pos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9" dirty="0" smtClean="0">
                <a:latin typeface="Verdana"/>
                <a:cs typeface="Verdana"/>
              </a:rPr>
              <a:t>ili</a:t>
            </a:r>
            <a:r>
              <a:rPr sz="2000" spc="0" dirty="0" smtClean="0">
                <a:latin typeface="Verdana"/>
                <a:cs typeface="Verdana"/>
              </a:rPr>
              <a:t>dad</a:t>
            </a:r>
            <a:r>
              <a:rPr sz="2000" spc="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00"/>
              </a:lnSpc>
              <a:spcBef>
                <a:spcPts val="71"/>
              </a:spcBef>
            </a:pP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ncorp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rse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os</a:t>
            </a:r>
            <a:r>
              <a:rPr sz="2000" spc="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rc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dos</a:t>
            </a:r>
            <a:r>
              <a:rPr sz="2000" spc="-9" dirty="0" smtClean="0">
                <a:latin typeface="Verdana"/>
                <a:cs typeface="Verdana"/>
              </a:rPr>
              <a:t> i</a:t>
            </a:r>
            <a:r>
              <a:rPr sz="2000" spc="0" dirty="0" smtClean="0">
                <a:latin typeface="Verdana"/>
                <a:cs typeface="Verdana"/>
              </a:rPr>
              <a:t>nternac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s;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 cua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, co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2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cuenc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a,</a:t>
            </a:r>
            <a:r>
              <a:rPr sz="2000" spc="-54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pob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 est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ba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sum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da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0" dirty="0" smtClean="0">
                <a:latin typeface="Verdana"/>
                <a:cs typeface="Verdana"/>
              </a:rPr>
              <a:t>a ca</a:t>
            </a:r>
            <a:r>
              <a:rPr sz="2000" spc="-4" dirty="0" smtClean="0">
                <a:latin typeface="Verdana"/>
                <a:cs typeface="Verdana"/>
              </a:rPr>
              <a:t>ó</a:t>
            </a:r>
            <a:r>
              <a:rPr sz="2000" spc="0" dirty="0" smtClean="0">
                <a:latin typeface="Verdana"/>
                <a:cs typeface="Verdana"/>
              </a:rPr>
              <a:t>t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tuac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con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poc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s pos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9" dirty="0" smtClean="0">
                <a:latin typeface="Verdana"/>
                <a:cs typeface="Verdana"/>
              </a:rPr>
              <a:t>ili</a:t>
            </a:r>
            <a:r>
              <a:rPr sz="2000" spc="0" dirty="0" smtClean="0">
                <a:latin typeface="Verdana"/>
                <a:cs typeface="Verdana"/>
              </a:rPr>
              <a:t>dad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j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r.</a:t>
            </a:r>
            <a:endParaRPr sz="2000">
              <a:latin typeface="Verdana"/>
              <a:cs typeface="Verdana"/>
            </a:endParaRPr>
          </a:p>
          <a:p>
            <a:pPr marL="12700" marR="187228">
              <a:lnSpc>
                <a:spcPts val="2400"/>
              </a:lnSpc>
            </a:pPr>
            <a:r>
              <a:rPr sz="2000" spc="0" dirty="0" smtClean="0">
                <a:latin typeface="Verdana"/>
                <a:cs typeface="Verdana"/>
              </a:rPr>
              <a:t>La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á</a:t>
            </a:r>
            <a:r>
              <a:rPr sz="2000" spc="0" dirty="0" smtClean="0">
                <a:latin typeface="Verdana"/>
                <a:cs typeface="Verdana"/>
              </a:rPr>
              <a:t>t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que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sufr</a:t>
            </a:r>
            <a:r>
              <a:rPr sz="2000" spc="-4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an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sos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14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s, ad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á</a:t>
            </a:r>
            <a:r>
              <a:rPr sz="2000" spc="0" dirty="0" smtClean="0">
                <a:latin typeface="Verdana"/>
                <a:cs typeface="Verdana"/>
              </a:rPr>
              <a:t>s 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ntaban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naza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stab</a:t>
            </a:r>
            <a:r>
              <a:rPr sz="2000" spc="-9" dirty="0" smtClean="0">
                <a:latin typeface="Verdana"/>
                <a:cs typeface="Verdana"/>
              </a:rPr>
              <a:t>ili</a:t>
            </a:r>
            <a:r>
              <a:rPr sz="2000" spc="0" dirty="0" smtClean="0">
                <a:latin typeface="Verdana"/>
                <a:cs typeface="Verdana"/>
              </a:rPr>
              <a:t>dad po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t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 y soc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al de H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nd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Costa 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ca,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que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ta</a:t>
            </a:r>
            <a:r>
              <a:rPr sz="2000" spc="-4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é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  <a:p>
            <a:pPr marL="12700" marR="501685">
              <a:lnSpc>
                <a:spcPts val="2400"/>
              </a:lnSpc>
            </a:pP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4" dirty="0" smtClean="0">
                <a:latin typeface="Verdana"/>
                <a:cs typeface="Verdana"/>
              </a:rPr>
              <a:t>f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ntaban</a:t>
            </a:r>
            <a:r>
              <a:rPr sz="2000" spc="-50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cuenc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as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a cr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s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conó</a:t>
            </a:r>
            <a:r>
              <a:rPr sz="2000" spc="-9" dirty="0" smtClean="0">
                <a:latin typeface="Verdana"/>
                <a:cs typeface="Verdana"/>
              </a:rPr>
              <a:t>mi</a:t>
            </a:r>
            <a:r>
              <a:rPr sz="2000" spc="0" dirty="0" smtClean="0">
                <a:latin typeface="Verdana"/>
                <a:cs typeface="Verdana"/>
              </a:rPr>
              <a:t>ca pr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voc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da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por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os p</a:t>
            </a:r>
            <a:r>
              <a:rPr sz="2000" spc="-4" dirty="0" smtClean="0">
                <a:latin typeface="Verdana"/>
                <a:cs typeface="Verdana"/>
              </a:rPr>
              <a:t>re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petr</a:t>
            </a:r>
            <a:r>
              <a:rPr sz="2000" spc="-9" dirty="0" smtClean="0">
                <a:latin typeface="Verdana"/>
                <a:cs typeface="Verdana"/>
              </a:rPr>
              <a:t>ól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o.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876" y="4516626"/>
            <a:ext cx="1554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20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14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248466"/>
            <a:ext cx="6809671" cy="1693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Costa</a:t>
            </a:r>
            <a:r>
              <a:rPr sz="4000" b="1" spc="75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Rica</a:t>
            </a:r>
            <a:r>
              <a:rPr sz="4000" b="1" spc="-252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en</a:t>
            </a:r>
            <a:r>
              <a:rPr sz="4000" b="1" spc="-18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el</a:t>
            </a:r>
            <a:r>
              <a:rPr sz="4000" b="1" spc="-115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contexto</a:t>
            </a:r>
            <a:r>
              <a:rPr sz="4000" b="1" spc="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Cent</a:t>
            </a:r>
            <a:r>
              <a:rPr sz="4000" b="1" spc="34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  <a:p>
            <a:pPr marL="12700" marR="76123">
              <a:lnSpc>
                <a:spcPct val="95825"/>
              </a:lnSpc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Americano</a:t>
            </a:r>
            <a:endParaRPr sz="4000">
              <a:latin typeface="Times New Roman"/>
              <a:cs typeface="Times New Roman"/>
            </a:endParaRPr>
          </a:p>
          <a:p>
            <a:pPr marL="149859" marR="76123">
              <a:lnSpc>
                <a:spcPct val="101277"/>
              </a:lnSpc>
              <a:spcBef>
                <a:spcPts val="1581"/>
              </a:spcBef>
            </a:pPr>
            <a:r>
              <a:rPr sz="19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r>
              <a:rPr sz="1900" spc="0" dirty="0" smtClean="0">
                <a:solidFill>
                  <a:srgbClr val="DFB601"/>
                </a:solidFill>
                <a:latin typeface="Times New Roman"/>
                <a:cs typeface="Times New Roman"/>
              </a:rPr>
              <a:t>   </a:t>
            </a:r>
            <a:r>
              <a:rPr sz="1900" spc="49" dirty="0" smtClean="0">
                <a:solidFill>
                  <a:srgbClr val="DFB60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¿Por </a:t>
            </a:r>
            <a:r>
              <a:rPr sz="2400" spc="4" dirty="0" smtClean="0">
                <a:latin typeface="Verdana"/>
                <a:cs typeface="Verdana"/>
              </a:rPr>
              <a:t>q</a:t>
            </a:r>
            <a:r>
              <a:rPr sz="2400" spc="0" dirty="0" smtClean="0">
                <a:latin typeface="Verdana"/>
                <a:cs typeface="Verdana"/>
              </a:rPr>
              <a:t>ué</a:t>
            </a:r>
            <a:r>
              <a:rPr sz="2400" spc="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e</a:t>
            </a:r>
            <a:r>
              <a:rPr sz="2400" spc="-4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a </a:t>
            </a:r>
            <a:r>
              <a:rPr sz="2400" spc="9" dirty="0" smtClean="0">
                <a:latin typeface="Verdana"/>
                <a:cs typeface="Verdana"/>
              </a:rPr>
              <a:t>n</a:t>
            </a:r>
            <a:r>
              <a:rPr sz="2400" spc="0" dirty="0" smtClean="0">
                <a:latin typeface="Verdana"/>
                <a:cs typeface="Verdana"/>
              </a:rPr>
              <a:t>ec</a:t>
            </a:r>
            <a:r>
              <a:rPr sz="2400" spc="-4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sa</a:t>
            </a:r>
            <a:r>
              <a:rPr sz="2400" spc="-9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ia</a:t>
            </a:r>
            <a:r>
              <a:rPr sz="2400" spc="1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la</a:t>
            </a:r>
            <a:r>
              <a:rPr sz="2400" spc="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paz?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9476" y="1908245"/>
            <a:ext cx="7388369" cy="4036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95741">
              <a:lnSpc>
                <a:spcPts val="2309"/>
              </a:lnSpc>
              <a:spcBef>
                <a:spcPts val="160"/>
              </a:spcBef>
            </a:pPr>
            <a:r>
              <a:rPr sz="1900" spc="0" dirty="0" smtClean="0">
                <a:latin typeface="Verdana"/>
                <a:cs typeface="Verdana"/>
              </a:rPr>
              <a:t>Como</a:t>
            </a:r>
            <a:r>
              <a:rPr sz="1900" spc="-6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se</a:t>
            </a:r>
            <a:r>
              <a:rPr sz="1900" spc="-1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ob</a:t>
            </a:r>
            <a:r>
              <a:rPr sz="1900" spc="-9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v</a:t>
            </a:r>
            <a:r>
              <a:rPr sz="1900" spc="4" dirty="0" smtClean="0">
                <a:latin typeface="Verdana"/>
                <a:cs typeface="Verdana"/>
              </a:rPr>
              <a:t>a</a:t>
            </a:r>
            <a:r>
              <a:rPr sz="1900" spc="0" dirty="0" smtClean="0">
                <a:latin typeface="Verdana"/>
                <a:cs typeface="Verdana"/>
              </a:rPr>
              <a:t>,</a:t>
            </a:r>
            <a:r>
              <a:rPr sz="1900" spc="-65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1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i</a:t>
            </a:r>
            <a:r>
              <a:rPr sz="1900" spc="-9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is</a:t>
            </a:r>
            <a:r>
              <a:rPr sz="1900" spc="-28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in</a:t>
            </a:r>
            <a:r>
              <a:rPr sz="1900" spc="-9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na</a:t>
            </a:r>
            <a:r>
              <a:rPr sz="1900" spc="-37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que</a:t>
            </a:r>
            <a:r>
              <a:rPr sz="1900" spc="-25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enfren</a:t>
            </a:r>
            <a:r>
              <a:rPr sz="1900" spc="-4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aban</a:t>
            </a:r>
            <a:r>
              <a:rPr sz="1900" spc="-70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las </a:t>
            </a:r>
            <a:endParaRPr sz="1900">
              <a:latin typeface="Verdana"/>
              <a:cs typeface="Verdana"/>
            </a:endParaRPr>
          </a:p>
          <a:p>
            <a:pPr marL="12700" marR="595741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na</a:t>
            </a:r>
            <a:r>
              <a:rPr sz="1900" spc="-4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io</a:t>
            </a:r>
            <a:r>
              <a:rPr sz="1900" spc="-4" dirty="0" smtClean="0">
                <a:latin typeface="Verdana"/>
                <a:cs typeface="Verdana"/>
              </a:rPr>
              <a:t>n</a:t>
            </a:r>
            <a:r>
              <a:rPr sz="1900" spc="0" dirty="0" smtClean="0">
                <a:latin typeface="Verdana"/>
                <a:cs typeface="Verdana"/>
              </a:rPr>
              <a:t>es c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nt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oame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4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c</a:t>
            </a:r>
            <a:r>
              <a:rPr sz="1900" spc="-4" dirty="0" smtClean="0">
                <a:latin typeface="Verdana"/>
                <a:cs typeface="Verdana"/>
              </a:rPr>
              <a:t>a</a:t>
            </a:r>
            <a:r>
              <a:rPr sz="1900" spc="0" dirty="0" smtClean="0">
                <a:latin typeface="Verdana"/>
                <a:cs typeface="Verdana"/>
              </a:rPr>
              <a:t>nas</a:t>
            </a:r>
            <a:r>
              <a:rPr sz="1900" spc="3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se com</a:t>
            </a:r>
            <a:r>
              <a:rPr sz="1900" spc="-4" dirty="0" smtClean="0">
                <a:latin typeface="Verdana"/>
                <a:cs typeface="Verdana"/>
              </a:rPr>
              <a:t>b</a:t>
            </a:r>
            <a:r>
              <a:rPr sz="1900" spc="0" dirty="0" smtClean="0">
                <a:latin typeface="Verdana"/>
                <a:cs typeface="Verdana"/>
              </a:rPr>
              <a:t>i</a:t>
            </a:r>
            <a:r>
              <a:rPr sz="1900" spc="-4" dirty="0" smtClean="0">
                <a:latin typeface="Verdana"/>
                <a:cs typeface="Verdana"/>
              </a:rPr>
              <a:t>n</a:t>
            </a:r>
            <a:r>
              <a:rPr sz="1900" spc="0" dirty="0" smtClean="0">
                <a:latin typeface="Verdana"/>
                <a:cs typeface="Verdana"/>
              </a:rPr>
              <a:t>ó</a:t>
            </a:r>
            <a:r>
              <a:rPr sz="1900" spc="1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con</a:t>
            </a:r>
            <a:r>
              <a:rPr sz="1900" spc="-1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 </a:t>
            </a:r>
            <a:r>
              <a:rPr sz="1900" spc="-4" dirty="0" smtClean="0">
                <a:latin typeface="Verdana"/>
                <a:cs typeface="Verdana"/>
              </a:rPr>
              <a:t>cr</a:t>
            </a:r>
            <a:r>
              <a:rPr sz="1900" spc="0" dirty="0" smtClean="0">
                <a:latin typeface="Verdana"/>
                <a:cs typeface="Verdana"/>
              </a:rPr>
              <a:t>i</a:t>
            </a:r>
            <a:r>
              <a:rPr sz="1900" spc="-9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is </a:t>
            </a:r>
            <a:endParaRPr sz="1900">
              <a:latin typeface="Verdana"/>
              <a:cs typeface="Verdana"/>
            </a:endParaRPr>
          </a:p>
          <a:p>
            <a:pPr marL="12700" marR="595741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onómica</a:t>
            </a:r>
            <a:r>
              <a:rPr sz="1900" spc="-101" dirty="0" smtClean="0">
                <a:latin typeface="Verdana"/>
                <a:cs typeface="Verdana"/>
              </a:rPr>
              <a:t> </a:t>
            </a:r>
            <a:r>
              <a:rPr sz="1900" spc="4" dirty="0" smtClean="0">
                <a:latin typeface="Verdana"/>
                <a:cs typeface="Verdana"/>
              </a:rPr>
              <a:t>m</a:t>
            </a:r>
            <a:r>
              <a:rPr sz="1900" spc="0" dirty="0" smtClean="0">
                <a:latin typeface="Verdana"/>
                <a:cs typeface="Verdana"/>
              </a:rPr>
              <a:t>und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al</a:t>
            </a:r>
            <a:r>
              <a:rPr sz="1900" spc="-4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que</a:t>
            </a:r>
            <a:r>
              <a:rPr sz="1900" spc="-25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evid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nc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ó</a:t>
            </a:r>
            <a:r>
              <a:rPr sz="1900" spc="-4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el</a:t>
            </a:r>
            <a:r>
              <a:rPr sz="1900" spc="-1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ago</a:t>
            </a:r>
            <a:r>
              <a:rPr sz="1900" spc="-4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amiento</a:t>
            </a:r>
            <a:r>
              <a:rPr sz="1900" spc="-8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l </a:t>
            </a:r>
            <a:endParaRPr sz="1900">
              <a:latin typeface="Verdana"/>
              <a:cs typeface="Verdana"/>
            </a:endParaRPr>
          </a:p>
          <a:p>
            <a:pPr marL="12700" marR="595741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mode</a:t>
            </a:r>
            <a:r>
              <a:rPr sz="1900" spc="-4" dirty="0" smtClean="0">
                <a:latin typeface="Verdana"/>
                <a:cs typeface="Verdana"/>
              </a:rPr>
              <a:t>l</a:t>
            </a:r>
            <a:r>
              <a:rPr sz="1900" spc="0" dirty="0" smtClean="0">
                <a:latin typeface="Verdana"/>
                <a:cs typeface="Verdana"/>
              </a:rPr>
              <a:t>o</a:t>
            </a:r>
            <a:r>
              <a:rPr sz="1900" spc="-5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pa</a:t>
            </a:r>
            <a:r>
              <a:rPr sz="1900" spc="-9" dirty="0" smtClean="0">
                <a:latin typeface="Verdana"/>
                <a:cs typeface="Verdana"/>
              </a:rPr>
              <a:t>l</a:t>
            </a:r>
            <a:r>
              <a:rPr sz="1900" spc="0" dirty="0" smtClean="0">
                <a:latin typeface="Verdana"/>
                <a:cs typeface="Verdana"/>
              </a:rPr>
              <a:t>ino</a:t>
            </a:r>
            <a:r>
              <a:rPr sz="1900" spc="-48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(sus</a:t>
            </a:r>
            <a:r>
              <a:rPr sz="1900" spc="-4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i</a:t>
            </a:r>
            <a:r>
              <a:rPr sz="1900" spc="-4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uc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ón</a:t>
            </a:r>
            <a:r>
              <a:rPr sz="1900" spc="-8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-1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las</a:t>
            </a:r>
            <a:r>
              <a:rPr sz="1900" spc="-3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impor</a:t>
            </a:r>
            <a:r>
              <a:rPr sz="1900" spc="-4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ac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o</a:t>
            </a:r>
            <a:r>
              <a:rPr sz="1900" spc="9" dirty="0" smtClean="0">
                <a:latin typeface="Verdana"/>
                <a:cs typeface="Verdana"/>
              </a:rPr>
              <a:t>n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).</a:t>
            </a:r>
            <a:r>
              <a:rPr sz="1900" spc="-11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Las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nac</a:t>
            </a:r>
            <a:r>
              <a:rPr sz="1900" spc="-4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ones</a:t>
            </a:r>
            <a:r>
              <a:rPr sz="1900" spc="-8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se</a:t>
            </a:r>
            <a:r>
              <a:rPr sz="1900" spc="-2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enfren</a:t>
            </a:r>
            <a:r>
              <a:rPr sz="1900" spc="-4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aban</a:t>
            </a:r>
            <a:r>
              <a:rPr sz="1900" spc="-90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a</a:t>
            </a:r>
            <a:r>
              <a:rPr sz="1900" spc="-1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1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ur</a:t>
            </a:r>
            <a:r>
              <a:rPr sz="1900" spc="-9" dirty="0" smtClean="0">
                <a:latin typeface="Verdana"/>
                <a:cs typeface="Verdana"/>
              </a:rPr>
              <a:t>g</a:t>
            </a:r>
            <a:r>
              <a:rPr sz="1900" spc="0" dirty="0" smtClean="0">
                <a:latin typeface="Verdana"/>
                <a:cs typeface="Verdana"/>
              </a:rPr>
              <a:t>ente</a:t>
            </a:r>
            <a:r>
              <a:rPr sz="1900" spc="-4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ne</a:t>
            </a:r>
            <a:r>
              <a:rPr sz="1900" spc="-4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i</a:t>
            </a:r>
            <a:r>
              <a:rPr sz="1900" spc="-9" dirty="0" smtClean="0">
                <a:latin typeface="Verdana"/>
                <a:cs typeface="Verdana"/>
              </a:rPr>
              <a:t>d</a:t>
            </a:r>
            <a:r>
              <a:rPr sz="1900" spc="0" dirty="0" smtClean="0">
                <a:latin typeface="Verdana"/>
                <a:cs typeface="Verdana"/>
              </a:rPr>
              <a:t>ad</a:t>
            </a:r>
            <a:r>
              <a:rPr sz="1900" spc="-4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-1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r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ac</a:t>
            </a:r>
            <a:r>
              <a:rPr sz="1900" spc="-4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ivar 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2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onomía</a:t>
            </a:r>
            <a:r>
              <a:rPr sz="1900" spc="-8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y</a:t>
            </a:r>
            <a:r>
              <a:rPr sz="1900" spc="-1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so</a:t>
            </a:r>
            <a:r>
              <a:rPr sz="1900" spc="-4" dirty="0" smtClean="0">
                <a:latin typeface="Verdana"/>
                <a:cs typeface="Verdana"/>
              </a:rPr>
              <a:t>l</a:t>
            </a:r>
            <a:r>
              <a:rPr sz="1900" spc="0" dirty="0" smtClean="0">
                <a:latin typeface="Verdana"/>
                <a:cs typeface="Verdana"/>
              </a:rPr>
              <a:t>uc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onar</a:t>
            </a:r>
            <a:r>
              <a:rPr sz="1900" spc="-7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sus</a:t>
            </a:r>
            <a:r>
              <a:rPr sz="1900" spc="-3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ob</a:t>
            </a:r>
            <a:r>
              <a:rPr sz="1900" spc="-9" dirty="0" smtClean="0">
                <a:latin typeface="Verdana"/>
                <a:cs typeface="Verdana"/>
              </a:rPr>
              <a:t>l</a:t>
            </a:r>
            <a:r>
              <a:rPr sz="1900" spc="0" dirty="0" smtClean="0">
                <a:latin typeface="Verdana"/>
                <a:cs typeface="Verdana"/>
              </a:rPr>
              <a:t>emas</a:t>
            </a:r>
            <a:r>
              <a:rPr sz="1900" spc="-5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in</a:t>
            </a:r>
            <a:r>
              <a:rPr sz="1900" spc="-9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nos;</a:t>
            </a:r>
            <a:r>
              <a:rPr sz="1900" spc="-6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pa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a 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lo</a:t>
            </a:r>
            <a:r>
              <a:rPr sz="1900" spc="-9" dirty="0" smtClean="0">
                <a:latin typeface="Verdana"/>
                <a:cs typeface="Verdana"/>
              </a:rPr>
              <a:t>g</a:t>
            </a:r>
            <a:r>
              <a:rPr sz="1900" spc="0" dirty="0" smtClean="0">
                <a:latin typeface="Verdana"/>
                <a:cs typeface="Verdana"/>
              </a:rPr>
              <a:t>ra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lo,</a:t>
            </a:r>
            <a:r>
              <a:rPr sz="1900" spc="-5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a</a:t>
            </a:r>
            <a:r>
              <a:rPr sz="1900" spc="-30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nece</a:t>
            </a:r>
            <a:r>
              <a:rPr sz="1900" spc="-4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ar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o</a:t>
            </a:r>
            <a:r>
              <a:rPr sz="1900" spc="-40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al</a:t>
            </a:r>
            <a:r>
              <a:rPr sz="1900" spc="-9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anzar</a:t>
            </a:r>
            <a:r>
              <a:rPr sz="1900" spc="-7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1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ta</a:t>
            </a:r>
            <a:r>
              <a:rPr sz="1900" spc="-4" dirty="0" smtClean="0">
                <a:latin typeface="Verdana"/>
                <a:cs typeface="Verdana"/>
              </a:rPr>
              <a:t>b</a:t>
            </a:r>
            <a:r>
              <a:rPr sz="1900" spc="0" dirty="0" smtClean="0">
                <a:latin typeface="Verdana"/>
                <a:cs typeface="Verdana"/>
              </a:rPr>
              <a:t>il</a:t>
            </a:r>
            <a:r>
              <a:rPr sz="1900" spc="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d</a:t>
            </a:r>
            <a:r>
              <a:rPr sz="1900" spc="4" dirty="0" smtClean="0">
                <a:latin typeface="Verdana"/>
                <a:cs typeface="Verdana"/>
              </a:rPr>
              <a:t>a</a:t>
            </a:r>
            <a:r>
              <a:rPr sz="1900" spc="0" dirty="0" smtClean="0">
                <a:latin typeface="Verdana"/>
                <a:cs typeface="Verdana"/>
              </a:rPr>
              <a:t>d</a:t>
            </a:r>
            <a:r>
              <a:rPr sz="1900" spc="-67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po</a:t>
            </a:r>
            <a:r>
              <a:rPr sz="1900" spc="-9" dirty="0" smtClean="0">
                <a:latin typeface="Verdana"/>
                <a:cs typeface="Verdana"/>
              </a:rPr>
              <a:t>l</a:t>
            </a:r>
            <a:r>
              <a:rPr sz="1900" spc="0" dirty="0" smtClean="0">
                <a:latin typeface="Verdana"/>
                <a:cs typeface="Verdana"/>
              </a:rPr>
              <a:t>í</a:t>
            </a:r>
            <a:r>
              <a:rPr sz="1900" spc="-4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i</a:t>
            </a:r>
            <a:r>
              <a:rPr sz="1900" spc="-9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a</a:t>
            </a:r>
            <a:r>
              <a:rPr sz="1900" spc="-27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y</a:t>
            </a:r>
            <a:endParaRPr sz="1900">
              <a:latin typeface="Verdana"/>
              <a:cs typeface="Verdana"/>
            </a:endParaRPr>
          </a:p>
          <a:p>
            <a:pPr marL="12700" marR="31288">
              <a:lnSpc>
                <a:spcPts val="1835"/>
              </a:lnSpc>
            </a:pPr>
            <a:r>
              <a:rPr sz="2850" spc="0" baseline="-1443" dirty="0" smtClean="0">
                <a:latin typeface="Verdana"/>
                <a:cs typeface="Verdana"/>
              </a:rPr>
              <a:t>so</a:t>
            </a:r>
            <a:r>
              <a:rPr sz="2850" spc="-4" baseline="-1443" dirty="0" smtClean="0">
                <a:latin typeface="Verdana"/>
                <a:cs typeface="Verdana"/>
              </a:rPr>
              <a:t>c</a:t>
            </a:r>
            <a:r>
              <a:rPr sz="2850" spc="0" baseline="-1443" dirty="0" smtClean="0">
                <a:latin typeface="Verdana"/>
                <a:cs typeface="Verdana"/>
              </a:rPr>
              <a:t>ial</a:t>
            </a:r>
            <a:r>
              <a:rPr sz="2850" spc="-53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pa</a:t>
            </a:r>
            <a:r>
              <a:rPr sz="2850" spc="-4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a</a:t>
            </a:r>
            <a:r>
              <a:rPr sz="2850" spc="-42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atraer</a:t>
            </a:r>
            <a:r>
              <a:rPr sz="2850" spc="-37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el</a:t>
            </a:r>
            <a:r>
              <a:rPr sz="2850" spc="-6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ca</a:t>
            </a:r>
            <a:r>
              <a:rPr sz="2850" spc="-4" baseline="-1443" dirty="0" smtClean="0">
                <a:latin typeface="Verdana"/>
                <a:cs typeface="Verdana"/>
              </a:rPr>
              <a:t>p</a:t>
            </a:r>
            <a:r>
              <a:rPr sz="2850" spc="0" baseline="-1443" dirty="0" smtClean="0">
                <a:latin typeface="Verdana"/>
                <a:cs typeface="Verdana"/>
              </a:rPr>
              <a:t>i</a:t>
            </a:r>
            <a:r>
              <a:rPr sz="2850" spc="-4" baseline="-1443" dirty="0" smtClean="0">
                <a:latin typeface="Verdana"/>
                <a:cs typeface="Verdana"/>
              </a:rPr>
              <a:t>t</a:t>
            </a:r>
            <a:r>
              <a:rPr sz="2850" spc="0" baseline="-1443" dirty="0" smtClean="0">
                <a:latin typeface="Verdana"/>
                <a:cs typeface="Verdana"/>
              </a:rPr>
              <a:t>al</a:t>
            </a:r>
            <a:r>
              <a:rPr sz="2850" spc="-37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que</a:t>
            </a:r>
            <a:r>
              <a:rPr sz="2850" spc="-20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se</a:t>
            </a:r>
            <a:r>
              <a:rPr sz="2850" spc="-21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re</a:t>
            </a:r>
            <a:r>
              <a:rPr sz="2850" spc="-4" baseline="-1443" dirty="0" smtClean="0">
                <a:latin typeface="Verdana"/>
                <a:cs typeface="Verdana"/>
              </a:rPr>
              <a:t>q</a:t>
            </a:r>
            <a:r>
              <a:rPr sz="2850" spc="0" baseline="-1443" dirty="0" smtClean="0">
                <a:latin typeface="Verdana"/>
                <a:cs typeface="Verdana"/>
              </a:rPr>
              <a:t>uería</a:t>
            </a:r>
            <a:r>
              <a:rPr sz="2850" spc="-34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pa</a:t>
            </a:r>
            <a:r>
              <a:rPr sz="2850" spc="-9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a</a:t>
            </a:r>
            <a:r>
              <a:rPr sz="2850" spc="-42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de</a:t>
            </a:r>
            <a:r>
              <a:rPr sz="2850" spc="-4" baseline="-1443" dirty="0" smtClean="0">
                <a:latin typeface="Verdana"/>
                <a:cs typeface="Verdana"/>
              </a:rPr>
              <a:t>s</a:t>
            </a:r>
            <a:r>
              <a:rPr sz="2850" spc="0" baseline="-1443" dirty="0" smtClean="0">
                <a:latin typeface="Verdana"/>
                <a:cs typeface="Verdana"/>
              </a:rPr>
              <a:t>ar</a:t>
            </a:r>
            <a:r>
              <a:rPr sz="2850" spc="-9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o</a:t>
            </a:r>
            <a:r>
              <a:rPr sz="2850" spc="4" baseline="-1443" dirty="0" smtClean="0">
                <a:latin typeface="Verdana"/>
                <a:cs typeface="Verdana"/>
              </a:rPr>
              <a:t>l</a:t>
            </a:r>
            <a:r>
              <a:rPr sz="2850" spc="0" baseline="-1443" dirty="0" smtClean="0">
                <a:latin typeface="Verdana"/>
                <a:cs typeface="Verdana"/>
              </a:rPr>
              <a:t>lar</a:t>
            </a:r>
            <a:endParaRPr sz="1900">
              <a:latin typeface="Verdana"/>
              <a:cs typeface="Verdana"/>
            </a:endParaRPr>
          </a:p>
          <a:p>
            <a:pPr marL="12700" marR="31288">
              <a:lnSpc>
                <a:spcPts val="1825"/>
              </a:lnSpc>
            </a:pPr>
            <a:r>
              <a:rPr sz="2850" spc="0" baseline="-1443" dirty="0" smtClean="0">
                <a:latin typeface="Verdana"/>
                <a:cs typeface="Verdana"/>
              </a:rPr>
              <a:t>las</a:t>
            </a:r>
            <a:r>
              <a:rPr sz="2850" spc="-14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a</a:t>
            </a:r>
            <a:r>
              <a:rPr sz="2850" spc="-4" baseline="-1443" dirty="0" smtClean="0">
                <a:latin typeface="Verdana"/>
                <a:cs typeface="Verdana"/>
              </a:rPr>
              <a:t>c</a:t>
            </a:r>
            <a:r>
              <a:rPr sz="2850" spc="0" baseline="-1443" dirty="0" smtClean="0">
                <a:latin typeface="Verdana"/>
                <a:cs typeface="Verdana"/>
              </a:rPr>
              <a:t>t</a:t>
            </a:r>
            <a:r>
              <a:rPr sz="2850" spc="-9" baseline="-1443" dirty="0" smtClean="0">
                <a:latin typeface="Verdana"/>
                <a:cs typeface="Verdana"/>
              </a:rPr>
              <a:t>i</a:t>
            </a:r>
            <a:r>
              <a:rPr sz="2850" spc="0" baseline="-1443" dirty="0" smtClean="0">
                <a:latin typeface="Verdana"/>
                <a:cs typeface="Verdana"/>
              </a:rPr>
              <a:t>vi</a:t>
            </a:r>
            <a:r>
              <a:rPr sz="2850" spc="-9" baseline="-1443" dirty="0" smtClean="0">
                <a:latin typeface="Verdana"/>
                <a:cs typeface="Verdana"/>
              </a:rPr>
              <a:t>d</a:t>
            </a:r>
            <a:r>
              <a:rPr sz="2850" spc="0" baseline="-1443" dirty="0" smtClean="0">
                <a:latin typeface="Verdana"/>
                <a:cs typeface="Verdana"/>
              </a:rPr>
              <a:t>a</a:t>
            </a:r>
            <a:r>
              <a:rPr sz="2850" spc="-4" baseline="-1443" dirty="0" smtClean="0">
                <a:latin typeface="Verdana"/>
                <a:cs typeface="Verdana"/>
              </a:rPr>
              <a:t>d</a:t>
            </a:r>
            <a:r>
              <a:rPr sz="2850" spc="9" baseline="-1443" dirty="0" smtClean="0">
                <a:latin typeface="Verdana"/>
                <a:cs typeface="Verdana"/>
              </a:rPr>
              <a:t>e</a:t>
            </a:r>
            <a:r>
              <a:rPr sz="2850" spc="0" baseline="-1443" dirty="0" smtClean="0">
                <a:latin typeface="Verdana"/>
                <a:cs typeface="Verdana"/>
              </a:rPr>
              <a:t>s e</a:t>
            </a:r>
            <a:r>
              <a:rPr sz="2850" spc="-4" baseline="-1443" dirty="0" smtClean="0">
                <a:latin typeface="Verdana"/>
                <a:cs typeface="Verdana"/>
              </a:rPr>
              <a:t>c</a:t>
            </a:r>
            <a:r>
              <a:rPr sz="2850" spc="0" baseline="-1443" dirty="0" smtClean="0">
                <a:latin typeface="Verdana"/>
                <a:cs typeface="Verdana"/>
              </a:rPr>
              <a:t>onómi</a:t>
            </a:r>
            <a:r>
              <a:rPr sz="2850" spc="-9" baseline="-1443" dirty="0" smtClean="0">
                <a:latin typeface="Verdana"/>
                <a:cs typeface="Verdana"/>
              </a:rPr>
              <a:t>c</a:t>
            </a:r>
            <a:r>
              <a:rPr sz="2850" spc="0" baseline="-1443" dirty="0" smtClean="0">
                <a:latin typeface="Verdana"/>
                <a:cs typeface="Verdana"/>
              </a:rPr>
              <a:t>as</a:t>
            </a:r>
            <a:r>
              <a:rPr sz="2850" spc="14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y </a:t>
            </a:r>
            <a:r>
              <a:rPr sz="2850" spc="-9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evi</a:t>
            </a:r>
            <a:r>
              <a:rPr sz="2850" spc="-9" baseline="-1443" dirty="0" smtClean="0">
                <a:latin typeface="Verdana"/>
                <a:cs typeface="Verdana"/>
              </a:rPr>
              <a:t>t</a:t>
            </a:r>
            <a:r>
              <a:rPr sz="2850" spc="0" baseline="-1443" dirty="0" smtClean="0">
                <a:latin typeface="Verdana"/>
                <a:cs typeface="Verdana"/>
              </a:rPr>
              <a:t>al</a:t>
            </a:r>
            <a:r>
              <a:rPr sz="2850" spc="-9" baseline="-1443" dirty="0" smtClean="0">
                <a:latin typeface="Verdana"/>
                <a:cs typeface="Verdana"/>
              </a:rPr>
              <a:t>i</a:t>
            </a:r>
            <a:r>
              <a:rPr sz="2850" spc="0" baseline="-1443" dirty="0" smtClean="0">
                <a:latin typeface="Verdana"/>
                <a:cs typeface="Verdana"/>
              </a:rPr>
              <a:t>z</a:t>
            </a:r>
            <a:r>
              <a:rPr sz="2850" spc="9" baseline="-1443" dirty="0" smtClean="0">
                <a:latin typeface="Verdana"/>
                <a:cs typeface="Verdana"/>
              </a:rPr>
              <a:t>a</a:t>
            </a:r>
            <a:r>
              <a:rPr sz="2850" spc="0" baseline="-1443" dirty="0" smtClean="0">
                <a:latin typeface="Verdana"/>
                <a:cs typeface="Verdana"/>
              </a:rPr>
              <a:t>r</a:t>
            </a:r>
            <a:r>
              <a:rPr sz="2850" spc="39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el</a:t>
            </a:r>
            <a:r>
              <a:rPr sz="2850" spc="4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com</a:t>
            </a:r>
            <a:r>
              <a:rPr sz="2850" spc="-4" baseline="-1443" dirty="0" smtClean="0">
                <a:latin typeface="Verdana"/>
                <a:cs typeface="Verdana"/>
              </a:rPr>
              <a:t>er</a:t>
            </a:r>
            <a:r>
              <a:rPr sz="2850" spc="0" baseline="-1443" dirty="0" smtClean="0">
                <a:latin typeface="Verdana"/>
                <a:cs typeface="Verdana"/>
              </a:rPr>
              <a:t>c</a:t>
            </a:r>
            <a:r>
              <a:rPr sz="2850" spc="-9" baseline="-1443" dirty="0" smtClean="0">
                <a:latin typeface="Verdana"/>
                <a:cs typeface="Verdana"/>
              </a:rPr>
              <a:t>i</a:t>
            </a:r>
            <a:r>
              <a:rPr sz="2850" spc="0" baseline="-1443" dirty="0" smtClean="0">
                <a:latin typeface="Verdana"/>
                <a:cs typeface="Verdana"/>
              </a:rPr>
              <a:t>o;</a:t>
            </a:r>
            <a:r>
              <a:rPr sz="2850" spc="14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so</a:t>
            </a:r>
            <a:r>
              <a:rPr sz="2850" spc="-9" baseline="-1443" dirty="0" smtClean="0">
                <a:latin typeface="Verdana"/>
                <a:cs typeface="Verdana"/>
              </a:rPr>
              <a:t>b</a:t>
            </a:r>
            <a:r>
              <a:rPr sz="2850" spc="-4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e</a:t>
            </a:r>
            <a:endParaRPr sz="1900">
              <a:latin typeface="Verdana"/>
              <a:cs typeface="Verdana"/>
            </a:endParaRPr>
          </a:p>
          <a:p>
            <a:pPr marL="12700" marR="31288">
              <a:lnSpc>
                <a:spcPts val="1825"/>
              </a:lnSpc>
            </a:pPr>
            <a:r>
              <a:rPr sz="2850" spc="0" baseline="-1443" dirty="0" smtClean="0">
                <a:latin typeface="Verdana"/>
                <a:cs typeface="Verdana"/>
              </a:rPr>
              <a:t>to</a:t>
            </a:r>
            <a:r>
              <a:rPr sz="2850" spc="-9" baseline="-1443" dirty="0" smtClean="0">
                <a:latin typeface="Verdana"/>
                <a:cs typeface="Verdana"/>
              </a:rPr>
              <a:t>d</a:t>
            </a:r>
            <a:r>
              <a:rPr sz="2850" spc="0" baseline="-1443" dirty="0" smtClean="0">
                <a:latin typeface="Verdana"/>
                <a:cs typeface="Verdana"/>
              </a:rPr>
              <a:t>o,</a:t>
            </a:r>
            <a:r>
              <a:rPr sz="2850" spc="-49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las</a:t>
            </a:r>
            <a:r>
              <a:rPr sz="2850" spc="-31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e</a:t>
            </a:r>
            <a:r>
              <a:rPr sz="2850" spc="4" baseline="-1443" dirty="0" smtClean="0">
                <a:latin typeface="Verdana"/>
                <a:cs typeface="Verdana"/>
              </a:rPr>
              <a:t>x</a:t>
            </a:r>
            <a:r>
              <a:rPr sz="2850" spc="0" baseline="-1443" dirty="0" smtClean="0">
                <a:latin typeface="Verdana"/>
                <a:cs typeface="Verdana"/>
              </a:rPr>
              <a:t>po</a:t>
            </a:r>
            <a:r>
              <a:rPr sz="2850" spc="-9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ta</a:t>
            </a:r>
            <a:r>
              <a:rPr sz="2850" spc="-4" baseline="-1443" dirty="0" smtClean="0">
                <a:latin typeface="Verdana"/>
                <a:cs typeface="Verdana"/>
              </a:rPr>
              <a:t>c</a:t>
            </a:r>
            <a:r>
              <a:rPr sz="2850" spc="0" baseline="-1443" dirty="0" smtClean="0">
                <a:latin typeface="Verdana"/>
                <a:cs typeface="Verdana"/>
              </a:rPr>
              <a:t>ione</a:t>
            </a:r>
            <a:r>
              <a:rPr sz="2850" spc="-4" baseline="-1443" dirty="0" smtClean="0">
                <a:latin typeface="Verdana"/>
                <a:cs typeface="Verdana"/>
              </a:rPr>
              <a:t>s</a:t>
            </a:r>
            <a:r>
              <a:rPr sz="2850" spc="0" baseline="-1443" dirty="0" smtClean="0">
                <a:latin typeface="Verdana"/>
                <a:cs typeface="Verdana"/>
              </a:rPr>
              <a:t>.</a:t>
            </a:r>
            <a:r>
              <a:rPr sz="2850" spc="-92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O</a:t>
            </a:r>
            <a:r>
              <a:rPr sz="2850" spc="-9" baseline="-1443" dirty="0" smtClean="0">
                <a:latin typeface="Verdana"/>
                <a:cs typeface="Verdana"/>
              </a:rPr>
              <a:t>t</a:t>
            </a:r>
            <a:r>
              <a:rPr sz="2850" spc="0" baseline="-1443" dirty="0" smtClean="0">
                <a:latin typeface="Verdana"/>
                <a:cs typeface="Verdana"/>
              </a:rPr>
              <a:t>ras</a:t>
            </a:r>
            <a:r>
              <a:rPr sz="2850" spc="-31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razones</a:t>
            </a:r>
            <a:r>
              <a:rPr sz="2850" spc="-59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que</a:t>
            </a:r>
            <a:r>
              <a:rPr sz="2850" spc="-25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fa</a:t>
            </a:r>
            <a:r>
              <a:rPr sz="2850" spc="9" baseline="-1443" dirty="0" smtClean="0">
                <a:latin typeface="Verdana"/>
                <a:cs typeface="Verdana"/>
              </a:rPr>
              <a:t>v</a:t>
            </a:r>
            <a:r>
              <a:rPr sz="2850" spc="0" baseline="-1443" dirty="0" smtClean="0">
                <a:latin typeface="Verdana"/>
                <a:cs typeface="Verdana"/>
              </a:rPr>
              <a:t>or</a:t>
            </a:r>
            <a:r>
              <a:rPr sz="2850" spc="-4" baseline="-1443" dirty="0" smtClean="0">
                <a:latin typeface="Verdana"/>
                <a:cs typeface="Verdana"/>
              </a:rPr>
              <a:t>e</a:t>
            </a:r>
            <a:r>
              <a:rPr sz="2850" spc="0" baseline="-1443" dirty="0" smtClean="0">
                <a:latin typeface="Verdana"/>
                <a:cs typeface="Verdana"/>
              </a:rPr>
              <a:t>c</a:t>
            </a:r>
            <a:r>
              <a:rPr sz="2850" spc="-9" baseline="-1443" dirty="0" smtClean="0">
                <a:latin typeface="Verdana"/>
                <a:cs typeface="Verdana"/>
              </a:rPr>
              <a:t>i</a:t>
            </a:r>
            <a:r>
              <a:rPr sz="2850" spc="0" baseline="-1443" dirty="0" smtClean="0">
                <a:latin typeface="Verdana"/>
                <a:cs typeface="Verdana"/>
              </a:rPr>
              <a:t>e</a:t>
            </a:r>
            <a:r>
              <a:rPr sz="2850" spc="-4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on</a:t>
            </a:r>
            <a:r>
              <a:rPr sz="2850" spc="-88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el</a:t>
            </a:r>
            <a:endParaRPr sz="1900">
              <a:latin typeface="Verdana"/>
              <a:cs typeface="Verdana"/>
            </a:endParaRPr>
          </a:p>
          <a:p>
            <a:pPr marL="12700" marR="31288">
              <a:lnSpc>
                <a:spcPts val="1830"/>
              </a:lnSpc>
              <a:spcBef>
                <a:spcPts val="0"/>
              </a:spcBef>
            </a:pPr>
            <a:r>
              <a:rPr sz="2850" spc="0" baseline="-1443" dirty="0" smtClean="0">
                <a:latin typeface="Verdana"/>
                <a:cs typeface="Verdana"/>
              </a:rPr>
              <a:t>p</a:t>
            </a:r>
            <a:r>
              <a:rPr sz="2850" spc="-9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oce</a:t>
            </a:r>
            <a:r>
              <a:rPr sz="2850" spc="-4" baseline="-1443" dirty="0" smtClean="0">
                <a:latin typeface="Verdana"/>
                <a:cs typeface="Verdana"/>
              </a:rPr>
              <a:t>s</a:t>
            </a:r>
            <a:r>
              <a:rPr sz="2850" spc="0" baseline="-1443" dirty="0" smtClean="0">
                <a:latin typeface="Verdana"/>
                <a:cs typeface="Verdana"/>
              </a:rPr>
              <a:t>o</a:t>
            </a:r>
            <a:r>
              <a:rPr sz="2850" spc="-59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de</a:t>
            </a:r>
            <a:r>
              <a:rPr sz="2850" spc="-13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d</a:t>
            </a:r>
            <a:r>
              <a:rPr sz="2850" spc="-4" baseline="-1443" dirty="0" smtClean="0">
                <a:latin typeface="Verdana"/>
                <a:cs typeface="Verdana"/>
              </a:rPr>
              <a:t>e</a:t>
            </a:r>
            <a:r>
              <a:rPr sz="2850" spc="0" baseline="-1443" dirty="0" smtClean="0">
                <a:latin typeface="Verdana"/>
                <a:cs typeface="Verdana"/>
              </a:rPr>
              <a:t>mocra</a:t>
            </a:r>
            <a:r>
              <a:rPr sz="2850" spc="-4" baseline="-1443" dirty="0" smtClean="0">
                <a:latin typeface="Verdana"/>
                <a:cs typeface="Verdana"/>
              </a:rPr>
              <a:t>t</a:t>
            </a:r>
            <a:r>
              <a:rPr sz="2850" spc="0" baseline="-1443" dirty="0" smtClean="0">
                <a:latin typeface="Verdana"/>
                <a:cs typeface="Verdana"/>
              </a:rPr>
              <a:t>iza</a:t>
            </a:r>
            <a:r>
              <a:rPr sz="2850" spc="4" baseline="-1443" dirty="0" smtClean="0">
                <a:latin typeface="Verdana"/>
                <a:cs typeface="Verdana"/>
              </a:rPr>
              <a:t>c</a:t>
            </a:r>
            <a:r>
              <a:rPr sz="2850" spc="0" baseline="-1443" dirty="0" smtClean="0">
                <a:latin typeface="Verdana"/>
                <a:cs typeface="Verdana"/>
              </a:rPr>
              <a:t>ión</a:t>
            </a:r>
            <a:r>
              <a:rPr sz="2850" spc="-110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son:</a:t>
            </a:r>
            <a:endParaRPr sz="1900">
              <a:latin typeface="Verdana"/>
              <a:cs typeface="Verdana"/>
            </a:endParaRPr>
          </a:p>
          <a:p>
            <a:pPr marL="58369" marR="10874">
              <a:lnSpc>
                <a:spcPts val="1635"/>
              </a:lnSpc>
            </a:pPr>
            <a:r>
              <a:rPr sz="2550" spc="0" baseline="-1766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r>
              <a:rPr sz="2550" spc="0" baseline="-1705" dirty="0" smtClean="0">
                <a:solidFill>
                  <a:srgbClr val="C43C1F"/>
                </a:solidFill>
                <a:latin typeface="Times New Roman"/>
                <a:cs typeface="Times New Roman"/>
              </a:rPr>
              <a:t> </a:t>
            </a:r>
            <a:r>
              <a:rPr sz="2550" spc="414" baseline="-1705" dirty="0" smtClean="0">
                <a:solidFill>
                  <a:srgbClr val="C43C1F"/>
                </a:solidFill>
                <a:latin typeface="Times New Roman"/>
                <a:cs typeface="Times New Roman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Los </a:t>
            </a: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roc</a:t>
            </a:r>
            <a:r>
              <a:rPr sz="2550" spc="4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sos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emocráticos que</a:t>
            </a:r>
            <a:r>
              <a:rPr sz="2550" spc="-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suc</a:t>
            </a:r>
            <a:r>
              <a:rPr sz="2550" spc="4" baseline="-1613" dirty="0" smtClean="0">
                <a:latin typeface="Verdana"/>
                <a:cs typeface="Verdana"/>
              </a:rPr>
              <a:t>e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ían,</a:t>
            </a:r>
            <a:r>
              <a:rPr sz="2550" spc="-19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esde la</a:t>
            </a:r>
            <a:r>
              <a:rPr sz="2550" spc="9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écada</a:t>
            </a:r>
            <a:r>
              <a:rPr sz="2550" spc="4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 </a:t>
            </a:r>
            <a:r>
              <a:rPr sz="2550" spc="4" baseline="-1613" dirty="0" smtClean="0">
                <a:latin typeface="Verdana"/>
                <a:cs typeface="Verdana"/>
              </a:rPr>
              <a:t>l</a:t>
            </a:r>
            <a:r>
              <a:rPr sz="2550" spc="0" baseline="-1613" dirty="0" smtClean="0">
                <a:latin typeface="Verdana"/>
                <a:cs typeface="Verdana"/>
              </a:rPr>
              <a:t>os</a:t>
            </a:r>
            <a:endParaRPr sz="1700">
              <a:latin typeface="Verdana"/>
              <a:cs typeface="Verdana"/>
            </a:endParaRPr>
          </a:p>
          <a:p>
            <a:pPr marL="286969" marR="31288">
              <a:lnSpc>
                <a:spcPts val="1630"/>
              </a:lnSpc>
            </a:pPr>
            <a:r>
              <a:rPr sz="2550" spc="0" baseline="-1613" dirty="0" smtClean="0">
                <a:latin typeface="Verdana"/>
                <a:cs typeface="Verdana"/>
              </a:rPr>
              <a:t>se</a:t>
            </a:r>
            <a:r>
              <a:rPr sz="2550" spc="4" baseline="-1613" dirty="0" smtClean="0">
                <a:latin typeface="Verdana"/>
                <a:cs typeface="Verdana"/>
              </a:rPr>
              <a:t>t</a:t>
            </a:r>
            <a:r>
              <a:rPr sz="2550" spc="0" baseline="-1613" dirty="0" smtClean="0">
                <a:latin typeface="Verdana"/>
                <a:cs typeface="Verdana"/>
              </a:rPr>
              <a:t>e</a:t>
            </a:r>
            <a:r>
              <a:rPr sz="2550" spc="4" baseline="-1613" dirty="0" smtClean="0">
                <a:latin typeface="Verdana"/>
                <a:cs typeface="Verdana"/>
              </a:rPr>
              <a:t>n</a:t>
            </a:r>
            <a:r>
              <a:rPr sz="2550" spc="0" baseline="-1613" dirty="0" smtClean="0">
                <a:latin typeface="Verdana"/>
                <a:cs typeface="Verdana"/>
              </a:rPr>
              <a:t>ta,</a:t>
            </a:r>
            <a:r>
              <a:rPr sz="2550" spc="-2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a</a:t>
            </a:r>
            <a:r>
              <a:rPr sz="2550" spc="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niv</a:t>
            </a:r>
            <a:r>
              <a:rPr sz="2550" spc="4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l</a:t>
            </a:r>
            <a:r>
              <a:rPr sz="2550" spc="-2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int</a:t>
            </a:r>
            <a:r>
              <a:rPr sz="2550" spc="4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r</a:t>
            </a:r>
            <a:r>
              <a:rPr sz="2550" spc="4" baseline="-1613" dirty="0" smtClean="0">
                <a:latin typeface="Verdana"/>
                <a:cs typeface="Verdana"/>
              </a:rPr>
              <a:t>n</a:t>
            </a:r>
            <a:r>
              <a:rPr sz="2550" spc="0" baseline="-1613" dirty="0" smtClean="0">
                <a:latin typeface="Verdana"/>
                <a:cs typeface="Verdana"/>
              </a:rPr>
              <a:t>aci</a:t>
            </a:r>
            <a:r>
              <a:rPr sz="2550" spc="-4" baseline="-1613" dirty="0" smtClean="0">
                <a:latin typeface="Verdana"/>
                <a:cs typeface="Verdana"/>
              </a:rPr>
              <a:t>o</a:t>
            </a:r>
            <a:r>
              <a:rPr sz="2550" spc="0" baseline="-1613" dirty="0" smtClean="0">
                <a:latin typeface="Verdana"/>
                <a:cs typeface="Verdana"/>
              </a:rPr>
              <a:t>nal;</a:t>
            </a:r>
            <a:r>
              <a:rPr sz="2550" spc="-25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or</a:t>
            </a:r>
            <a:r>
              <a:rPr sz="2550" spc="1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e</a:t>
            </a:r>
            <a:r>
              <a:rPr sz="2550" spc="4" baseline="-1613" dirty="0" smtClean="0">
                <a:latin typeface="Verdana"/>
                <a:cs typeface="Verdana"/>
              </a:rPr>
              <a:t>j</a:t>
            </a:r>
            <a:r>
              <a:rPr sz="2550" spc="0" baseline="-1613" dirty="0" smtClean="0">
                <a:latin typeface="Verdana"/>
                <a:cs typeface="Verdana"/>
              </a:rPr>
              <a:t>emplo,</a:t>
            </a:r>
            <a:r>
              <a:rPr sz="2550" spc="-1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en Po</a:t>
            </a:r>
            <a:r>
              <a:rPr sz="2550" spc="4" baseline="-1613" dirty="0" smtClean="0">
                <a:latin typeface="Verdana"/>
                <a:cs typeface="Verdana"/>
              </a:rPr>
              <a:t>r</a:t>
            </a:r>
            <a:r>
              <a:rPr sz="2550" spc="0" baseline="-1613" dirty="0" smtClean="0">
                <a:latin typeface="Verdana"/>
                <a:cs typeface="Verdana"/>
              </a:rPr>
              <a:t>tug</a:t>
            </a:r>
            <a:r>
              <a:rPr sz="2550" spc="-9" baseline="-1613" dirty="0" smtClean="0">
                <a:latin typeface="Verdana"/>
                <a:cs typeface="Verdana"/>
              </a:rPr>
              <a:t>a</a:t>
            </a:r>
            <a:r>
              <a:rPr sz="2550" spc="0" baseline="-1613" dirty="0" smtClean="0">
                <a:latin typeface="Verdana"/>
                <a:cs typeface="Verdana"/>
              </a:rPr>
              <a:t>l, P</a:t>
            </a:r>
            <a:r>
              <a:rPr sz="2550" spc="4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r</a:t>
            </a:r>
            <a:r>
              <a:rPr sz="2550" spc="14" baseline="-1613" dirty="0" smtClean="0">
                <a:latin typeface="Verdana"/>
                <a:cs typeface="Verdana"/>
              </a:rPr>
              <a:t>ú</a:t>
            </a:r>
            <a:r>
              <a:rPr sz="2550" spc="0" baseline="-1613" dirty="0" smtClean="0">
                <a:latin typeface="Verdana"/>
                <a:cs typeface="Verdana"/>
              </a:rPr>
              <a:t>,</a:t>
            </a:r>
            <a:endParaRPr sz="1700">
              <a:latin typeface="Verdana"/>
              <a:cs typeface="Verdana"/>
            </a:endParaRPr>
          </a:p>
          <a:p>
            <a:pPr marL="286969" marR="31288">
              <a:lnSpc>
                <a:spcPts val="1630"/>
              </a:lnSpc>
            </a:pPr>
            <a:r>
              <a:rPr sz="2550" spc="0" baseline="-1613" dirty="0" smtClean="0">
                <a:latin typeface="Verdana"/>
                <a:cs typeface="Verdana"/>
              </a:rPr>
              <a:t>Ecuad</a:t>
            </a:r>
            <a:r>
              <a:rPr sz="2550" spc="-4" baseline="-1613" dirty="0" smtClean="0">
                <a:latin typeface="Verdana"/>
                <a:cs typeface="Verdana"/>
              </a:rPr>
              <a:t>o</a:t>
            </a:r>
            <a:r>
              <a:rPr sz="2550" spc="0" baseline="-1613" dirty="0" smtClean="0">
                <a:latin typeface="Verdana"/>
                <a:cs typeface="Verdana"/>
              </a:rPr>
              <a:t>r,</a:t>
            </a:r>
            <a:r>
              <a:rPr sz="2550" spc="-1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B</a:t>
            </a:r>
            <a:r>
              <a:rPr sz="2550" spc="-4" baseline="-1613" dirty="0" smtClean="0">
                <a:latin typeface="Verdana"/>
                <a:cs typeface="Verdana"/>
              </a:rPr>
              <a:t>o</a:t>
            </a:r>
            <a:r>
              <a:rPr sz="2550" spc="0" baseline="-1613" dirty="0" smtClean="0">
                <a:latin typeface="Verdana"/>
                <a:cs typeface="Verdana"/>
              </a:rPr>
              <a:t>livia,</a:t>
            </a:r>
            <a:r>
              <a:rPr sz="2550" spc="-1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Ur</a:t>
            </a:r>
            <a:r>
              <a:rPr sz="2550" spc="4" baseline="-1613" dirty="0" smtClean="0">
                <a:latin typeface="Verdana"/>
                <a:cs typeface="Verdana"/>
              </a:rPr>
              <a:t>u</a:t>
            </a:r>
            <a:r>
              <a:rPr sz="2550" spc="-4" baseline="-1613" dirty="0" smtClean="0">
                <a:latin typeface="Verdana"/>
                <a:cs typeface="Verdana"/>
              </a:rPr>
              <a:t>g</a:t>
            </a:r>
            <a:r>
              <a:rPr sz="2550" spc="0" baseline="-1613" dirty="0" smtClean="0">
                <a:latin typeface="Verdana"/>
                <a:cs typeface="Verdana"/>
              </a:rPr>
              <a:t>uay</a:t>
            </a:r>
            <a:r>
              <a:rPr sz="2550" spc="-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y</a:t>
            </a:r>
            <a:r>
              <a:rPr sz="2550" spc="-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Brasil,</a:t>
            </a:r>
            <a:r>
              <a:rPr sz="2550" spc="-1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e</a:t>
            </a:r>
            <a:r>
              <a:rPr sz="2550" spc="4" baseline="-1613" dirty="0" smtClean="0">
                <a:latin typeface="Verdana"/>
                <a:cs typeface="Verdana"/>
              </a:rPr>
              <a:t>n</a:t>
            </a:r>
            <a:r>
              <a:rPr sz="2550" spc="0" baseline="-1613" dirty="0" smtClean="0">
                <a:latin typeface="Verdana"/>
                <a:cs typeface="Verdana"/>
              </a:rPr>
              <a:t>tre otros.</a:t>
            </a:r>
            <a:endParaRPr sz="1700">
              <a:latin typeface="Verdana"/>
              <a:cs typeface="Verdana"/>
            </a:endParaRPr>
          </a:p>
          <a:p>
            <a:pPr marL="58369" marR="31288">
              <a:lnSpc>
                <a:spcPts val="1635"/>
              </a:lnSpc>
              <a:spcBef>
                <a:spcPts val="0"/>
              </a:spcBef>
            </a:pPr>
            <a:r>
              <a:rPr sz="2550" spc="0" baseline="-1766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r>
              <a:rPr sz="2550" spc="0" baseline="-1705" dirty="0" smtClean="0">
                <a:solidFill>
                  <a:srgbClr val="C43C1F"/>
                </a:solidFill>
                <a:latin typeface="Times New Roman"/>
                <a:cs typeface="Times New Roman"/>
              </a:rPr>
              <a:t> </a:t>
            </a:r>
            <a:r>
              <a:rPr sz="2550" spc="414" baseline="-1705" dirty="0" smtClean="0">
                <a:solidFill>
                  <a:srgbClr val="C43C1F"/>
                </a:solidFill>
                <a:latin typeface="Times New Roman"/>
                <a:cs typeface="Times New Roman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La </a:t>
            </a: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olítica a fav</a:t>
            </a:r>
            <a:r>
              <a:rPr sz="2550" spc="-4" baseline="-1613" dirty="0" smtClean="0">
                <a:latin typeface="Verdana"/>
                <a:cs typeface="Verdana"/>
              </a:rPr>
              <a:t>o</a:t>
            </a:r>
            <a:r>
              <a:rPr sz="2550" spc="0" baseline="-1613" dirty="0" smtClean="0">
                <a:latin typeface="Verdana"/>
                <a:cs typeface="Verdana"/>
              </a:rPr>
              <a:t>r de los de</a:t>
            </a:r>
            <a:r>
              <a:rPr sz="2550" spc="4" baseline="-1613" dirty="0" smtClean="0">
                <a:latin typeface="Verdana"/>
                <a:cs typeface="Verdana"/>
              </a:rPr>
              <a:t>r</a:t>
            </a:r>
            <a:r>
              <a:rPr sz="2550" spc="0" baseline="-1613" dirty="0" smtClean="0">
                <a:latin typeface="Verdana"/>
                <a:cs typeface="Verdana"/>
              </a:rPr>
              <a:t>ec</a:t>
            </a:r>
            <a:r>
              <a:rPr sz="2550" spc="4" baseline="-1613" dirty="0" smtClean="0">
                <a:latin typeface="Verdana"/>
                <a:cs typeface="Verdana"/>
              </a:rPr>
              <a:t>h</a:t>
            </a:r>
            <a:r>
              <a:rPr sz="2550" spc="0" baseline="-1613" dirty="0" smtClean="0">
                <a:latin typeface="Verdana"/>
                <a:cs typeface="Verdana"/>
              </a:rPr>
              <a:t>os</a:t>
            </a:r>
            <a:r>
              <a:rPr sz="2550" spc="-1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humanos</a:t>
            </a:r>
            <a:r>
              <a:rPr sz="2550" spc="9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esar</a:t>
            </a:r>
            <a:r>
              <a:rPr sz="2550" spc="9" baseline="-1613" dirty="0" smtClean="0">
                <a:latin typeface="Verdana"/>
                <a:cs typeface="Verdana"/>
              </a:rPr>
              <a:t>r</a:t>
            </a:r>
            <a:r>
              <a:rPr sz="2550" spc="0" baseline="-1613" dirty="0" smtClean="0">
                <a:latin typeface="Verdana"/>
                <a:cs typeface="Verdana"/>
              </a:rPr>
              <a:t>olla</a:t>
            </a:r>
            <a:r>
              <a:rPr sz="2550" spc="-9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a en</a:t>
            </a:r>
            <a:endParaRPr sz="1700">
              <a:latin typeface="Verdana"/>
              <a:cs typeface="Verdana"/>
            </a:endParaRPr>
          </a:p>
          <a:p>
            <a:pPr marL="286969" marR="31288">
              <a:lnSpc>
                <a:spcPts val="1635"/>
              </a:lnSpc>
            </a:pPr>
            <a:r>
              <a:rPr sz="2550" spc="0" baseline="-1613" dirty="0" smtClean="0">
                <a:latin typeface="Verdana"/>
                <a:cs typeface="Verdana"/>
              </a:rPr>
              <a:t>Est</a:t>
            </a:r>
            <a:r>
              <a:rPr sz="2550" spc="-4" baseline="-1613" dirty="0" smtClean="0">
                <a:latin typeface="Verdana"/>
                <a:cs typeface="Verdana"/>
              </a:rPr>
              <a:t>ad</a:t>
            </a:r>
            <a:r>
              <a:rPr sz="2550" spc="0" baseline="-1613" dirty="0" smtClean="0">
                <a:latin typeface="Verdana"/>
                <a:cs typeface="Verdana"/>
              </a:rPr>
              <a:t>os Uni</a:t>
            </a:r>
            <a:r>
              <a:rPr sz="2550" spc="-9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os; en es</a:t>
            </a: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ecial</a:t>
            </a:r>
            <a:r>
              <a:rPr sz="2550" spc="-9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urante la A</a:t>
            </a:r>
            <a:r>
              <a:rPr sz="2550" spc="-9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ministr</a:t>
            </a:r>
            <a:r>
              <a:rPr sz="2550" spc="-4" baseline="-1613" dirty="0" smtClean="0">
                <a:latin typeface="Verdana"/>
                <a:cs typeface="Verdana"/>
              </a:rPr>
              <a:t>a</a:t>
            </a:r>
            <a:r>
              <a:rPr sz="2550" spc="0" baseline="-1613" dirty="0" smtClean="0">
                <a:latin typeface="Verdana"/>
                <a:cs typeface="Verdana"/>
              </a:rPr>
              <a:t>ción</a:t>
            </a:r>
            <a:r>
              <a:rPr sz="2550" spc="-25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</a:t>
            </a:r>
            <a:r>
              <a:rPr sz="2550" spc="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Jimmy</a:t>
            </a:r>
            <a:endParaRPr sz="1700">
              <a:latin typeface="Verdana"/>
              <a:cs typeface="Verdana"/>
            </a:endParaRPr>
          </a:p>
          <a:p>
            <a:pPr marL="286969" marR="31288">
              <a:lnSpc>
                <a:spcPts val="1630"/>
              </a:lnSpc>
            </a:pPr>
            <a:r>
              <a:rPr sz="2550" spc="0" baseline="-1613" dirty="0" smtClean="0">
                <a:latin typeface="Verdana"/>
                <a:cs typeface="Verdana"/>
              </a:rPr>
              <a:t>C</a:t>
            </a:r>
            <a:r>
              <a:rPr sz="2550" spc="-4" baseline="-1613" dirty="0" smtClean="0">
                <a:latin typeface="Verdana"/>
                <a:cs typeface="Verdana"/>
              </a:rPr>
              <a:t>á</a:t>
            </a:r>
            <a:r>
              <a:rPr sz="2550" spc="0" baseline="-1613" dirty="0" smtClean="0">
                <a:latin typeface="Verdana"/>
                <a:cs typeface="Verdana"/>
              </a:rPr>
              <a:t>rt</a:t>
            </a:r>
            <a:r>
              <a:rPr sz="2550" spc="9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r,</a:t>
            </a:r>
            <a:r>
              <a:rPr sz="2550" spc="-2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y</a:t>
            </a:r>
            <a:r>
              <a:rPr sz="2550" spc="-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la </a:t>
            </a:r>
            <a:r>
              <a:rPr sz="2550" spc="-4" baseline="-1613" dirty="0" smtClean="0">
                <a:latin typeface="Verdana"/>
                <a:cs typeface="Verdana"/>
              </a:rPr>
              <a:t>a</a:t>
            </a:r>
            <a:r>
              <a:rPr sz="2550" spc="0" baseline="-1613" dirty="0" smtClean="0">
                <a:latin typeface="Verdana"/>
                <a:cs typeface="Verdana"/>
              </a:rPr>
              <a:t>yuda </a:t>
            </a:r>
            <a:r>
              <a:rPr sz="2550" spc="-4" baseline="-1613" dirty="0" smtClean="0">
                <a:latin typeface="Verdana"/>
                <a:cs typeface="Verdana"/>
              </a:rPr>
              <a:t>b</a:t>
            </a:r>
            <a:r>
              <a:rPr sz="2550" spc="0" baseline="-1613" dirty="0" smtClean="0">
                <a:latin typeface="Verdana"/>
                <a:cs typeface="Verdana"/>
              </a:rPr>
              <a:t>r</a:t>
            </a:r>
            <a:r>
              <a:rPr sz="2550" spc="4" baseline="-1613" dirty="0" smtClean="0">
                <a:latin typeface="Verdana"/>
                <a:cs typeface="Verdana"/>
              </a:rPr>
              <a:t>i</a:t>
            </a:r>
            <a:r>
              <a:rPr sz="2550" spc="0" baseline="-1613" dirty="0" smtClean="0">
                <a:latin typeface="Verdana"/>
                <a:cs typeface="Verdana"/>
              </a:rPr>
              <a:t>nd</a:t>
            </a:r>
            <a:r>
              <a:rPr sz="2550" spc="-9" baseline="-1613" dirty="0" smtClean="0">
                <a:latin typeface="Verdana"/>
                <a:cs typeface="Verdana"/>
              </a:rPr>
              <a:t>a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a</a:t>
            </a:r>
            <a:r>
              <a:rPr sz="2550" spc="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a</a:t>
            </a:r>
            <a:r>
              <a:rPr sz="2550" spc="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las </a:t>
            </a:r>
            <a:r>
              <a:rPr sz="2550" spc="-9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emocracias a</a:t>
            </a:r>
            <a:r>
              <a:rPr sz="2550" spc="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finales</a:t>
            </a:r>
            <a:r>
              <a:rPr sz="2550" spc="-9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 </a:t>
            </a:r>
            <a:r>
              <a:rPr sz="2550" spc="4" baseline="-1613" dirty="0" smtClean="0">
                <a:latin typeface="Verdana"/>
                <a:cs typeface="Verdana"/>
              </a:rPr>
              <a:t>l</a:t>
            </a:r>
            <a:r>
              <a:rPr sz="2550" spc="0" baseline="-1613" dirty="0" smtClean="0">
                <a:latin typeface="Verdana"/>
                <a:cs typeface="Verdana"/>
              </a:rPr>
              <a:t>os</a:t>
            </a:r>
            <a:endParaRPr sz="1700">
              <a:latin typeface="Verdana"/>
              <a:cs typeface="Verdana"/>
            </a:endParaRPr>
          </a:p>
          <a:p>
            <a:pPr marL="286969" marR="31288">
              <a:lnSpc>
                <a:spcPts val="1700"/>
              </a:lnSpc>
              <a:spcBef>
                <a:spcPts val="3"/>
              </a:spcBef>
            </a:pPr>
            <a:r>
              <a:rPr sz="1700" spc="0" dirty="0" smtClean="0">
                <a:latin typeface="Verdana"/>
                <a:cs typeface="Verdana"/>
              </a:rPr>
              <a:t>años</a:t>
            </a:r>
            <a:r>
              <a:rPr sz="1700" spc="-14" dirty="0" smtClean="0">
                <a:latin typeface="Verdana"/>
                <a:cs typeface="Verdana"/>
              </a:rPr>
              <a:t> </a:t>
            </a:r>
            <a:r>
              <a:rPr sz="1700" spc="0" dirty="0" smtClean="0">
                <a:latin typeface="Verdana"/>
                <a:cs typeface="Verdana"/>
              </a:rPr>
              <a:t>ochen</a:t>
            </a:r>
            <a:r>
              <a:rPr sz="1700" spc="4" dirty="0" smtClean="0">
                <a:latin typeface="Verdana"/>
                <a:cs typeface="Verdana"/>
              </a:rPr>
              <a:t>t</a:t>
            </a:r>
            <a:r>
              <a:rPr sz="1700" spc="0" dirty="0" smtClean="0">
                <a:latin typeface="Verdana"/>
                <a:cs typeface="Verdana"/>
              </a:rPr>
              <a:t>a.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876" y="1914826"/>
            <a:ext cx="148444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15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248466"/>
            <a:ext cx="6809671" cy="1825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Costa</a:t>
            </a:r>
            <a:r>
              <a:rPr sz="4000" b="1" spc="75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Rica</a:t>
            </a:r>
            <a:r>
              <a:rPr sz="4000" b="1" spc="-252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en</a:t>
            </a:r>
            <a:r>
              <a:rPr sz="4000" b="1" spc="-18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el</a:t>
            </a:r>
            <a:r>
              <a:rPr sz="4000" b="1" spc="-115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contexto</a:t>
            </a:r>
            <a:r>
              <a:rPr sz="4000" b="1" spc="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Cent</a:t>
            </a:r>
            <a:r>
              <a:rPr sz="4000" b="1" spc="34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  <a:p>
            <a:pPr marL="12700" marR="76123">
              <a:lnSpc>
                <a:spcPct val="95825"/>
              </a:lnSpc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Americano</a:t>
            </a:r>
            <a:endParaRPr sz="4000">
              <a:latin typeface="Times New Roman"/>
              <a:cs typeface="Times New Roman"/>
            </a:endParaRPr>
          </a:p>
          <a:p>
            <a:pPr marL="149859" marR="76123">
              <a:lnSpc>
                <a:spcPts val="3400"/>
              </a:lnSpc>
              <a:spcBef>
                <a:spcPts val="2321"/>
              </a:spcBef>
            </a:pPr>
            <a:r>
              <a:rPr sz="3375" spc="0" baseline="-2669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r>
              <a:rPr sz="3375" spc="0" baseline="-2576" dirty="0" smtClean="0">
                <a:solidFill>
                  <a:srgbClr val="DFB601"/>
                </a:solidFill>
                <a:latin typeface="Times New Roman"/>
                <a:cs typeface="Times New Roman"/>
              </a:rPr>
              <a:t> </a:t>
            </a:r>
            <a:r>
              <a:rPr sz="3375" spc="296" baseline="-2576" dirty="0" smtClean="0">
                <a:solidFill>
                  <a:srgbClr val="DFB601"/>
                </a:solidFill>
                <a:latin typeface="Times New Roman"/>
                <a:cs typeface="Times New Roman"/>
              </a:rPr>
              <a:t> </a:t>
            </a:r>
            <a:r>
              <a:rPr sz="4200" spc="0" baseline="-1959" dirty="0" smtClean="0">
                <a:latin typeface="Verdana"/>
                <a:cs typeface="Verdana"/>
              </a:rPr>
              <a:t>¿Por</a:t>
            </a:r>
            <a:r>
              <a:rPr sz="4200" spc="-61" baseline="-1959" dirty="0" smtClean="0">
                <a:latin typeface="Verdana"/>
                <a:cs typeface="Verdana"/>
              </a:rPr>
              <a:t> </a:t>
            </a:r>
            <a:r>
              <a:rPr sz="4200" spc="0" baseline="-1959" dirty="0" smtClean="0">
                <a:latin typeface="Verdana"/>
                <a:cs typeface="Verdana"/>
              </a:rPr>
              <a:t>qué</a:t>
            </a:r>
            <a:r>
              <a:rPr sz="4200" spc="-41" baseline="-1959" dirty="0" smtClean="0">
                <a:latin typeface="Verdana"/>
                <a:cs typeface="Verdana"/>
              </a:rPr>
              <a:t> </a:t>
            </a:r>
            <a:r>
              <a:rPr sz="4200" spc="0" baseline="-1959" dirty="0" smtClean="0">
                <a:latin typeface="Verdana"/>
                <a:cs typeface="Verdana"/>
              </a:rPr>
              <a:t>era</a:t>
            </a:r>
            <a:r>
              <a:rPr sz="4200" spc="-25" baseline="-1959" dirty="0" smtClean="0">
                <a:latin typeface="Verdana"/>
                <a:cs typeface="Verdana"/>
              </a:rPr>
              <a:t> </a:t>
            </a:r>
            <a:r>
              <a:rPr sz="4200" spc="0" baseline="-1959" dirty="0" smtClean="0">
                <a:latin typeface="Verdana"/>
                <a:cs typeface="Verdana"/>
              </a:rPr>
              <a:t>ne</a:t>
            </a:r>
            <a:r>
              <a:rPr sz="4200" spc="-4" baseline="-1959" dirty="0" smtClean="0">
                <a:latin typeface="Verdana"/>
                <a:cs typeface="Verdana"/>
              </a:rPr>
              <a:t>c</a:t>
            </a:r>
            <a:r>
              <a:rPr sz="4200" spc="0" baseline="-1959" dirty="0" smtClean="0">
                <a:latin typeface="Verdana"/>
                <a:cs typeface="Verdana"/>
              </a:rPr>
              <a:t>esa</a:t>
            </a:r>
            <a:r>
              <a:rPr sz="4200" spc="-4" baseline="-1959" dirty="0" smtClean="0">
                <a:latin typeface="Verdana"/>
                <a:cs typeface="Verdana"/>
              </a:rPr>
              <a:t>r</a:t>
            </a:r>
            <a:r>
              <a:rPr sz="4200" spc="0" baseline="-1959" dirty="0" smtClean="0">
                <a:latin typeface="Verdana"/>
                <a:cs typeface="Verdana"/>
              </a:rPr>
              <a:t>ia</a:t>
            </a:r>
            <a:r>
              <a:rPr sz="4200" spc="-19" baseline="-1959" dirty="0" smtClean="0">
                <a:latin typeface="Verdana"/>
                <a:cs typeface="Verdana"/>
              </a:rPr>
              <a:t> </a:t>
            </a:r>
            <a:r>
              <a:rPr sz="4200" spc="0" baseline="-1959" dirty="0" smtClean="0">
                <a:latin typeface="Verdana"/>
                <a:cs typeface="Verdana"/>
              </a:rPr>
              <a:t>la</a:t>
            </a:r>
            <a:r>
              <a:rPr sz="4200" spc="-24" baseline="-1959" dirty="0" smtClean="0">
                <a:latin typeface="Verdana"/>
                <a:cs typeface="Verdana"/>
              </a:rPr>
              <a:t> </a:t>
            </a:r>
            <a:r>
              <a:rPr sz="4200" spc="0" baseline="-1959" dirty="0" smtClean="0">
                <a:latin typeface="Verdana"/>
                <a:cs typeface="Verdana"/>
              </a:rPr>
              <a:t>paz?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9476" y="2106851"/>
            <a:ext cx="6929377" cy="639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80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Empero,</a:t>
            </a:r>
            <a:r>
              <a:rPr sz="2200" spc="-82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el</a:t>
            </a:r>
            <a:r>
              <a:rPr sz="2200" spc="-1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confl</a:t>
            </a:r>
            <a:r>
              <a:rPr sz="2200" spc="-4" dirty="0" smtClean="0">
                <a:latin typeface="Verdana"/>
                <a:cs typeface="Verdana"/>
              </a:rPr>
              <a:t>i</a:t>
            </a:r>
            <a:r>
              <a:rPr sz="2200" spc="0" dirty="0" smtClean="0">
                <a:latin typeface="Verdana"/>
                <a:cs typeface="Verdana"/>
              </a:rPr>
              <a:t>cto</a:t>
            </a:r>
            <a:r>
              <a:rPr sz="2200" spc="-6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este-oes</a:t>
            </a:r>
            <a:r>
              <a:rPr sz="2200" spc="-4" dirty="0" smtClean="0">
                <a:latin typeface="Verdana"/>
                <a:cs typeface="Verdana"/>
              </a:rPr>
              <a:t>t</a:t>
            </a:r>
            <a:r>
              <a:rPr sz="2200" spc="0" dirty="0" smtClean="0">
                <a:latin typeface="Verdana"/>
                <a:cs typeface="Verdana"/>
              </a:rPr>
              <a:t>e</a:t>
            </a:r>
            <a:r>
              <a:rPr sz="2200" spc="-75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(Guerra</a:t>
            </a:r>
            <a:r>
              <a:rPr sz="2200" spc="-85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Fría)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ts val="2645"/>
              </a:lnSpc>
              <a:spcBef>
                <a:spcPts val="13"/>
              </a:spcBef>
            </a:pPr>
            <a:r>
              <a:rPr sz="3300" spc="0" baseline="-1246" dirty="0" smtClean="0">
                <a:latin typeface="Verdana"/>
                <a:cs typeface="Verdana"/>
              </a:rPr>
              <a:t>repre</a:t>
            </a:r>
            <a:r>
              <a:rPr sz="3300" spc="-4" baseline="-1246" dirty="0" smtClean="0">
                <a:latin typeface="Verdana"/>
                <a:cs typeface="Verdana"/>
              </a:rPr>
              <a:t>s</a:t>
            </a:r>
            <a:r>
              <a:rPr sz="3300" spc="0" baseline="-1246" dirty="0" smtClean="0">
                <a:latin typeface="Verdana"/>
                <a:cs typeface="Verdana"/>
              </a:rPr>
              <a:t>entaba</a:t>
            </a:r>
            <a:r>
              <a:rPr sz="3300" spc="-115" baseline="-1246" dirty="0" smtClean="0">
                <a:latin typeface="Verdana"/>
                <a:cs typeface="Verdana"/>
              </a:rPr>
              <a:t> </a:t>
            </a:r>
            <a:r>
              <a:rPr sz="3300" spc="0" baseline="-1246" dirty="0" smtClean="0">
                <a:latin typeface="Verdana"/>
                <a:cs typeface="Verdana"/>
              </a:rPr>
              <a:t>una</a:t>
            </a:r>
            <a:r>
              <a:rPr sz="3300" spc="-20" baseline="-1246" dirty="0" smtClean="0">
                <a:latin typeface="Verdana"/>
                <a:cs typeface="Verdana"/>
              </a:rPr>
              <a:t> </a:t>
            </a:r>
            <a:r>
              <a:rPr sz="3300" spc="0" baseline="-1246" dirty="0" smtClean="0">
                <a:latin typeface="Verdana"/>
                <a:cs typeface="Verdana"/>
              </a:rPr>
              <a:t>amenaza</a:t>
            </a:r>
            <a:r>
              <a:rPr sz="3300" spc="-89" baseline="-1246" dirty="0" smtClean="0">
                <a:latin typeface="Verdana"/>
                <a:cs typeface="Verdana"/>
              </a:rPr>
              <a:t> </a:t>
            </a:r>
            <a:r>
              <a:rPr sz="3300" spc="0" baseline="-1246" dirty="0" smtClean="0">
                <a:latin typeface="Verdana"/>
                <a:cs typeface="Verdana"/>
              </a:rPr>
              <a:t>para</a:t>
            </a:r>
            <a:r>
              <a:rPr sz="3300" spc="-29" baseline="-1246" dirty="0" smtClean="0">
                <a:latin typeface="Verdana"/>
                <a:cs typeface="Verdana"/>
              </a:rPr>
              <a:t> </a:t>
            </a:r>
            <a:r>
              <a:rPr sz="3300" spc="0" baseline="-1246" dirty="0" smtClean="0">
                <a:latin typeface="Verdana"/>
                <a:cs typeface="Verdana"/>
              </a:rPr>
              <a:t>alcanzar</a:t>
            </a:r>
            <a:r>
              <a:rPr sz="3300" spc="-66" baseline="-1246" dirty="0" smtClean="0">
                <a:latin typeface="Verdana"/>
                <a:cs typeface="Verdana"/>
              </a:rPr>
              <a:t> </a:t>
            </a:r>
            <a:r>
              <a:rPr sz="3300" spc="0" baseline="-1246" dirty="0" smtClean="0">
                <a:latin typeface="Verdana"/>
                <a:cs typeface="Verdana"/>
              </a:rPr>
              <a:t>la</a:t>
            </a:r>
            <a:r>
              <a:rPr sz="3300" spc="-19" baseline="-1246" dirty="0" smtClean="0">
                <a:latin typeface="Verdana"/>
                <a:cs typeface="Verdana"/>
              </a:rPr>
              <a:t> </a:t>
            </a:r>
            <a:r>
              <a:rPr sz="3300" spc="0" baseline="-1246" dirty="0" smtClean="0">
                <a:latin typeface="Verdana"/>
                <a:cs typeface="Verdana"/>
              </a:rPr>
              <a:t>paz.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876" y="2114474"/>
            <a:ext cx="167913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20"/>
              </a:lnSpc>
              <a:spcBef>
                <a:spcPts val="115"/>
              </a:spcBef>
            </a:pPr>
            <a:r>
              <a:rPr sz="22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11242" y="2442512"/>
            <a:ext cx="38997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0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La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9476" y="2777792"/>
            <a:ext cx="7194224" cy="26515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234">
              <a:lnSpc>
                <a:spcPts val="2380"/>
              </a:lnSpc>
              <a:spcBef>
                <a:spcPts val="119"/>
              </a:spcBef>
            </a:pPr>
            <a:r>
              <a:rPr sz="2200" spc="0" dirty="0" smtClean="0">
                <a:latin typeface="Verdana"/>
                <a:cs typeface="Verdana"/>
              </a:rPr>
              <a:t>guerril</a:t>
            </a:r>
            <a:r>
              <a:rPr sz="2200" spc="-4" dirty="0" smtClean="0">
                <a:latin typeface="Verdana"/>
                <a:cs typeface="Verdana"/>
              </a:rPr>
              <a:t>l</a:t>
            </a:r>
            <a:r>
              <a:rPr sz="2200" spc="0" dirty="0" smtClean="0">
                <a:latin typeface="Verdana"/>
                <a:cs typeface="Verdana"/>
              </a:rPr>
              <a:t>a</a:t>
            </a:r>
            <a:r>
              <a:rPr sz="2200" spc="-9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re</a:t>
            </a:r>
            <a:r>
              <a:rPr sz="2200" spc="-4" dirty="0" smtClean="0">
                <a:latin typeface="Verdana"/>
                <a:cs typeface="Verdana"/>
              </a:rPr>
              <a:t>c</a:t>
            </a:r>
            <a:r>
              <a:rPr sz="2200" spc="0" dirty="0" smtClean="0">
                <a:latin typeface="Verdana"/>
                <a:cs typeface="Verdana"/>
              </a:rPr>
              <a:t>ibía</a:t>
            </a:r>
            <a:r>
              <a:rPr sz="2200" spc="-42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el</a:t>
            </a:r>
            <a:r>
              <a:rPr sz="2200" spc="-1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apoyo</a:t>
            </a:r>
            <a:r>
              <a:rPr sz="2200" spc="-3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de</a:t>
            </a:r>
            <a:r>
              <a:rPr sz="2200" spc="-2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los</a:t>
            </a:r>
            <a:r>
              <a:rPr sz="2200" spc="-15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países</a:t>
            </a:r>
            <a:r>
              <a:rPr sz="2200" spc="-38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so</a:t>
            </a:r>
            <a:r>
              <a:rPr sz="2200" spc="-9" dirty="0" smtClean="0">
                <a:latin typeface="Verdana"/>
                <a:cs typeface="Verdana"/>
              </a:rPr>
              <a:t>c</a:t>
            </a:r>
            <a:r>
              <a:rPr sz="2200" spc="0" dirty="0" smtClean="0">
                <a:latin typeface="Verdana"/>
                <a:cs typeface="Verdana"/>
              </a:rPr>
              <a:t>iali</a:t>
            </a:r>
            <a:r>
              <a:rPr sz="2200" spc="-9" dirty="0" smtClean="0">
                <a:latin typeface="Verdana"/>
                <a:cs typeface="Verdana"/>
              </a:rPr>
              <a:t>s</a:t>
            </a:r>
            <a:r>
              <a:rPr sz="2200" spc="0" dirty="0" smtClean="0">
                <a:latin typeface="Verdana"/>
                <a:cs typeface="Verdana"/>
              </a:rPr>
              <a:t>tas,</a:t>
            </a:r>
            <a:endParaRPr sz="2200">
              <a:latin typeface="Verdana"/>
              <a:cs typeface="Verdana"/>
            </a:endParaRPr>
          </a:p>
          <a:p>
            <a:pPr marL="12700" marR="68331">
              <a:lnSpc>
                <a:spcPts val="2640"/>
              </a:lnSpc>
              <a:spcBef>
                <a:spcPts val="77"/>
              </a:spcBef>
            </a:pPr>
            <a:r>
              <a:rPr sz="2200" spc="0" dirty="0" smtClean="0">
                <a:latin typeface="Verdana"/>
                <a:cs typeface="Verdana"/>
              </a:rPr>
              <a:t>espe</a:t>
            </a:r>
            <a:r>
              <a:rPr sz="2200" spc="-9" dirty="0" smtClean="0">
                <a:latin typeface="Verdana"/>
                <a:cs typeface="Verdana"/>
              </a:rPr>
              <a:t>c</a:t>
            </a:r>
            <a:r>
              <a:rPr sz="2200" spc="0" dirty="0" smtClean="0">
                <a:latin typeface="Verdana"/>
                <a:cs typeface="Verdana"/>
              </a:rPr>
              <a:t>ialmente,</a:t>
            </a:r>
            <a:r>
              <a:rPr sz="2200" spc="-13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a</a:t>
            </a:r>
            <a:r>
              <a:rPr sz="2200" spc="-13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tra</a:t>
            </a:r>
            <a:r>
              <a:rPr sz="2200" spc="-4" dirty="0" smtClean="0">
                <a:latin typeface="Verdana"/>
                <a:cs typeface="Verdana"/>
              </a:rPr>
              <a:t>v</a:t>
            </a:r>
            <a:r>
              <a:rPr sz="2200" spc="0" dirty="0" smtClean="0">
                <a:latin typeface="Verdana"/>
                <a:cs typeface="Verdana"/>
              </a:rPr>
              <a:t>és</a:t>
            </a:r>
            <a:r>
              <a:rPr sz="2200" spc="-33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de</a:t>
            </a:r>
            <a:r>
              <a:rPr sz="2200" spc="-26" dirty="0" smtClean="0">
                <a:latin typeface="Verdana"/>
                <a:cs typeface="Verdana"/>
              </a:rPr>
              <a:t> </a:t>
            </a:r>
            <a:r>
              <a:rPr sz="2200" spc="4" dirty="0" smtClean="0">
                <a:latin typeface="Verdana"/>
                <a:cs typeface="Verdana"/>
              </a:rPr>
              <a:t>C</a:t>
            </a:r>
            <a:r>
              <a:rPr sz="2200" spc="0" dirty="0" smtClean="0">
                <a:latin typeface="Verdana"/>
                <a:cs typeface="Verdana"/>
              </a:rPr>
              <a:t>uba</a:t>
            </a:r>
            <a:r>
              <a:rPr sz="2200" spc="-41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y,</a:t>
            </a:r>
            <a:r>
              <a:rPr sz="2200" spc="-2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en</a:t>
            </a:r>
            <a:r>
              <a:rPr sz="2200" spc="-1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su</a:t>
            </a:r>
            <a:r>
              <a:rPr sz="2200" spc="-25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afán</a:t>
            </a:r>
            <a:r>
              <a:rPr sz="2200" spc="-37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de detener</a:t>
            </a:r>
            <a:r>
              <a:rPr sz="2200" spc="-8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el</a:t>
            </a:r>
            <a:r>
              <a:rPr sz="2200" spc="-1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avance</a:t>
            </a:r>
            <a:r>
              <a:rPr sz="2200" spc="-62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del</a:t>
            </a:r>
            <a:r>
              <a:rPr sz="2200" spc="-12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comuni</a:t>
            </a:r>
            <a:r>
              <a:rPr sz="2200" spc="-9" dirty="0" smtClean="0">
                <a:latin typeface="Verdana"/>
                <a:cs typeface="Verdana"/>
              </a:rPr>
              <a:t>s</a:t>
            </a:r>
            <a:r>
              <a:rPr sz="2200" spc="0" dirty="0" smtClean="0">
                <a:latin typeface="Verdana"/>
                <a:cs typeface="Verdana"/>
              </a:rPr>
              <a:t>mo,</a:t>
            </a:r>
            <a:r>
              <a:rPr sz="2200" spc="-11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Estados</a:t>
            </a:r>
            <a:r>
              <a:rPr sz="2200" spc="-4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Unidos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ts val="2640"/>
              </a:lnSpc>
            </a:pPr>
            <a:r>
              <a:rPr sz="2200" spc="0" dirty="0" smtClean="0">
                <a:latin typeface="Verdana"/>
                <a:cs typeface="Verdana"/>
              </a:rPr>
              <a:t>re</a:t>
            </a:r>
            <a:r>
              <a:rPr sz="2200" spc="-9" dirty="0" smtClean="0">
                <a:latin typeface="Verdana"/>
                <a:cs typeface="Verdana"/>
              </a:rPr>
              <a:t>s</a:t>
            </a:r>
            <a:r>
              <a:rPr sz="2200" spc="0" dirty="0" smtClean="0">
                <a:latin typeface="Verdana"/>
                <a:cs typeface="Verdana"/>
              </a:rPr>
              <a:t>pal</a:t>
            </a:r>
            <a:r>
              <a:rPr sz="2200" spc="-4" dirty="0" smtClean="0">
                <a:latin typeface="Verdana"/>
                <a:cs typeface="Verdana"/>
              </a:rPr>
              <a:t>d</a:t>
            </a:r>
            <a:r>
              <a:rPr sz="2200" spc="0" dirty="0" smtClean="0">
                <a:latin typeface="Verdana"/>
                <a:cs typeface="Verdana"/>
              </a:rPr>
              <a:t>aba</a:t>
            </a:r>
            <a:r>
              <a:rPr sz="2200" spc="-4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a los</a:t>
            </a:r>
            <a:r>
              <a:rPr sz="2200" spc="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gob</a:t>
            </a:r>
            <a:r>
              <a:rPr sz="2200" spc="-9" dirty="0" smtClean="0">
                <a:latin typeface="Verdana"/>
                <a:cs typeface="Verdana"/>
              </a:rPr>
              <a:t>i</a:t>
            </a:r>
            <a:r>
              <a:rPr sz="2200" spc="0" dirty="0" smtClean="0">
                <a:latin typeface="Verdana"/>
                <a:cs typeface="Verdana"/>
              </a:rPr>
              <a:t>ern</a:t>
            </a:r>
            <a:r>
              <a:rPr sz="2200" spc="-4" dirty="0" smtClean="0">
                <a:latin typeface="Verdana"/>
                <a:cs typeface="Verdana"/>
              </a:rPr>
              <a:t>o</a:t>
            </a:r>
            <a:r>
              <a:rPr sz="2200" spc="0" dirty="0" smtClean="0">
                <a:latin typeface="Verdana"/>
                <a:cs typeface="Verdana"/>
              </a:rPr>
              <a:t>s</a:t>
            </a:r>
            <a:r>
              <a:rPr sz="2200" spc="-21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mi</a:t>
            </a:r>
            <a:r>
              <a:rPr sz="2200" spc="-9" dirty="0" smtClean="0">
                <a:latin typeface="Verdana"/>
                <a:cs typeface="Verdana"/>
              </a:rPr>
              <a:t>l</a:t>
            </a:r>
            <a:r>
              <a:rPr sz="2200" spc="0" dirty="0" smtClean="0">
                <a:latin typeface="Verdana"/>
                <a:cs typeface="Verdana"/>
              </a:rPr>
              <a:t>ita</a:t>
            </a:r>
            <a:r>
              <a:rPr sz="2200" spc="-9" dirty="0" smtClean="0">
                <a:latin typeface="Verdana"/>
                <a:cs typeface="Verdana"/>
              </a:rPr>
              <a:t>r</a:t>
            </a:r>
            <a:r>
              <a:rPr sz="2200" spc="0" dirty="0" smtClean="0">
                <a:latin typeface="Verdana"/>
                <a:cs typeface="Verdana"/>
              </a:rPr>
              <a:t>es</a:t>
            </a:r>
            <a:r>
              <a:rPr sz="2200" spc="3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-</a:t>
            </a:r>
            <a:r>
              <a:rPr sz="2200" spc="-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auto</a:t>
            </a:r>
            <a:r>
              <a:rPr sz="2200" spc="-4" dirty="0" smtClean="0">
                <a:latin typeface="Verdana"/>
                <a:cs typeface="Verdana"/>
              </a:rPr>
              <a:t>r</a:t>
            </a:r>
            <a:r>
              <a:rPr sz="2200" spc="0" dirty="0" smtClean="0">
                <a:latin typeface="Verdana"/>
                <a:cs typeface="Verdana"/>
              </a:rPr>
              <a:t>ita</a:t>
            </a:r>
            <a:r>
              <a:rPr sz="2200" spc="-9" dirty="0" smtClean="0">
                <a:latin typeface="Verdana"/>
                <a:cs typeface="Verdana"/>
              </a:rPr>
              <a:t>r</a:t>
            </a:r>
            <a:r>
              <a:rPr sz="2200" spc="0" dirty="0" smtClean="0">
                <a:latin typeface="Verdana"/>
                <a:cs typeface="Verdana"/>
              </a:rPr>
              <a:t>io</a:t>
            </a:r>
            <a:r>
              <a:rPr sz="2200" spc="-4" dirty="0" smtClean="0">
                <a:latin typeface="Verdana"/>
                <a:cs typeface="Verdana"/>
              </a:rPr>
              <a:t>s</a:t>
            </a:r>
            <a:r>
              <a:rPr sz="2200" spc="0" dirty="0" smtClean="0">
                <a:latin typeface="Verdana"/>
                <a:cs typeface="Verdana"/>
              </a:rPr>
              <a:t>; como</a:t>
            </a:r>
            <a:r>
              <a:rPr sz="2200" spc="-5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con</a:t>
            </a:r>
            <a:r>
              <a:rPr sz="2200" spc="-4" dirty="0" smtClean="0">
                <a:latin typeface="Verdana"/>
                <a:cs typeface="Verdana"/>
              </a:rPr>
              <a:t>s</a:t>
            </a:r>
            <a:r>
              <a:rPr sz="2200" spc="0" dirty="0" smtClean="0">
                <a:latin typeface="Verdana"/>
                <a:cs typeface="Verdana"/>
              </a:rPr>
              <a:t>ecuenc</a:t>
            </a:r>
            <a:r>
              <a:rPr sz="2200" spc="-9" dirty="0" smtClean="0">
                <a:latin typeface="Verdana"/>
                <a:cs typeface="Verdana"/>
              </a:rPr>
              <a:t>i</a:t>
            </a:r>
            <a:r>
              <a:rPr sz="2200" spc="0" dirty="0" smtClean="0">
                <a:latin typeface="Verdana"/>
                <a:cs typeface="Verdana"/>
              </a:rPr>
              <a:t>a,</a:t>
            </a:r>
            <a:r>
              <a:rPr sz="2200" spc="-9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el</a:t>
            </a:r>
            <a:r>
              <a:rPr sz="2200" spc="-1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confl</a:t>
            </a:r>
            <a:r>
              <a:rPr sz="2200" spc="-4" dirty="0" smtClean="0">
                <a:latin typeface="Verdana"/>
                <a:cs typeface="Verdana"/>
              </a:rPr>
              <a:t>i</a:t>
            </a:r>
            <a:r>
              <a:rPr sz="2200" spc="0" dirty="0" smtClean="0">
                <a:latin typeface="Verdana"/>
                <a:cs typeface="Verdana"/>
              </a:rPr>
              <a:t>cto</a:t>
            </a:r>
            <a:r>
              <a:rPr sz="2200" spc="-6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se</a:t>
            </a:r>
            <a:r>
              <a:rPr sz="2200" spc="5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internac</a:t>
            </a:r>
            <a:r>
              <a:rPr sz="2200" spc="-4" dirty="0" smtClean="0">
                <a:latin typeface="Verdana"/>
                <a:cs typeface="Verdana"/>
              </a:rPr>
              <a:t>i</a:t>
            </a:r>
            <a:r>
              <a:rPr sz="2200" spc="0" dirty="0" smtClean="0">
                <a:latin typeface="Verdana"/>
                <a:cs typeface="Verdana"/>
              </a:rPr>
              <a:t>onalizó </a:t>
            </a:r>
            <a:r>
              <a:rPr sz="2200" spc="-4" dirty="0" smtClean="0">
                <a:latin typeface="Verdana"/>
                <a:cs typeface="Verdana"/>
              </a:rPr>
              <a:t>y</a:t>
            </a:r>
            <a:r>
              <a:rPr sz="2200" spc="0" dirty="0" smtClean="0">
                <a:latin typeface="Verdana"/>
                <a:cs typeface="Verdana"/>
              </a:rPr>
              <a:t>,</a:t>
            </a:r>
            <a:r>
              <a:rPr sz="2200" spc="-12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con</a:t>
            </a:r>
            <a:r>
              <a:rPr sz="2200" spc="-38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ello,</a:t>
            </a:r>
            <a:r>
              <a:rPr sz="2200" spc="-3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se</a:t>
            </a:r>
            <a:r>
              <a:rPr sz="2200" spc="-1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incre</a:t>
            </a:r>
            <a:r>
              <a:rPr sz="2200" spc="-4" dirty="0" smtClean="0">
                <a:latin typeface="Verdana"/>
                <a:cs typeface="Verdana"/>
              </a:rPr>
              <a:t>m</a:t>
            </a:r>
            <a:r>
              <a:rPr sz="2200" spc="0" dirty="0" smtClean="0">
                <a:latin typeface="Verdana"/>
                <a:cs typeface="Verdana"/>
              </a:rPr>
              <a:t>entó</a:t>
            </a:r>
            <a:r>
              <a:rPr sz="2200" spc="-10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el</a:t>
            </a:r>
            <a:r>
              <a:rPr sz="2200" spc="-1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interés</a:t>
            </a:r>
            <a:r>
              <a:rPr sz="2200" spc="-6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de</a:t>
            </a:r>
            <a:r>
              <a:rPr sz="2200" spc="-2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la comunidad</a:t>
            </a:r>
            <a:r>
              <a:rPr sz="2200" spc="-105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mundial</a:t>
            </a:r>
            <a:r>
              <a:rPr sz="2200" spc="-88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de</a:t>
            </a:r>
            <a:r>
              <a:rPr sz="2200" spc="-11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encontrar</a:t>
            </a:r>
            <a:r>
              <a:rPr sz="2200" spc="-91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el</a:t>
            </a:r>
            <a:r>
              <a:rPr sz="2200" spc="-1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camino</a:t>
            </a:r>
            <a:r>
              <a:rPr sz="2200" spc="-6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para demo</a:t>
            </a:r>
            <a:r>
              <a:rPr sz="2200" spc="-4" dirty="0" smtClean="0">
                <a:latin typeface="Verdana"/>
                <a:cs typeface="Verdana"/>
              </a:rPr>
              <a:t>c</a:t>
            </a:r>
            <a:r>
              <a:rPr sz="2200" spc="0" dirty="0" smtClean="0">
                <a:latin typeface="Verdana"/>
                <a:cs typeface="Verdana"/>
              </a:rPr>
              <a:t>ratizar</a:t>
            </a:r>
            <a:r>
              <a:rPr sz="2200" spc="-11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Centro</a:t>
            </a:r>
            <a:r>
              <a:rPr sz="2200" spc="-73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Amér</a:t>
            </a:r>
            <a:r>
              <a:rPr sz="2200" spc="-4" dirty="0" smtClean="0">
                <a:latin typeface="Verdana"/>
                <a:cs typeface="Verdana"/>
              </a:rPr>
              <a:t>i</a:t>
            </a:r>
            <a:r>
              <a:rPr sz="2200" spc="0" dirty="0" smtClean="0">
                <a:latin typeface="Verdana"/>
                <a:cs typeface="Verdana"/>
              </a:rPr>
              <a:t>ca.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16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8546" y="293712"/>
            <a:ext cx="8339963" cy="57995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17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151" y="323430"/>
            <a:ext cx="8306561" cy="58418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18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648" y="461772"/>
            <a:ext cx="7914132" cy="6021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65631" y="3117341"/>
            <a:ext cx="6408674" cy="532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0872" y="2680716"/>
            <a:ext cx="7380732" cy="1184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5984451"/>
            <a:ext cx="2723005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6136851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16061" y="6136851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19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248466"/>
            <a:ext cx="8091013" cy="1142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6123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Costa</a:t>
            </a:r>
            <a:r>
              <a:rPr sz="4000" b="1" spc="75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Rica</a:t>
            </a:r>
            <a:r>
              <a:rPr sz="4000" b="1" spc="-252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y</a:t>
            </a:r>
            <a:r>
              <a:rPr sz="4000" b="1" spc="-7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la</a:t>
            </a:r>
            <a:r>
              <a:rPr sz="4000" b="1" spc="-1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104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gión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cent</a:t>
            </a:r>
            <a:r>
              <a:rPr sz="4000" b="1" spc="28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oamerica</a:t>
            </a:r>
            <a:r>
              <a:rPr sz="4000" b="1" spc="-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n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a:</a:t>
            </a:r>
            <a:r>
              <a:rPr sz="4000" b="1" spc="34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4000" b="1" spc="-35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la</a:t>
            </a:r>
            <a:r>
              <a:rPr sz="4000" b="1" spc="-1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gue</a:t>
            </a:r>
            <a:r>
              <a:rPr sz="4000" b="1" spc="88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27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</a:t>
            </a:r>
            <a:r>
              <a:rPr sz="4000" b="1" spc="76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</a:t>
            </a:r>
            <a:r>
              <a:rPr sz="4000" b="1" spc="-7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la</a:t>
            </a:r>
            <a:r>
              <a:rPr sz="4000" b="1" spc="-118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paz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7419" y="1616578"/>
            <a:ext cx="7713974" cy="4775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403">
              <a:lnSpc>
                <a:spcPts val="2187"/>
              </a:lnSpc>
              <a:spcBef>
                <a:spcPts val="160"/>
              </a:spcBef>
            </a:pPr>
            <a:r>
              <a:rPr sz="1800" spc="-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é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2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l</a:t>
            </a:r>
            <a:r>
              <a:rPr sz="1800" spc="0" dirty="0" smtClean="0">
                <a:latin typeface="Verdana"/>
                <a:cs typeface="Verdana"/>
              </a:rPr>
              <a:t>os años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och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nta en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uent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 a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eg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 </a:t>
            </a:r>
            <a:endParaRPr sz="1800">
              <a:latin typeface="Verdana"/>
              <a:cs typeface="Verdana"/>
            </a:endParaRPr>
          </a:p>
          <a:p>
            <a:pPr marL="12700" marR="41403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ntroam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cana</a:t>
            </a:r>
            <a:r>
              <a:rPr sz="1800" spc="-3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marc</a:t>
            </a:r>
            <a:r>
              <a:rPr sz="1800" spc="-4" dirty="0" smtClean="0">
                <a:latin typeface="Verdana"/>
                <a:cs typeface="Verdana"/>
              </a:rPr>
              <a:t>ad</a:t>
            </a:r>
            <a:r>
              <a:rPr sz="1800" spc="0" dirty="0" smtClean="0">
                <a:latin typeface="Verdana"/>
                <a:cs typeface="Verdana"/>
              </a:rPr>
              <a:t>a p</a:t>
            </a:r>
            <a:r>
              <a:rPr sz="1800" spc="-4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un</a:t>
            </a:r>
            <a:r>
              <a:rPr sz="1800" spc="-4" dirty="0" smtClean="0">
                <a:latin typeface="Verdana"/>
                <a:cs typeface="Verdana"/>
              </a:rPr>
              <a:t> p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-4" dirty="0" smtClean="0">
                <a:latin typeface="Verdana"/>
                <a:cs typeface="Verdana"/>
              </a:rPr>
              <a:t>ad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conf</a:t>
            </a:r>
            <a:r>
              <a:rPr sz="1800" spc="9" dirty="0" smtClean="0">
                <a:latin typeface="Verdana"/>
                <a:cs typeface="Verdana"/>
              </a:rPr>
              <a:t>ii</a:t>
            </a:r>
            <a:r>
              <a:rPr sz="1800" spc="0" dirty="0" smtClean="0">
                <a:latin typeface="Verdana"/>
                <a:cs typeface="Verdana"/>
              </a:rPr>
              <a:t>ct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vo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</a:t>
            </a:r>
            <a:r>
              <a:rPr sz="1800" spc="4" dirty="0" smtClean="0">
                <a:latin typeface="Verdana"/>
                <a:cs typeface="Verdana"/>
              </a:rPr>
              <a:t>u</a:t>
            </a:r>
            <a:r>
              <a:rPr sz="1800" spc="0" dirty="0" smtClean="0">
                <a:latin typeface="Verdana"/>
                <a:cs typeface="Verdana"/>
              </a:rPr>
              <a:t>n pr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nte </a:t>
            </a:r>
            <a:endParaRPr sz="1800">
              <a:latin typeface="Verdana"/>
              <a:cs typeface="Verdana"/>
            </a:endParaRPr>
          </a:p>
          <a:p>
            <a:pPr marL="12700" marR="41403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car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ct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zado</a:t>
            </a:r>
            <a:r>
              <a:rPr sz="1800" spc="-25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 una sev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ra cr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9" dirty="0" smtClean="0">
                <a:latin typeface="Verdana"/>
                <a:cs typeface="Verdana"/>
              </a:rPr>
              <a:t>lí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ca y</a:t>
            </a:r>
            <a:r>
              <a:rPr sz="1800" spc="-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una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rave s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tuac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 </a:t>
            </a:r>
            <a:endParaRPr sz="1800">
              <a:latin typeface="Verdana"/>
              <a:cs typeface="Verdana"/>
            </a:endParaRPr>
          </a:p>
          <a:p>
            <a:pPr marL="12700" marR="41403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soc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conóm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ca</a:t>
            </a:r>
            <a:r>
              <a:rPr sz="1800" spc="-3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nte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na,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ncr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ment</a:t>
            </a:r>
            <a:r>
              <a:rPr sz="1800" spc="-4" dirty="0" smtClean="0">
                <a:latin typeface="Verdana"/>
                <a:cs typeface="Verdana"/>
              </a:rPr>
              <a:t>ad</a:t>
            </a:r>
            <a:r>
              <a:rPr sz="1800" spc="0" dirty="0" smtClean="0">
                <a:latin typeface="Verdana"/>
                <a:cs typeface="Verdana"/>
              </a:rPr>
              <a:t>a p</a:t>
            </a:r>
            <a:r>
              <a:rPr sz="1800" spc="-4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r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 e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eva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 d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uda </a:t>
            </a:r>
            <a:endParaRPr sz="1800">
              <a:latin typeface="Verdana"/>
              <a:cs typeface="Verdana"/>
            </a:endParaRPr>
          </a:p>
          <a:p>
            <a:pPr marL="12700" marR="41403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ext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rna,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i</a:t>
            </a:r>
            <a:r>
              <a:rPr sz="1800" spc="0" dirty="0" smtClean="0">
                <a:latin typeface="Verdana"/>
                <a:cs typeface="Verdana"/>
              </a:rPr>
              <a:t>nf</a:t>
            </a:r>
            <a:r>
              <a:rPr sz="1800" spc="1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</a:t>
            </a:r>
            <a:r>
              <a:rPr sz="1800" spc="9" dirty="0" smtClean="0">
                <a:latin typeface="Verdana"/>
                <a:cs typeface="Verdana"/>
              </a:rPr>
              <a:t>n</a:t>
            </a:r>
            <a:r>
              <a:rPr sz="1800" spc="0" dirty="0" smtClean="0">
                <a:latin typeface="Verdana"/>
                <a:cs typeface="Verdana"/>
              </a:rPr>
              <a:t>,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una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mayor</a:t>
            </a:r>
            <a:r>
              <a:rPr sz="1800" spc="9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3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 </a:t>
            </a:r>
            <a:endParaRPr sz="1800">
              <a:latin typeface="Verdana"/>
              <a:cs typeface="Verdana"/>
            </a:endParaRPr>
          </a:p>
          <a:p>
            <a:pPr marL="12700" marR="41403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em</a:t>
            </a:r>
            <a:r>
              <a:rPr sz="1800" spc="-9" dirty="0" smtClean="0">
                <a:latin typeface="Verdana"/>
                <a:cs typeface="Verdana"/>
              </a:rPr>
              <a:t>p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ad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s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</a:t>
            </a:r>
            <a:r>
              <a:rPr sz="1800" spc="-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 t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ra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</a:t>
            </a:r>
            <a:r>
              <a:rPr sz="1800" spc="1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as mone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nac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ona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es </a:t>
            </a:r>
            <a:endParaRPr sz="1800">
              <a:latin typeface="Verdana"/>
              <a:cs typeface="Verdana"/>
            </a:endParaRPr>
          </a:p>
          <a:p>
            <a:pPr marL="12700" marR="41403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muy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eva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ua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as; con 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nos ejer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2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 m</a:t>
            </a:r>
            <a:r>
              <a:rPr sz="1800" spc="9" dirty="0" smtClean="0">
                <a:latin typeface="Verdana"/>
                <a:cs typeface="Verdana"/>
              </a:rPr>
              <a:t>ili</a:t>
            </a:r>
            <a:r>
              <a:rPr sz="1800" spc="0" dirty="0" smtClean="0">
                <a:latin typeface="Verdana"/>
                <a:cs typeface="Verdana"/>
              </a:rPr>
              <a:t>tar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q</a:t>
            </a:r>
            <a:r>
              <a:rPr sz="1800" spc="0" dirty="0" smtClean="0">
                <a:latin typeface="Verdana"/>
                <a:cs typeface="Verdana"/>
              </a:rPr>
              <a:t>ue </a:t>
            </a:r>
            <a:endParaRPr sz="1800">
              <a:latin typeface="Verdana"/>
              <a:cs typeface="Verdana"/>
            </a:endParaRPr>
          </a:p>
          <a:p>
            <a:pPr marL="12700" marR="41403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eja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an po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sp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 p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ra</a:t>
            </a:r>
            <a:r>
              <a:rPr sz="1800" spc="9" dirty="0" smtClean="0">
                <a:latin typeface="Verdana"/>
                <a:cs typeface="Verdana"/>
              </a:rPr>
              <a:t> 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art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</a:t>
            </a:r>
            <a:r>
              <a:rPr sz="1800" spc="-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v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l y para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at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nd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2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as </a:t>
            </a:r>
            <a:endParaRPr sz="1800">
              <a:latin typeface="Verdana"/>
              <a:cs typeface="Verdana"/>
            </a:endParaRPr>
          </a:p>
          <a:p>
            <a:pPr marL="12700" marR="41403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ne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es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onóm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cas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soc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es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ón; re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9" dirty="0" smtClean="0">
                <a:latin typeface="Verdana"/>
                <a:cs typeface="Verdana"/>
              </a:rPr>
              <a:t>li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ad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q</a:t>
            </a:r>
            <a:r>
              <a:rPr sz="1800" spc="0" dirty="0" smtClean="0">
                <a:latin typeface="Verdana"/>
                <a:cs typeface="Verdana"/>
              </a:rPr>
              <a:t>ue </a:t>
            </a:r>
            <a:endParaRPr sz="1800">
              <a:latin typeface="Verdana"/>
              <a:cs typeface="Verdana"/>
            </a:endParaRPr>
          </a:p>
          <a:p>
            <a:pPr marL="12700" marR="41403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tam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én h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zo fraca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ar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os 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fuerzos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el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mer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 común y </a:t>
            </a:r>
            <a:r>
              <a:rPr sz="1800" spc="1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 </a:t>
            </a:r>
            <a:endParaRPr sz="1800">
              <a:latin typeface="Verdana"/>
              <a:cs typeface="Verdana"/>
            </a:endParaRPr>
          </a:p>
          <a:p>
            <a:pPr marL="12700" marR="41403">
              <a:lnSpc>
                <a:spcPts val="2187"/>
              </a:lnSpc>
            </a:pP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nte</a:t>
            </a:r>
            <a:r>
              <a:rPr sz="1800" spc="-9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rac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</a:t>
            </a:r>
            <a:r>
              <a:rPr sz="1800" spc="-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eg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ona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En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é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2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l</a:t>
            </a:r>
            <a:r>
              <a:rPr sz="1800" spc="0" dirty="0" smtClean="0">
                <a:latin typeface="Verdana"/>
                <a:cs typeface="Verdana"/>
              </a:rPr>
              <a:t>os och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nta N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car</a:t>
            </a:r>
            <a:r>
              <a:rPr sz="1800" spc="-4" dirty="0" smtClean="0">
                <a:latin typeface="Verdana"/>
                <a:cs typeface="Verdana"/>
              </a:rPr>
              <a:t>ag</a:t>
            </a:r>
            <a:r>
              <a:rPr sz="1800" spc="0" dirty="0" smtClean="0">
                <a:latin typeface="Verdana"/>
                <a:cs typeface="Verdana"/>
              </a:rPr>
              <a:t>ua,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Gua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em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 y El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vad</a:t>
            </a:r>
            <a:r>
              <a:rPr sz="1800" spc="-4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r,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an</a:t>
            </a:r>
            <a:r>
              <a:rPr sz="1800" spc="631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na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 d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cta</a:t>
            </a:r>
            <a:r>
              <a:rPr sz="1800" spc="-9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uras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</a:t>
            </a:r>
            <a:r>
              <a:rPr sz="1800" spc="9" dirty="0" smtClean="0">
                <a:latin typeface="Verdana"/>
                <a:cs typeface="Verdana"/>
              </a:rPr>
              <a:t>ili</a:t>
            </a:r>
            <a:r>
              <a:rPr sz="1800" spc="0" dirty="0" smtClean="0">
                <a:latin typeface="Verdana"/>
                <a:cs typeface="Verdana"/>
              </a:rPr>
              <a:t>tar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 que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mp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9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an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el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arro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emo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rát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co; a</a:t>
            </a:r>
            <a:r>
              <a:rPr sz="1800" spc="-9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em</a:t>
            </a:r>
            <a:r>
              <a:rPr sz="1800" spc="-4" dirty="0" smtClean="0">
                <a:latin typeface="Verdana"/>
                <a:cs typeface="Verdana"/>
              </a:rPr>
              <a:t>á</a:t>
            </a:r>
            <a:r>
              <a:rPr sz="1800" spc="0" dirty="0" smtClean="0">
                <a:latin typeface="Verdana"/>
                <a:cs typeface="Verdana"/>
              </a:rPr>
              <a:t>s, ex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ment</a:t>
            </a:r>
            <a:r>
              <a:rPr sz="1800" spc="-4" dirty="0" smtClean="0">
                <a:latin typeface="Verdana"/>
                <a:cs typeface="Verdana"/>
              </a:rPr>
              <a:t>ab</a:t>
            </a:r>
            <a:r>
              <a:rPr sz="1800" spc="0" dirty="0" smtClean="0">
                <a:latin typeface="Verdana"/>
                <a:cs typeface="Verdana"/>
              </a:rPr>
              <a:t>an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un gran número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 v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os conf</a:t>
            </a:r>
            <a:r>
              <a:rPr sz="1800" spc="9" dirty="0" smtClean="0">
                <a:latin typeface="Verdana"/>
                <a:cs typeface="Verdana"/>
              </a:rPr>
              <a:t>li</a:t>
            </a:r>
            <a:r>
              <a:rPr sz="1800" spc="0" dirty="0" smtClean="0">
                <a:latin typeface="Verdana"/>
                <a:cs typeface="Verdana"/>
              </a:rPr>
              <a:t>ctos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nte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nos,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ncr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ment</a:t>
            </a:r>
            <a:r>
              <a:rPr sz="1800" spc="-4" dirty="0" smtClean="0">
                <a:latin typeface="Verdana"/>
                <a:cs typeface="Verdana"/>
              </a:rPr>
              <a:t>ad</a:t>
            </a:r>
            <a:r>
              <a:rPr sz="1800" spc="0" dirty="0" smtClean="0">
                <a:latin typeface="Verdana"/>
                <a:cs typeface="Verdana"/>
              </a:rPr>
              <a:t>os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 g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an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cant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ad de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ru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arma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os </a:t>
            </a:r>
            <a:r>
              <a:rPr sz="1800" spc="-4" dirty="0" smtClean="0">
                <a:latin typeface="Verdana"/>
                <a:cs typeface="Verdana"/>
              </a:rPr>
              <a:t>q</a:t>
            </a:r>
            <a:r>
              <a:rPr sz="1800" spc="0" dirty="0" smtClean="0">
                <a:latin typeface="Verdana"/>
                <a:cs typeface="Verdana"/>
              </a:rPr>
              <a:t>ue</a:t>
            </a:r>
            <a:r>
              <a:rPr sz="1800" spc="9" dirty="0" smtClean="0">
                <a:latin typeface="Verdana"/>
                <a:cs typeface="Verdana"/>
              </a:rPr>
              <a:t> l</a:t>
            </a:r>
            <a:r>
              <a:rPr sz="1800" spc="0" dirty="0" smtClean="0">
                <a:latin typeface="Verdana"/>
                <a:cs typeface="Verdana"/>
              </a:rPr>
              <a:t>ucha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an por es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er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eg</a:t>
            </a:r>
            <a:r>
              <a:rPr sz="1800" spc="9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men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9" dirty="0" smtClean="0">
                <a:latin typeface="Verdana"/>
                <a:cs typeface="Verdana"/>
              </a:rPr>
              <a:t>lí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cos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más r</a:t>
            </a:r>
            <a:r>
              <a:rPr sz="1800" spc="-4" dirty="0" smtClean="0">
                <a:latin typeface="Verdana"/>
                <a:cs typeface="Verdana"/>
              </a:rPr>
              <a:t>ep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ntat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vos,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ra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ment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,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or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</a:t>
            </a:r>
            <a:r>
              <a:rPr sz="1800" spc="-3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</a:t>
            </a:r>
            <a:r>
              <a:rPr sz="1800" spc="-4" dirty="0" smtClean="0">
                <a:latin typeface="Verdana"/>
                <a:cs typeface="Verdana"/>
              </a:rPr>
              <a:t>m</a:t>
            </a:r>
            <a:r>
              <a:rPr sz="1800" spc="0" dirty="0" smtClean="0">
                <a:latin typeface="Verdana"/>
                <a:cs typeface="Verdana"/>
              </a:rPr>
              <a:t>un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st</a:t>
            </a:r>
            <a:r>
              <a:rPr sz="1800" spc="-9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. Hon</a:t>
            </a:r>
            <a:r>
              <a:rPr sz="1800" spc="-9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ur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Costa R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, aun</a:t>
            </a:r>
            <a:r>
              <a:rPr sz="1800" spc="-9" dirty="0" smtClean="0">
                <a:latin typeface="Verdana"/>
                <a:cs typeface="Verdana"/>
              </a:rPr>
              <a:t>q</a:t>
            </a:r>
            <a:r>
              <a:rPr sz="1800" spc="0" dirty="0" smtClean="0">
                <a:latin typeface="Verdana"/>
                <a:cs typeface="Verdana"/>
              </a:rPr>
              <a:t>ue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ozan </a:t>
            </a:r>
            <a:r>
              <a:rPr sz="1800" spc="-9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tuac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ones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nte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nas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fer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ntes,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no</a:t>
            </a:r>
            <a:r>
              <a:rPr sz="1800" spc="-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ta</a:t>
            </a:r>
            <a:r>
              <a:rPr sz="1800" spc="-9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an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ex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ntas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l</a:t>
            </a:r>
            <a:r>
              <a:rPr sz="1800" spc="0" dirty="0" smtClean="0">
                <a:latin typeface="Verdana"/>
                <a:cs typeface="Verdana"/>
              </a:rPr>
              <a:t>os 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raves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ro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em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s soc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conóm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cos</a:t>
            </a:r>
            <a:r>
              <a:rPr sz="1800" spc="-25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q</a:t>
            </a:r>
            <a:r>
              <a:rPr sz="1800" spc="0" dirty="0" smtClean="0">
                <a:latin typeface="Verdana"/>
                <a:cs typeface="Verdana"/>
              </a:rPr>
              <a:t>ue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v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v</a:t>
            </a:r>
            <a:r>
              <a:rPr sz="1800" spc="9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an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3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otras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nac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2280158" marR="28973">
              <a:lnSpc>
                <a:spcPct val="101277"/>
              </a:lnSpc>
              <a:spcBef>
                <a:spcPts val="1138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1659398"/>
            <a:ext cx="15414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5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4074049"/>
            <a:ext cx="15414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60"/>
              </a:lnSpc>
              <a:spcBef>
                <a:spcPts val="78"/>
              </a:spcBef>
            </a:pPr>
            <a:r>
              <a:rPr sz="14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8129" y="6392579"/>
            <a:ext cx="98622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000" spc="-3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000" spc="9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1634" y="6392579"/>
            <a:ext cx="12479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2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858320"/>
            <a:ext cx="4210175" cy="1083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r>
              <a:rPr sz="4000" b="1" spc="4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4000" b="1" spc="27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ocesos</a:t>
            </a:r>
            <a:r>
              <a:rPr sz="4000" b="1" spc="3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4000" b="1" spc="-37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-69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az</a:t>
            </a:r>
            <a:endParaRPr sz="4000">
              <a:latin typeface="Times New Roman"/>
              <a:cs typeface="Times New Roman"/>
            </a:endParaRPr>
          </a:p>
          <a:p>
            <a:pPr marL="114300" marR="262480" algn="ctr">
              <a:lnSpc>
                <a:spcPct val="101277"/>
              </a:lnSpc>
              <a:spcBef>
                <a:spcPts val="1380"/>
              </a:spcBef>
            </a:pPr>
            <a:r>
              <a:rPr sz="19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r>
              <a:rPr sz="1900" spc="0" dirty="0" smtClean="0">
                <a:solidFill>
                  <a:srgbClr val="DFB601"/>
                </a:solidFill>
                <a:latin typeface="Times New Roman"/>
                <a:cs typeface="Times New Roman"/>
              </a:rPr>
              <a:t>   </a:t>
            </a:r>
            <a:r>
              <a:rPr sz="1900" spc="49" dirty="0" smtClean="0">
                <a:solidFill>
                  <a:srgbClr val="DFB60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El Grupo</a:t>
            </a:r>
            <a:r>
              <a:rPr sz="2400" spc="1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de</a:t>
            </a:r>
            <a:r>
              <a:rPr sz="2400" spc="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Con</a:t>
            </a:r>
            <a:r>
              <a:rPr sz="2400" spc="4" dirty="0" smtClean="0">
                <a:latin typeface="Verdana"/>
                <a:cs typeface="Verdana"/>
              </a:rPr>
              <a:t>t</a:t>
            </a:r>
            <a:r>
              <a:rPr sz="2400" spc="0" dirty="0" smtClean="0">
                <a:latin typeface="Verdana"/>
                <a:cs typeface="Verdana"/>
              </a:rPr>
              <a:t>ado</a:t>
            </a:r>
            <a:r>
              <a:rPr sz="2400" spc="-4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9476" y="1908245"/>
            <a:ext cx="7372286" cy="37418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7126">
              <a:lnSpc>
                <a:spcPts val="2309"/>
              </a:lnSpc>
              <a:spcBef>
                <a:spcPts val="160"/>
              </a:spcBef>
            </a:pPr>
            <a:r>
              <a:rPr sz="1900" spc="0" dirty="0" smtClean="0">
                <a:latin typeface="Verdana"/>
                <a:cs typeface="Verdana"/>
              </a:rPr>
              <a:t>Los</a:t>
            </a:r>
            <a:r>
              <a:rPr sz="1900" spc="-4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ime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os</a:t>
            </a:r>
            <a:r>
              <a:rPr sz="1900" spc="-4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in</a:t>
            </a:r>
            <a:r>
              <a:rPr sz="1900" spc="-9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entos</a:t>
            </a:r>
            <a:r>
              <a:rPr sz="1900" spc="-5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con</a:t>
            </a:r>
            <a:r>
              <a:rPr sz="1900" spc="-4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r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tos</a:t>
            </a:r>
            <a:r>
              <a:rPr sz="1900" spc="-7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por</a:t>
            </a:r>
            <a:r>
              <a:rPr sz="1900" spc="-2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2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paz</a:t>
            </a:r>
            <a:r>
              <a:rPr sz="1900" spc="-2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en</a:t>
            </a:r>
            <a:r>
              <a:rPr sz="1900" spc="-8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Cen</a:t>
            </a:r>
            <a:r>
              <a:rPr sz="1900" spc="-9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ro </a:t>
            </a:r>
            <a:endParaRPr sz="1900">
              <a:latin typeface="Verdana"/>
              <a:cs typeface="Verdana"/>
            </a:endParaRPr>
          </a:p>
          <a:p>
            <a:pPr marL="12700" marR="127126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Amé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i</a:t>
            </a:r>
            <a:r>
              <a:rPr sz="1900" spc="-9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a</a:t>
            </a:r>
            <a:r>
              <a:rPr sz="1900" spc="1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se r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mont</a:t>
            </a:r>
            <a:r>
              <a:rPr sz="1900" spc="-4" dirty="0" smtClean="0">
                <a:latin typeface="Verdana"/>
                <a:cs typeface="Verdana"/>
              </a:rPr>
              <a:t>a</a:t>
            </a:r>
            <a:r>
              <a:rPr sz="1900" spc="0" dirty="0" smtClean="0">
                <a:latin typeface="Verdana"/>
                <a:cs typeface="Verdana"/>
              </a:rPr>
              <a:t>n</a:t>
            </a:r>
            <a:r>
              <a:rPr sz="1900" spc="1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a</a:t>
            </a:r>
            <a:r>
              <a:rPr sz="1900" spc="-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en</a:t>
            </a:r>
            <a:r>
              <a:rPr sz="1900" spc="-9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o</a:t>
            </a:r>
            <a:r>
              <a:rPr sz="1900" spc="24" dirty="0" smtClean="0">
                <a:latin typeface="Verdana"/>
                <a:cs typeface="Verdana"/>
              </a:rPr>
              <a:t> </a:t>
            </a:r>
            <a:r>
              <a:rPr sz="1900" spc="-9" dirty="0" smtClean="0">
                <a:latin typeface="Verdana"/>
                <a:cs typeface="Verdana"/>
              </a:rPr>
              <a:t>d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1" dirty="0" smtClean="0">
                <a:latin typeface="Verdana"/>
                <a:cs typeface="Verdana"/>
              </a:rPr>
              <a:t> </a:t>
            </a:r>
            <a:r>
              <a:rPr sz="1900" spc="-4" dirty="0" smtClean="0">
                <a:latin typeface="Verdana"/>
                <a:cs typeface="Verdana"/>
              </a:rPr>
              <a:t>1983</a:t>
            </a:r>
            <a:r>
              <a:rPr sz="1900" spc="0" dirty="0" smtClean="0">
                <a:latin typeface="Verdana"/>
                <a:cs typeface="Verdana"/>
              </a:rPr>
              <a:t>,</a:t>
            </a:r>
            <a:r>
              <a:rPr sz="1900" spc="2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con la</a:t>
            </a:r>
            <a:r>
              <a:rPr sz="1900" spc="-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un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ón</a:t>
            </a:r>
            <a:r>
              <a:rPr sz="1900" spc="24" dirty="0" smtClean="0">
                <a:latin typeface="Verdana"/>
                <a:cs typeface="Verdana"/>
              </a:rPr>
              <a:t> </a:t>
            </a:r>
            <a:r>
              <a:rPr sz="1900" spc="-9" dirty="0" smtClean="0">
                <a:latin typeface="Verdana"/>
                <a:cs typeface="Verdana"/>
              </a:rPr>
              <a:t>d</a:t>
            </a:r>
            <a:r>
              <a:rPr sz="1900" spc="0" dirty="0" smtClean="0">
                <a:latin typeface="Verdana"/>
                <a:cs typeface="Verdana"/>
              </a:rPr>
              <a:t>e </a:t>
            </a:r>
            <a:endParaRPr sz="1900">
              <a:latin typeface="Verdana"/>
              <a:cs typeface="Verdana"/>
            </a:endParaRPr>
          </a:p>
          <a:p>
            <a:pPr marL="12700" marR="127126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r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p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9" dirty="0" smtClean="0">
                <a:latin typeface="Verdana"/>
                <a:cs typeface="Verdana"/>
              </a:rPr>
              <a:t>n</a:t>
            </a:r>
            <a:r>
              <a:rPr sz="1900" spc="0" dirty="0" smtClean="0">
                <a:latin typeface="Verdana"/>
                <a:cs typeface="Verdana"/>
              </a:rPr>
              <a:t>tan</a:t>
            </a:r>
            <a:r>
              <a:rPr sz="1900" spc="4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es</a:t>
            </a:r>
            <a:r>
              <a:rPr sz="1900" spc="-98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-1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Co</a:t>
            </a:r>
            <a:r>
              <a:rPr sz="1900" spc="-4" dirty="0" smtClean="0">
                <a:latin typeface="Verdana"/>
                <a:cs typeface="Verdana"/>
              </a:rPr>
              <a:t>l</a:t>
            </a:r>
            <a:r>
              <a:rPr sz="1900" spc="0" dirty="0" smtClean="0">
                <a:latin typeface="Verdana"/>
                <a:cs typeface="Verdana"/>
              </a:rPr>
              <a:t>ombia,</a:t>
            </a:r>
            <a:r>
              <a:rPr sz="1900" spc="-75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Méxi</a:t>
            </a:r>
            <a:r>
              <a:rPr sz="1900" spc="-4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o,</a:t>
            </a:r>
            <a:r>
              <a:rPr sz="1900" spc="-62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Venezu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62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y</a:t>
            </a:r>
            <a:r>
              <a:rPr sz="1900" spc="-1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Panamá, </a:t>
            </a:r>
            <a:endParaRPr sz="1900">
              <a:latin typeface="Verdana"/>
              <a:cs typeface="Verdana"/>
            </a:endParaRPr>
          </a:p>
          <a:p>
            <a:pPr marL="12700" marR="127126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en</a:t>
            </a:r>
            <a:r>
              <a:rPr sz="1900" spc="-3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el</a:t>
            </a:r>
            <a:r>
              <a:rPr sz="1900" spc="-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nominado</a:t>
            </a:r>
            <a:r>
              <a:rPr sz="1900" spc="-92" dirty="0" smtClean="0">
                <a:latin typeface="Verdana"/>
                <a:cs typeface="Verdana"/>
              </a:rPr>
              <a:t> </a:t>
            </a:r>
            <a:r>
              <a:rPr sz="1900" spc="4" dirty="0" smtClean="0">
                <a:latin typeface="Verdana"/>
                <a:cs typeface="Verdana"/>
              </a:rPr>
              <a:t>G</a:t>
            </a:r>
            <a:r>
              <a:rPr sz="1900" spc="0" dirty="0" smtClean="0">
                <a:latin typeface="Verdana"/>
                <a:cs typeface="Verdana"/>
              </a:rPr>
              <a:t>r</a:t>
            </a:r>
            <a:r>
              <a:rPr sz="1900" spc="-4" dirty="0" smtClean="0">
                <a:latin typeface="Verdana"/>
                <a:cs typeface="Verdana"/>
              </a:rPr>
              <a:t>u</a:t>
            </a:r>
            <a:r>
              <a:rPr sz="1900" spc="0" dirty="0" smtClean="0">
                <a:latin typeface="Verdana"/>
                <a:cs typeface="Verdana"/>
              </a:rPr>
              <a:t>po</a:t>
            </a:r>
            <a:r>
              <a:rPr sz="1900" spc="-48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-1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Conta</a:t>
            </a:r>
            <a:r>
              <a:rPr sz="1900" spc="-9" dirty="0" smtClean="0">
                <a:latin typeface="Verdana"/>
                <a:cs typeface="Verdana"/>
              </a:rPr>
              <a:t>d</a:t>
            </a:r>
            <a:r>
              <a:rPr sz="1900" spc="0" dirty="0" smtClean="0">
                <a:latin typeface="Verdana"/>
                <a:cs typeface="Verdana"/>
              </a:rPr>
              <a:t>ora,</a:t>
            </a:r>
            <a:r>
              <a:rPr sz="1900" spc="-95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cuyo</a:t>
            </a:r>
            <a:r>
              <a:rPr sz="1900" spc="-4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nom</a:t>
            </a:r>
            <a:r>
              <a:rPr sz="1900" spc="-4" dirty="0" smtClean="0">
                <a:latin typeface="Verdana"/>
                <a:cs typeface="Verdana"/>
              </a:rPr>
              <a:t>b</a:t>
            </a:r>
            <a:r>
              <a:rPr sz="1900" spc="0" dirty="0" smtClean="0">
                <a:latin typeface="Verdana"/>
                <a:cs typeface="Verdana"/>
              </a:rPr>
              <a:t>re</a:t>
            </a:r>
            <a:r>
              <a:rPr sz="1900" spc="-5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es </a:t>
            </a:r>
            <a:endParaRPr sz="1900">
              <a:latin typeface="Verdana"/>
              <a:cs typeface="Verdana"/>
            </a:endParaRPr>
          </a:p>
          <a:p>
            <a:pPr marL="12700" marR="127126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tomado</a:t>
            </a:r>
            <a:r>
              <a:rPr sz="1900" spc="-77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-1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1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i</a:t>
            </a:r>
            <a:r>
              <a:rPr sz="1900" spc="-4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2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-1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Conta</a:t>
            </a:r>
            <a:r>
              <a:rPr sz="1900" spc="-9" dirty="0" smtClean="0">
                <a:latin typeface="Verdana"/>
                <a:cs typeface="Verdana"/>
              </a:rPr>
              <a:t>d</a:t>
            </a:r>
            <a:r>
              <a:rPr sz="1900" spc="0" dirty="0" smtClean="0">
                <a:latin typeface="Verdana"/>
                <a:cs typeface="Verdana"/>
              </a:rPr>
              <a:t>ora,</a:t>
            </a:r>
            <a:r>
              <a:rPr sz="1900" spc="-95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Panamá,</a:t>
            </a:r>
            <a:r>
              <a:rPr sz="1900" spc="-8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don</a:t>
            </a:r>
            <a:r>
              <a:rPr sz="1900" spc="-9" dirty="0" smtClean="0">
                <a:latin typeface="Verdana"/>
                <a:cs typeface="Verdana"/>
              </a:rPr>
              <a:t>d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3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se</a:t>
            </a:r>
            <a:r>
              <a:rPr sz="1900" spc="-2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rea</a:t>
            </a:r>
            <a:r>
              <a:rPr sz="1900" spc="-4" dirty="0" smtClean="0">
                <a:latin typeface="Verdana"/>
                <a:cs typeface="Verdana"/>
              </a:rPr>
              <a:t>l</a:t>
            </a:r>
            <a:r>
              <a:rPr sz="1900" spc="0" dirty="0" smtClean="0">
                <a:latin typeface="Verdana"/>
                <a:cs typeface="Verdana"/>
              </a:rPr>
              <a:t>izó </a:t>
            </a:r>
            <a:endParaRPr sz="1900">
              <a:latin typeface="Verdana"/>
              <a:cs typeface="Verdana"/>
            </a:endParaRPr>
          </a:p>
          <a:p>
            <a:pPr marL="12700" marR="127126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2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r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unión.</a:t>
            </a:r>
            <a:endParaRPr sz="1900">
              <a:latin typeface="Verdana"/>
              <a:cs typeface="Verdana"/>
            </a:endParaRPr>
          </a:p>
          <a:p>
            <a:pPr marL="12700" marR="238927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En</a:t>
            </a:r>
            <a:r>
              <a:rPr sz="1900" spc="-4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1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r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unión</a:t>
            </a:r>
            <a:r>
              <a:rPr sz="1900" spc="-62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-1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Conta</a:t>
            </a:r>
            <a:r>
              <a:rPr sz="1900" spc="-9" dirty="0" smtClean="0">
                <a:latin typeface="Verdana"/>
                <a:cs typeface="Verdana"/>
              </a:rPr>
              <a:t>d</a:t>
            </a:r>
            <a:r>
              <a:rPr sz="1900" spc="0" dirty="0" smtClean="0">
                <a:latin typeface="Verdana"/>
                <a:cs typeface="Verdana"/>
              </a:rPr>
              <a:t>ora,</a:t>
            </a:r>
            <a:r>
              <a:rPr sz="1900" spc="-85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el</a:t>
            </a:r>
            <a:r>
              <a:rPr sz="1900" spc="-1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imer</a:t>
            </a:r>
            <a:r>
              <a:rPr sz="1900" spc="-32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M</a:t>
            </a:r>
            <a:r>
              <a:rPr sz="1900" spc="-4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ni</a:t>
            </a:r>
            <a:r>
              <a:rPr sz="1900" spc="-9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t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o</a:t>
            </a:r>
            <a:r>
              <a:rPr sz="1900" spc="-35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Sue</a:t>
            </a:r>
            <a:r>
              <a:rPr sz="1900" spc="-4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ia, </a:t>
            </a:r>
            <a:endParaRPr sz="1900">
              <a:latin typeface="Verdana"/>
              <a:cs typeface="Verdana"/>
            </a:endParaRPr>
          </a:p>
          <a:p>
            <a:pPr marL="12700" marR="238927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O</a:t>
            </a:r>
            <a:r>
              <a:rPr sz="1900" spc="-9" dirty="0" smtClean="0">
                <a:latin typeface="Verdana"/>
                <a:cs typeface="Verdana"/>
              </a:rPr>
              <a:t>l</a:t>
            </a:r>
            <a:r>
              <a:rPr sz="1900" spc="0" dirty="0" smtClean="0">
                <a:latin typeface="Verdana"/>
                <a:cs typeface="Verdana"/>
              </a:rPr>
              <a:t>of</a:t>
            </a:r>
            <a:r>
              <a:rPr sz="1900" spc="-38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Pa</a:t>
            </a:r>
            <a:r>
              <a:rPr sz="1900" spc="-4" dirty="0" smtClean="0">
                <a:latin typeface="Verdana"/>
                <a:cs typeface="Verdana"/>
              </a:rPr>
              <a:t>l</a:t>
            </a:r>
            <a:r>
              <a:rPr sz="1900" spc="0" dirty="0" smtClean="0">
                <a:latin typeface="Verdana"/>
                <a:cs typeface="Verdana"/>
              </a:rPr>
              <a:t>me,</a:t>
            </a:r>
            <a:r>
              <a:rPr sz="1900" spc="-3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jun</a:t>
            </a:r>
            <a:r>
              <a:rPr sz="1900" spc="-4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o</a:t>
            </a:r>
            <a:r>
              <a:rPr sz="1900" spc="-4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con</a:t>
            </a:r>
            <a:r>
              <a:rPr sz="1900" spc="-43" dirty="0" smtClean="0">
                <a:latin typeface="Verdana"/>
                <a:cs typeface="Verdana"/>
              </a:rPr>
              <a:t> </a:t>
            </a:r>
            <a:r>
              <a:rPr sz="1900" spc="4" dirty="0" smtClean="0">
                <a:latin typeface="Verdana"/>
                <a:cs typeface="Verdana"/>
              </a:rPr>
              <a:t>G</a:t>
            </a:r>
            <a:r>
              <a:rPr sz="1900" spc="0" dirty="0" smtClean="0">
                <a:latin typeface="Verdana"/>
                <a:cs typeface="Verdana"/>
              </a:rPr>
              <a:t>ab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iel</a:t>
            </a:r>
            <a:r>
              <a:rPr sz="1900" spc="-37" dirty="0" smtClean="0">
                <a:latin typeface="Verdana"/>
                <a:cs typeface="Verdana"/>
              </a:rPr>
              <a:t> </a:t>
            </a:r>
            <a:r>
              <a:rPr sz="1900" spc="4" dirty="0" smtClean="0">
                <a:latin typeface="Verdana"/>
                <a:cs typeface="Verdana"/>
              </a:rPr>
              <a:t>G</a:t>
            </a:r>
            <a:r>
              <a:rPr sz="1900" spc="0" dirty="0" smtClean="0">
                <a:latin typeface="Verdana"/>
                <a:cs typeface="Verdana"/>
              </a:rPr>
              <a:t>ar</a:t>
            </a:r>
            <a:r>
              <a:rPr sz="1900" spc="-9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ía</a:t>
            </a:r>
            <a:r>
              <a:rPr sz="1900" spc="-60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Má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qu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z,</a:t>
            </a:r>
            <a:r>
              <a:rPr sz="1900" spc="-37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Alfonso </a:t>
            </a:r>
            <a:endParaRPr sz="1900">
              <a:latin typeface="Verdana"/>
              <a:cs typeface="Verdana"/>
            </a:endParaRPr>
          </a:p>
          <a:p>
            <a:pPr marL="12700" marR="238927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Gar</a:t>
            </a:r>
            <a:r>
              <a:rPr sz="1900" spc="-4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ía</a:t>
            </a:r>
            <a:r>
              <a:rPr sz="1900" spc="-1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Ro</a:t>
            </a:r>
            <a:r>
              <a:rPr sz="1900" spc="-4" dirty="0" smtClean="0">
                <a:latin typeface="Verdana"/>
                <a:cs typeface="Verdana"/>
              </a:rPr>
              <a:t>b</a:t>
            </a:r>
            <a:r>
              <a:rPr sz="1900" spc="0" dirty="0" smtClean="0">
                <a:latin typeface="Verdana"/>
                <a:cs typeface="Verdana"/>
              </a:rPr>
              <a:t>l</a:t>
            </a:r>
            <a:r>
              <a:rPr sz="1900" spc="-9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s</a:t>
            </a:r>
            <a:r>
              <a:rPr sz="1900" spc="-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y </a:t>
            </a:r>
            <a:r>
              <a:rPr sz="1900" spc="-4" dirty="0" smtClean="0">
                <a:latin typeface="Verdana"/>
                <a:cs typeface="Verdana"/>
              </a:rPr>
              <a:t>A</a:t>
            </a:r>
            <a:r>
              <a:rPr sz="1900" spc="0" dirty="0" smtClean="0">
                <a:latin typeface="Verdana"/>
                <a:cs typeface="Verdana"/>
              </a:rPr>
              <a:t>lva</a:t>
            </a:r>
            <a:r>
              <a:rPr sz="1900" spc="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My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-9" dirty="0" smtClean="0">
                <a:latin typeface="Verdana"/>
                <a:cs typeface="Verdana"/>
              </a:rPr>
              <a:t>d</a:t>
            </a:r>
            <a:r>
              <a:rPr sz="1900" spc="0" dirty="0" smtClean="0">
                <a:latin typeface="Verdana"/>
                <a:cs typeface="Verdana"/>
              </a:rPr>
              <a:t>al</a:t>
            </a:r>
            <a:r>
              <a:rPr sz="1900" spc="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i</a:t>
            </a:r>
            <a:r>
              <a:rPr sz="1900" spc="-4" dirty="0" smtClean="0">
                <a:latin typeface="Verdana"/>
                <a:cs typeface="Verdana"/>
              </a:rPr>
              <a:t>n</a:t>
            </a:r>
            <a:r>
              <a:rPr sz="1900" spc="0" dirty="0" smtClean="0">
                <a:latin typeface="Verdana"/>
                <a:cs typeface="Verdana"/>
              </a:rPr>
              <a:t>vitó</a:t>
            </a:r>
            <a:r>
              <a:rPr sz="1900" spc="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a</a:t>
            </a:r>
            <a:r>
              <a:rPr sz="1900" spc="-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los</a:t>
            </a:r>
            <a:r>
              <a:rPr sz="1900" spc="-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ide</a:t>
            </a:r>
            <a:r>
              <a:rPr sz="1900" spc="4" dirty="0" smtClean="0">
                <a:latin typeface="Verdana"/>
                <a:cs typeface="Verdana"/>
              </a:rPr>
              <a:t>n</a:t>
            </a:r>
            <a:r>
              <a:rPr sz="1900" spc="0" dirty="0" smtClean="0">
                <a:latin typeface="Verdana"/>
                <a:cs typeface="Verdana"/>
              </a:rPr>
              <a:t>tes</a:t>
            </a:r>
            <a:r>
              <a:rPr sz="1900" spc="19" dirty="0" smtClean="0">
                <a:latin typeface="Verdana"/>
                <a:cs typeface="Verdana"/>
              </a:rPr>
              <a:t> </a:t>
            </a:r>
            <a:r>
              <a:rPr sz="1900" spc="-9" dirty="0" smtClean="0">
                <a:latin typeface="Verdana"/>
                <a:cs typeface="Verdana"/>
              </a:rPr>
              <a:t>d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1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los </a:t>
            </a:r>
            <a:endParaRPr sz="1900">
              <a:latin typeface="Verdana"/>
              <a:cs typeface="Verdana"/>
            </a:endParaRPr>
          </a:p>
          <a:p>
            <a:pPr marL="12700" marR="238927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pa</a:t>
            </a:r>
            <a:r>
              <a:rPr sz="1900" spc="-9" dirty="0" smtClean="0">
                <a:latin typeface="Verdana"/>
                <a:cs typeface="Verdana"/>
              </a:rPr>
              <a:t>í</a:t>
            </a:r>
            <a:r>
              <a:rPr sz="1900" spc="0" dirty="0" smtClean="0">
                <a:latin typeface="Verdana"/>
                <a:cs typeface="Verdana"/>
              </a:rPr>
              <a:t>s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s</a:t>
            </a:r>
            <a:r>
              <a:rPr sz="1900" spc="-4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pa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t</a:t>
            </a:r>
            <a:r>
              <a:rPr sz="1900" spc="-4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cipan</a:t>
            </a:r>
            <a:r>
              <a:rPr sz="1900" spc="9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es</a:t>
            </a:r>
            <a:r>
              <a:rPr sz="1900" spc="-87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a</a:t>
            </a:r>
            <a:r>
              <a:rPr sz="1900" spc="-1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con</a:t>
            </a:r>
            <a:r>
              <a:rPr sz="1900" spc="-4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r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buir</a:t>
            </a:r>
            <a:r>
              <a:rPr sz="1900" spc="-5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en</a:t>
            </a:r>
            <a:r>
              <a:rPr sz="1900" spc="-2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el</a:t>
            </a:r>
            <a:r>
              <a:rPr sz="1900" spc="-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oce</a:t>
            </a:r>
            <a:r>
              <a:rPr sz="1900" spc="-4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o</a:t>
            </a:r>
            <a:r>
              <a:rPr sz="1900" spc="-4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pa</a:t>
            </a:r>
            <a:r>
              <a:rPr sz="1900" spc="-4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ifi</a:t>
            </a:r>
            <a:r>
              <a:rPr sz="1900" spc="-4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ac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ón</a:t>
            </a:r>
            <a:r>
              <a:rPr sz="1900" spc="-95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y</a:t>
            </a:r>
            <a:r>
              <a:rPr sz="1900" spc="-1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el</a:t>
            </a:r>
            <a:r>
              <a:rPr sz="1900" spc="-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r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to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no</a:t>
            </a:r>
            <a:r>
              <a:rPr sz="1900" spc="-5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a</a:t>
            </a:r>
            <a:r>
              <a:rPr sz="1900" spc="-1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1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democ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ac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a</a:t>
            </a:r>
            <a:r>
              <a:rPr sz="1900" spc="-68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en</a:t>
            </a:r>
            <a:r>
              <a:rPr sz="1900" spc="-2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Cen</a:t>
            </a:r>
            <a:r>
              <a:rPr sz="1900" spc="-4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ro</a:t>
            </a:r>
            <a:r>
              <a:rPr sz="1900" spc="-3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Amér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ca. 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Po</a:t>
            </a:r>
            <a:r>
              <a:rPr sz="1900" spc="-4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te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io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me</a:t>
            </a:r>
            <a:r>
              <a:rPr sz="1900" spc="14" dirty="0" smtClean="0">
                <a:latin typeface="Verdana"/>
                <a:cs typeface="Verdana"/>
              </a:rPr>
              <a:t>n</a:t>
            </a:r>
            <a:r>
              <a:rPr sz="1900" spc="9" dirty="0" smtClean="0">
                <a:latin typeface="Verdana"/>
                <a:cs typeface="Verdana"/>
              </a:rPr>
              <a:t>t</a:t>
            </a:r>
            <a:r>
              <a:rPr sz="1900" spc="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,</a:t>
            </a:r>
            <a:r>
              <a:rPr sz="1900" spc="-110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1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ini</a:t>
            </a:r>
            <a:r>
              <a:rPr sz="1900" spc="-9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ia</a:t>
            </a:r>
            <a:r>
              <a:rPr sz="1900" spc="-4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iva</a:t>
            </a:r>
            <a:r>
              <a:rPr sz="1900" spc="-5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ob</a:t>
            </a:r>
            <a:r>
              <a:rPr sz="1900" spc="-9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uvo</a:t>
            </a:r>
            <a:r>
              <a:rPr sz="1900" spc="-65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el</a:t>
            </a:r>
            <a:r>
              <a:rPr sz="1900" spc="-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apoyo</a:t>
            </a:r>
            <a:r>
              <a:rPr sz="1900" spc="-57" dirty="0" smtClean="0">
                <a:latin typeface="Verdana"/>
                <a:cs typeface="Verdana"/>
              </a:rPr>
              <a:t> </a:t>
            </a:r>
            <a:r>
              <a:rPr sz="1900" spc="-9" dirty="0" smtClean="0">
                <a:latin typeface="Verdana"/>
                <a:cs typeface="Verdana"/>
              </a:rPr>
              <a:t>d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ver</a:t>
            </a:r>
            <a:r>
              <a:rPr sz="1900" spc="-4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os 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or</a:t>
            </a:r>
            <a:r>
              <a:rPr sz="1900" spc="-9" dirty="0" smtClean="0">
                <a:latin typeface="Verdana"/>
                <a:cs typeface="Verdana"/>
              </a:rPr>
              <a:t>g</a:t>
            </a:r>
            <a:r>
              <a:rPr sz="1900" spc="0" dirty="0" smtClean="0">
                <a:latin typeface="Verdana"/>
                <a:cs typeface="Verdana"/>
              </a:rPr>
              <a:t>ani</a:t>
            </a:r>
            <a:r>
              <a:rPr sz="1900" spc="-4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mos</a:t>
            </a:r>
            <a:r>
              <a:rPr sz="1900" spc="-8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in</a:t>
            </a:r>
            <a:r>
              <a:rPr sz="1900" spc="-9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nac</a:t>
            </a:r>
            <a:r>
              <a:rPr sz="1900" spc="-4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ona</a:t>
            </a:r>
            <a:r>
              <a:rPr sz="1900" spc="9" dirty="0" smtClean="0">
                <a:latin typeface="Verdana"/>
                <a:cs typeface="Verdana"/>
              </a:rPr>
              <a:t>l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,</a:t>
            </a:r>
            <a:r>
              <a:rPr sz="1900" spc="-108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como</a:t>
            </a:r>
            <a:r>
              <a:rPr sz="1900" spc="-5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las</a:t>
            </a:r>
            <a:r>
              <a:rPr sz="1900" spc="-3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Naciones</a:t>
            </a:r>
            <a:r>
              <a:rPr sz="1900" spc="-80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Unidas</a:t>
            </a:r>
            <a:r>
              <a:rPr sz="1900" spc="-5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y</a:t>
            </a:r>
            <a:r>
              <a:rPr sz="1900" spc="8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 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los</a:t>
            </a:r>
            <a:r>
              <a:rPr sz="1900" spc="-4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pa</a:t>
            </a:r>
            <a:r>
              <a:rPr sz="1900" spc="-9" dirty="0" smtClean="0">
                <a:latin typeface="Verdana"/>
                <a:cs typeface="Verdana"/>
              </a:rPr>
              <a:t>í</a:t>
            </a:r>
            <a:r>
              <a:rPr sz="1900" spc="0" dirty="0" smtClean="0">
                <a:latin typeface="Verdana"/>
                <a:cs typeface="Verdana"/>
              </a:rPr>
              <a:t>s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s</a:t>
            </a:r>
            <a:r>
              <a:rPr sz="1900" spc="-3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con</a:t>
            </a:r>
            <a:r>
              <a:rPr sz="1900" spc="-3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go</a:t>
            </a:r>
            <a:r>
              <a:rPr sz="1900" spc="-9" dirty="0" smtClean="0">
                <a:latin typeface="Verdana"/>
                <a:cs typeface="Verdana"/>
              </a:rPr>
              <a:t>b</a:t>
            </a:r>
            <a:r>
              <a:rPr sz="1900" spc="0" dirty="0" smtClean="0">
                <a:latin typeface="Verdana"/>
                <a:cs typeface="Verdana"/>
              </a:rPr>
              <a:t>ie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nos</a:t>
            </a:r>
            <a:r>
              <a:rPr sz="1900" spc="-58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mocrá</a:t>
            </a:r>
            <a:r>
              <a:rPr sz="1900" spc="-4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i</a:t>
            </a:r>
            <a:r>
              <a:rPr sz="1900" spc="-9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os</a:t>
            </a:r>
            <a:r>
              <a:rPr sz="1900" spc="-9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-1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Amér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ca</a:t>
            </a:r>
            <a:r>
              <a:rPr sz="1900" spc="-52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Lat</a:t>
            </a:r>
            <a:r>
              <a:rPr sz="1900" spc="-4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na; 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con</a:t>
            </a:r>
            <a:r>
              <a:rPr sz="1900" spc="-5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exce</a:t>
            </a:r>
            <a:r>
              <a:rPr sz="1900" spc="-4" dirty="0" smtClean="0">
                <a:latin typeface="Verdana"/>
                <a:cs typeface="Verdana"/>
              </a:rPr>
              <a:t>p</a:t>
            </a:r>
            <a:r>
              <a:rPr sz="1900" spc="0" dirty="0" smtClean="0">
                <a:latin typeface="Verdana"/>
                <a:cs typeface="Verdana"/>
              </a:rPr>
              <a:t>c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ón</a:t>
            </a:r>
            <a:r>
              <a:rPr sz="1900" spc="-4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-1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Esta</a:t>
            </a:r>
            <a:r>
              <a:rPr sz="1900" spc="-9" dirty="0" smtClean="0">
                <a:latin typeface="Verdana"/>
                <a:cs typeface="Verdana"/>
              </a:rPr>
              <a:t>d</a:t>
            </a:r>
            <a:r>
              <a:rPr sz="1900" spc="0" dirty="0" smtClean="0">
                <a:latin typeface="Verdana"/>
                <a:cs typeface="Verdana"/>
              </a:rPr>
              <a:t>os</a:t>
            </a:r>
            <a:r>
              <a:rPr sz="1900" spc="-6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Unido</a:t>
            </a:r>
            <a:r>
              <a:rPr sz="1900" spc="-9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,</a:t>
            </a:r>
            <a:r>
              <a:rPr sz="1900" spc="-5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que</a:t>
            </a:r>
            <a:r>
              <a:rPr sz="1900" spc="-25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mantenía</a:t>
            </a:r>
            <a:r>
              <a:rPr sz="1900" spc="-7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al</a:t>
            </a:r>
            <a:r>
              <a:rPr sz="1900" spc="-9" dirty="0" smtClean="0">
                <a:latin typeface="Verdana"/>
                <a:cs typeface="Verdana"/>
              </a:rPr>
              <a:t>g</a:t>
            </a:r>
            <a:r>
              <a:rPr sz="1900" spc="0" dirty="0" smtClean="0">
                <a:latin typeface="Verdana"/>
                <a:cs typeface="Verdana"/>
              </a:rPr>
              <a:t>unas 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r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s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rvas</a:t>
            </a:r>
            <a:r>
              <a:rPr sz="1900" spc="-6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r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s</a:t>
            </a:r>
            <a:r>
              <a:rPr sz="1900" spc="-9" dirty="0" smtClean="0">
                <a:latin typeface="Verdana"/>
                <a:cs typeface="Verdana"/>
              </a:rPr>
              <a:t>p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4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to</a:t>
            </a:r>
            <a:r>
              <a:rPr sz="1900" spc="-3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-1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2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í</a:t>
            </a:r>
            <a:r>
              <a:rPr sz="1900" spc="-4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i</a:t>
            </a:r>
            <a:r>
              <a:rPr sz="1900" spc="-9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a</a:t>
            </a:r>
            <a:r>
              <a:rPr sz="1900" spc="-17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s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tua</a:t>
            </a:r>
            <a:r>
              <a:rPr sz="1900" spc="-4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ión</a:t>
            </a:r>
            <a:r>
              <a:rPr sz="1900" spc="-7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ni</a:t>
            </a:r>
            <a:r>
              <a:rPr sz="1900" spc="-9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ara</a:t>
            </a:r>
            <a:r>
              <a:rPr sz="1900" spc="-9" dirty="0" smtClean="0">
                <a:latin typeface="Verdana"/>
                <a:cs typeface="Verdana"/>
              </a:rPr>
              <a:t>g</a:t>
            </a:r>
            <a:r>
              <a:rPr sz="1900" spc="0" dirty="0" smtClean="0">
                <a:latin typeface="Verdana"/>
                <a:cs typeface="Verdana"/>
              </a:rPr>
              <a:t>üen</a:t>
            </a:r>
            <a:r>
              <a:rPr sz="1900" spc="-4" dirty="0" smtClean="0">
                <a:latin typeface="Verdana"/>
                <a:cs typeface="Verdana"/>
              </a:rPr>
              <a:t>s</a:t>
            </a:r>
            <a:r>
              <a:rPr sz="1900" spc="9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876" y="1914826"/>
            <a:ext cx="148444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876" y="3305095"/>
            <a:ext cx="148444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876" y="4463589"/>
            <a:ext cx="148444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20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858320"/>
            <a:ext cx="4248236" cy="1059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r>
              <a:rPr sz="4000" b="1" spc="4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4000" b="1" spc="27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ocesos</a:t>
            </a:r>
            <a:r>
              <a:rPr sz="4000" b="1" spc="3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4000" b="1" spc="-37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-69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az</a:t>
            </a:r>
            <a:endParaRPr sz="4000">
              <a:latin typeface="Times New Roman"/>
              <a:cs typeface="Times New Roman"/>
            </a:endParaRPr>
          </a:p>
          <a:p>
            <a:pPr marL="149859" marR="76123">
              <a:lnSpc>
                <a:spcPct val="101277"/>
              </a:lnSpc>
              <a:spcBef>
                <a:spcPts val="1425"/>
              </a:spcBef>
            </a:pPr>
            <a:r>
              <a:rPr sz="17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r>
              <a:rPr sz="1750" spc="0" dirty="0" smtClean="0">
                <a:solidFill>
                  <a:srgbClr val="DFB601"/>
                </a:solidFill>
                <a:latin typeface="Times New Roman"/>
                <a:cs typeface="Times New Roman"/>
              </a:rPr>
              <a:t>   </a:t>
            </a:r>
            <a:r>
              <a:rPr sz="1750" spc="220" dirty="0" smtClean="0">
                <a:solidFill>
                  <a:srgbClr val="DFB601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Esquipulas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9476" y="1885744"/>
            <a:ext cx="7426533" cy="3973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66"/>
              </a:lnSpc>
              <a:spcBef>
                <a:spcPts val="160"/>
              </a:spcBef>
            </a:pPr>
            <a:r>
              <a:rPr sz="1700" spc="0" dirty="0" smtClean="0">
                <a:latin typeface="Verdana"/>
                <a:cs typeface="Verdana"/>
              </a:rPr>
              <a:t>L</a:t>
            </a:r>
            <a:r>
              <a:rPr sz="1700" spc="-4" dirty="0" smtClean="0">
                <a:latin typeface="Verdana"/>
                <a:cs typeface="Verdana"/>
              </a:rPr>
              <a:t>a</a:t>
            </a:r>
            <a:r>
              <a:rPr sz="1700" spc="0" dirty="0" smtClean="0">
                <a:latin typeface="Verdana"/>
                <a:cs typeface="Verdana"/>
              </a:rPr>
              <a:t>s r</a:t>
            </a:r>
            <a:r>
              <a:rPr sz="1700" spc="9" dirty="0" smtClean="0">
                <a:latin typeface="Verdana"/>
                <a:cs typeface="Verdana"/>
              </a:rPr>
              <a:t>e</a:t>
            </a:r>
            <a:r>
              <a:rPr sz="1700" spc="0" dirty="0" smtClean="0">
                <a:latin typeface="Verdana"/>
                <a:cs typeface="Verdana"/>
              </a:rPr>
              <a:t>union</a:t>
            </a:r>
            <a:r>
              <a:rPr sz="1700" spc="4" dirty="0" smtClean="0">
                <a:latin typeface="Verdana"/>
                <a:cs typeface="Verdana"/>
              </a:rPr>
              <a:t>e</a:t>
            </a:r>
            <a:r>
              <a:rPr sz="1700" spc="0" dirty="0" smtClean="0">
                <a:latin typeface="Verdana"/>
                <a:cs typeface="Verdana"/>
              </a:rPr>
              <a:t>s</a:t>
            </a:r>
            <a:r>
              <a:rPr sz="1700" spc="-44" dirty="0" smtClean="0">
                <a:latin typeface="Verdana"/>
                <a:cs typeface="Verdana"/>
              </a:rPr>
              <a:t> </a:t>
            </a:r>
            <a:r>
              <a:rPr sz="1700" spc="-4" dirty="0" smtClean="0">
                <a:latin typeface="Verdana"/>
                <a:cs typeface="Verdana"/>
              </a:rPr>
              <a:t>d</a:t>
            </a:r>
            <a:r>
              <a:rPr sz="1700" spc="0" dirty="0" smtClean="0">
                <a:latin typeface="Verdana"/>
                <a:cs typeface="Verdana"/>
              </a:rPr>
              <a:t>e </a:t>
            </a:r>
            <a:r>
              <a:rPr sz="1700" spc="4" dirty="0" smtClean="0">
                <a:latin typeface="Verdana"/>
                <a:cs typeface="Verdana"/>
              </a:rPr>
              <a:t>l</a:t>
            </a:r>
            <a:r>
              <a:rPr sz="1700" spc="0" dirty="0" smtClean="0">
                <a:latin typeface="Verdana"/>
                <a:cs typeface="Verdana"/>
              </a:rPr>
              <a:t>os </a:t>
            </a:r>
            <a:r>
              <a:rPr sz="1700" spc="-4" dirty="0" smtClean="0">
                <a:latin typeface="Verdana"/>
                <a:cs typeface="Verdana"/>
              </a:rPr>
              <a:t>p</a:t>
            </a:r>
            <a:r>
              <a:rPr sz="1700" spc="0" dirty="0" smtClean="0">
                <a:latin typeface="Verdana"/>
                <a:cs typeface="Verdana"/>
              </a:rPr>
              <a:t>r</a:t>
            </a:r>
            <a:r>
              <a:rPr sz="1700" spc="9" dirty="0" smtClean="0">
                <a:latin typeface="Verdana"/>
                <a:cs typeface="Verdana"/>
              </a:rPr>
              <a:t>e</a:t>
            </a:r>
            <a:r>
              <a:rPr sz="1700" spc="0" dirty="0" smtClean="0">
                <a:latin typeface="Verdana"/>
                <a:cs typeface="Verdana"/>
              </a:rPr>
              <a:t>sident</a:t>
            </a:r>
            <a:r>
              <a:rPr sz="1700" spc="4" dirty="0" smtClean="0">
                <a:latin typeface="Verdana"/>
                <a:cs typeface="Verdana"/>
              </a:rPr>
              <a:t>e</a:t>
            </a:r>
            <a:r>
              <a:rPr sz="1700" spc="0" dirty="0" smtClean="0">
                <a:latin typeface="Verdana"/>
                <a:cs typeface="Verdana"/>
              </a:rPr>
              <a:t>s</a:t>
            </a:r>
            <a:r>
              <a:rPr sz="1700" spc="-19" dirty="0" smtClean="0">
                <a:latin typeface="Verdana"/>
                <a:cs typeface="Verdana"/>
              </a:rPr>
              <a:t> </a:t>
            </a:r>
            <a:r>
              <a:rPr sz="1700" spc="-4" dirty="0" smtClean="0">
                <a:latin typeface="Verdana"/>
                <a:cs typeface="Verdana"/>
              </a:rPr>
              <a:t>d</a:t>
            </a:r>
            <a:r>
              <a:rPr sz="1700" spc="0" dirty="0" smtClean="0">
                <a:latin typeface="Verdana"/>
                <a:cs typeface="Verdana"/>
              </a:rPr>
              <a:t>e C</a:t>
            </a:r>
            <a:r>
              <a:rPr sz="1700" spc="4" dirty="0" smtClean="0">
                <a:latin typeface="Verdana"/>
                <a:cs typeface="Verdana"/>
              </a:rPr>
              <a:t>e</a:t>
            </a:r>
            <a:r>
              <a:rPr sz="1700" spc="0" dirty="0" smtClean="0">
                <a:latin typeface="Verdana"/>
                <a:cs typeface="Verdana"/>
              </a:rPr>
              <a:t>nt</a:t>
            </a:r>
            <a:r>
              <a:rPr sz="1700" spc="4" dirty="0" smtClean="0">
                <a:latin typeface="Verdana"/>
                <a:cs typeface="Verdana"/>
              </a:rPr>
              <a:t>r</a:t>
            </a:r>
            <a:r>
              <a:rPr sz="1700" spc="0" dirty="0" smtClean="0">
                <a:latin typeface="Verdana"/>
                <a:cs typeface="Verdana"/>
              </a:rPr>
              <a:t>o</a:t>
            </a:r>
            <a:r>
              <a:rPr sz="1700" spc="-9" dirty="0" smtClean="0">
                <a:latin typeface="Verdana"/>
                <a:cs typeface="Verdana"/>
              </a:rPr>
              <a:t> </a:t>
            </a:r>
            <a:r>
              <a:rPr sz="1700" spc="0" dirty="0" smtClean="0">
                <a:latin typeface="Verdana"/>
                <a:cs typeface="Verdana"/>
              </a:rPr>
              <a:t>Amé</a:t>
            </a:r>
            <a:r>
              <a:rPr sz="1700" spc="4" dirty="0" smtClean="0">
                <a:latin typeface="Verdana"/>
                <a:cs typeface="Verdana"/>
              </a:rPr>
              <a:t>r</a:t>
            </a:r>
            <a:r>
              <a:rPr sz="1700" spc="0" dirty="0" smtClean="0">
                <a:latin typeface="Verdana"/>
                <a:cs typeface="Verdana"/>
              </a:rPr>
              <a:t>ica en Esqui</a:t>
            </a:r>
            <a:r>
              <a:rPr sz="1700" spc="-4" dirty="0" smtClean="0">
                <a:latin typeface="Verdana"/>
                <a:cs typeface="Verdana"/>
              </a:rPr>
              <a:t>p</a:t>
            </a:r>
            <a:r>
              <a:rPr sz="1700" spc="0" dirty="0" smtClean="0">
                <a:latin typeface="Verdana"/>
                <a:cs typeface="Verdana"/>
              </a:rPr>
              <a:t>ula</a:t>
            </a:r>
            <a:r>
              <a:rPr sz="1700" spc="4" dirty="0" smtClean="0">
                <a:latin typeface="Verdana"/>
                <a:cs typeface="Verdana"/>
              </a:rPr>
              <a:t>s</a:t>
            </a:r>
            <a:r>
              <a:rPr sz="1700" spc="0" dirty="0" smtClean="0">
                <a:latin typeface="Verdana"/>
                <a:cs typeface="Verdana"/>
              </a:rPr>
              <a:t>, 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ts val="2066"/>
              </a:lnSpc>
            </a:pPr>
            <a:r>
              <a:rPr sz="1700" spc="0" dirty="0" smtClean="0">
                <a:latin typeface="Verdana"/>
                <a:cs typeface="Verdana"/>
              </a:rPr>
              <a:t>Gu</a:t>
            </a:r>
            <a:r>
              <a:rPr sz="1700" spc="-9" dirty="0" smtClean="0">
                <a:latin typeface="Verdana"/>
                <a:cs typeface="Verdana"/>
              </a:rPr>
              <a:t>a</a:t>
            </a:r>
            <a:r>
              <a:rPr sz="1700" spc="0" dirty="0" smtClean="0">
                <a:latin typeface="Verdana"/>
                <a:cs typeface="Verdana"/>
              </a:rPr>
              <a:t>tem</a:t>
            </a:r>
            <a:r>
              <a:rPr sz="1700" spc="-4" dirty="0" smtClean="0">
                <a:latin typeface="Verdana"/>
                <a:cs typeface="Verdana"/>
              </a:rPr>
              <a:t>a</a:t>
            </a:r>
            <a:r>
              <a:rPr sz="1700" spc="0" dirty="0" smtClean="0">
                <a:latin typeface="Verdana"/>
                <a:cs typeface="Verdana"/>
              </a:rPr>
              <a:t>la,</a:t>
            </a:r>
            <a:r>
              <a:rPr sz="1700" spc="-34" dirty="0" smtClean="0">
                <a:latin typeface="Verdana"/>
                <a:cs typeface="Verdana"/>
              </a:rPr>
              <a:t> </a:t>
            </a:r>
            <a:r>
              <a:rPr sz="1700" spc="0" dirty="0" smtClean="0">
                <a:latin typeface="Verdana"/>
                <a:cs typeface="Verdana"/>
              </a:rPr>
              <a:t>ent</a:t>
            </a:r>
            <a:r>
              <a:rPr sz="1700" spc="4" dirty="0" smtClean="0">
                <a:latin typeface="Verdana"/>
                <a:cs typeface="Verdana"/>
              </a:rPr>
              <a:t>r</a:t>
            </a:r>
            <a:r>
              <a:rPr sz="1700" spc="0" dirty="0" smtClean="0">
                <a:latin typeface="Verdana"/>
                <a:cs typeface="Verdana"/>
              </a:rPr>
              <a:t>e</a:t>
            </a:r>
            <a:r>
              <a:rPr sz="1700" spc="-9" dirty="0" smtClean="0">
                <a:latin typeface="Verdana"/>
                <a:cs typeface="Verdana"/>
              </a:rPr>
              <a:t> </a:t>
            </a:r>
            <a:r>
              <a:rPr sz="1700" spc="-4" dirty="0" smtClean="0">
                <a:latin typeface="Verdana"/>
                <a:cs typeface="Verdana"/>
              </a:rPr>
              <a:t>198</a:t>
            </a:r>
            <a:r>
              <a:rPr sz="1700" spc="0" dirty="0" smtClean="0">
                <a:latin typeface="Verdana"/>
                <a:cs typeface="Verdana"/>
              </a:rPr>
              <a:t>6</a:t>
            </a:r>
            <a:r>
              <a:rPr sz="1700" spc="-24" dirty="0" smtClean="0">
                <a:latin typeface="Verdana"/>
                <a:cs typeface="Verdana"/>
              </a:rPr>
              <a:t> </a:t>
            </a:r>
            <a:r>
              <a:rPr sz="1700" spc="0" dirty="0" smtClean="0">
                <a:latin typeface="Verdana"/>
                <a:cs typeface="Verdana"/>
              </a:rPr>
              <a:t>y </a:t>
            </a:r>
            <a:r>
              <a:rPr sz="1700" spc="-9" dirty="0" smtClean="0">
                <a:latin typeface="Verdana"/>
                <a:cs typeface="Verdana"/>
              </a:rPr>
              <a:t>1</a:t>
            </a:r>
            <a:r>
              <a:rPr sz="1700" spc="-4" dirty="0" smtClean="0">
                <a:latin typeface="Verdana"/>
                <a:cs typeface="Verdana"/>
              </a:rPr>
              <a:t>987</a:t>
            </a:r>
            <a:r>
              <a:rPr sz="1700" spc="0" dirty="0" smtClean="0">
                <a:latin typeface="Verdana"/>
                <a:cs typeface="Verdana"/>
              </a:rPr>
              <a:t>,</a:t>
            </a:r>
            <a:r>
              <a:rPr sz="1700" spc="-29" dirty="0" smtClean="0">
                <a:latin typeface="Verdana"/>
                <a:cs typeface="Verdana"/>
              </a:rPr>
              <a:t> </a:t>
            </a:r>
            <a:r>
              <a:rPr sz="1700" spc="0" dirty="0" smtClean="0">
                <a:latin typeface="Verdana"/>
                <a:cs typeface="Verdana"/>
              </a:rPr>
              <a:t>fue</a:t>
            </a:r>
            <a:r>
              <a:rPr sz="1700" spc="4" dirty="0" smtClean="0">
                <a:latin typeface="Verdana"/>
                <a:cs typeface="Verdana"/>
              </a:rPr>
              <a:t>r</a:t>
            </a:r>
            <a:r>
              <a:rPr sz="1700" spc="0" dirty="0" smtClean="0">
                <a:latin typeface="Verdana"/>
                <a:cs typeface="Verdana"/>
              </a:rPr>
              <a:t>on</a:t>
            </a:r>
            <a:r>
              <a:rPr sz="1700" spc="-19" dirty="0" smtClean="0">
                <a:latin typeface="Verdana"/>
                <a:cs typeface="Verdana"/>
              </a:rPr>
              <a:t> </a:t>
            </a:r>
            <a:r>
              <a:rPr sz="1700" spc="-4" dirty="0" smtClean="0">
                <a:latin typeface="Verdana"/>
                <a:cs typeface="Verdana"/>
              </a:rPr>
              <a:t>d</a:t>
            </a:r>
            <a:r>
              <a:rPr sz="1700" spc="0" dirty="0" smtClean="0">
                <a:latin typeface="Verdana"/>
                <a:cs typeface="Verdana"/>
              </a:rPr>
              <a:t>et</a:t>
            </a:r>
            <a:r>
              <a:rPr sz="1700" spc="4" dirty="0" smtClean="0">
                <a:latin typeface="Verdana"/>
                <a:cs typeface="Verdana"/>
              </a:rPr>
              <a:t>e</a:t>
            </a:r>
            <a:r>
              <a:rPr sz="1700" spc="0" dirty="0" smtClean="0">
                <a:latin typeface="Verdana"/>
                <a:cs typeface="Verdana"/>
              </a:rPr>
              <a:t>rmin</a:t>
            </a:r>
            <a:r>
              <a:rPr sz="1700" spc="-4" dirty="0" smtClean="0">
                <a:latin typeface="Verdana"/>
                <a:cs typeface="Verdana"/>
              </a:rPr>
              <a:t>a</a:t>
            </a:r>
            <a:r>
              <a:rPr sz="1700" spc="0" dirty="0" smtClean="0">
                <a:latin typeface="Verdana"/>
                <a:cs typeface="Verdana"/>
              </a:rPr>
              <a:t>ntes</a:t>
            </a:r>
            <a:r>
              <a:rPr sz="1700" spc="-19" dirty="0" smtClean="0">
                <a:latin typeface="Verdana"/>
                <a:cs typeface="Verdana"/>
              </a:rPr>
              <a:t> </a:t>
            </a:r>
            <a:r>
              <a:rPr sz="1700" spc="0" dirty="0" smtClean="0">
                <a:latin typeface="Verdana"/>
                <a:cs typeface="Verdana"/>
              </a:rPr>
              <a:t>en el</a:t>
            </a:r>
            <a:r>
              <a:rPr sz="1700" spc="-14" dirty="0" smtClean="0">
                <a:latin typeface="Verdana"/>
                <a:cs typeface="Verdana"/>
              </a:rPr>
              <a:t> </a:t>
            </a:r>
            <a:r>
              <a:rPr sz="1700" spc="-4" dirty="0" smtClean="0">
                <a:latin typeface="Verdana"/>
                <a:cs typeface="Verdana"/>
              </a:rPr>
              <a:t>p</a:t>
            </a:r>
            <a:r>
              <a:rPr sz="1700" spc="0" dirty="0" smtClean="0">
                <a:latin typeface="Verdana"/>
                <a:cs typeface="Verdana"/>
              </a:rPr>
              <a:t>roceso 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ts val="2066"/>
              </a:lnSpc>
            </a:pPr>
            <a:r>
              <a:rPr sz="1700" spc="-4" dirty="0" smtClean="0">
                <a:latin typeface="Verdana"/>
                <a:cs typeface="Verdana"/>
              </a:rPr>
              <a:t>d</a:t>
            </a:r>
            <a:r>
              <a:rPr sz="1700" spc="0" dirty="0" smtClean="0">
                <a:latin typeface="Verdana"/>
                <a:cs typeface="Verdana"/>
              </a:rPr>
              <a:t>e </a:t>
            </a:r>
            <a:r>
              <a:rPr sz="1700" spc="-4" dirty="0" smtClean="0">
                <a:latin typeface="Verdana"/>
                <a:cs typeface="Verdana"/>
              </a:rPr>
              <a:t>p</a:t>
            </a:r>
            <a:r>
              <a:rPr sz="1700" spc="0" dirty="0" smtClean="0">
                <a:latin typeface="Verdana"/>
                <a:cs typeface="Verdana"/>
              </a:rPr>
              <a:t>az. Al</a:t>
            </a:r>
            <a:r>
              <a:rPr sz="1700" spc="-4" dirty="0" smtClean="0">
                <a:latin typeface="Verdana"/>
                <a:cs typeface="Verdana"/>
              </a:rPr>
              <a:t>g</a:t>
            </a:r>
            <a:r>
              <a:rPr sz="1700" spc="0" dirty="0" smtClean="0">
                <a:latin typeface="Verdana"/>
                <a:cs typeface="Verdana"/>
              </a:rPr>
              <a:t>unos</a:t>
            </a:r>
            <a:r>
              <a:rPr sz="1700" spc="-9" dirty="0" smtClean="0">
                <a:latin typeface="Verdana"/>
                <a:cs typeface="Verdana"/>
              </a:rPr>
              <a:t> </a:t>
            </a:r>
            <a:r>
              <a:rPr sz="1700" spc="0" dirty="0" smtClean="0">
                <a:latin typeface="Verdana"/>
                <a:cs typeface="Verdana"/>
              </a:rPr>
              <a:t>medi</a:t>
            </a:r>
            <a:r>
              <a:rPr sz="1700" spc="-4" dirty="0" smtClean="0">
                <a:latin typeface="Verdana"/>
                <a:cs typeface="Verdana"/>
              </a:rPr>
              <a:t>ad</a:t>
            </a:r>
            <a:r>
              <a:rPr sz="1700" spc="0" dirty="0" smtClean="0">
                <a:latin typeface="Verdana"/>
                <a:cs typeface="Verdana"/>
              </a:rPr>
              <a:t>or</a:t>
            </a:r>
            <a:r>
              <a:rPr sz="1700" spc="4" dirty="0" smtClean="0">
                <a:latin typeface="Verdana"/>
                <a:cs typeface="Verdana"/>
              </a:rPr>
              <a:t>e</a:t>
            </a:r>
            <a:r>
              <a:rPr sz="1700" spc="0" dirty="0" smtClean="0">
                <a:latin typeface="Verdana"/>
                <a:cs typeface="Verdana"/>
              </a:rPr>
              <a:t>s ext</a:t>
            </a:r>
            <a:r>
              <a:rPr sz="1700" spc="9" dirty="0" smtClean="0">
                <a:latin typeface="Verdana"/>
                <a:cs typeface="Verdana"/>
              </a:rPr>
              <a:t>e</a:t>
            </a:r>
            <a:r>
              <a:rPr sz="1700" spc="0" dirty="0" smtClean="0">
                <a:latin typeface="Verdana"/>
                <a:cs typeface="Verdana"/>
              </a:rPr>
              <a:t>r</a:t>
            </a:r>
            <a:r>
              <a:rPr sz="1700" spc="4" dirty="0" smtClean="0">
                <a:latin typeface="Verdana"/>
                <a:cs typeface="Verdana"/>
              </a:rPr>
              <a:t>n</a:t>
            </a:r>
            <a:r>
              <a:rPr sz="1700" spc="0" dirty="0" smtClean="0">
                <a:latin typeface="Verdana"/>
                <a:cs typeface="Verdana"/>
              </a:rPr>
              <a:t>os</a:t>
            </a:r>
            <a:r>
              <a:rPr sz="1700" spc="-34" dirty="0" smtClean="0">
                <a:latin typeface="Verdana"/>
                <a:cs typeface="Verdana"/>
              </a:rPr>
              <a:t> </a:t>
            </a:r>
            <a:r>
              <a:rPr sz="1700" spc="0" dirty="0" smtClean="0">
                <a:latin typeface="Verdana"/>
                <a:cs typeface="Verdana"/>
              </a:rPr>
              <a:t>fu</a:t>
            </a:r>
            <a:r>
              <a:rPr sz="1700" spc="4" dirty="0" smtClean="0">
                <a:latin typeface="Verdana"/>
                <a:cs typeface="Verdana"/>
              </a:rPr>
              <a:t>e</a:t>
            </a:r>
            <a:r>
              <a:rPr sz="1700" spc="0" dirty="0" smtClean="0">
                <a:latin typeface="Verdana"/>
                <a:cs typeface="Verdana"/>
              </a:rPr>
              <a:t>ron</a:t>
            </a:r>
            <a:r>
              <a:rPr sz="1700" spc="4" dirty="0" smtClean="0">
                <a:latin typeface="Verdana"/>
                <a:cs typeface="Verdana"/>
              </a:rPr>
              <a:t> </a:t>
            </a:r>
            <a:r>
              <a:rPr sz="1700" spc="0" dirty="0" smtClean="0">
                <a:latin typeface="Verdana"/>
                <a:cs typeface="Verdana"/>
              </a:rPr>
              <a:t>la Org</a:t>
            </a:r>
            <a:r>
              <a:rPr sz="1700" spc="-4" dirty="0" smtClean="0">
                <a:latin typeface="Verdana"/>
                <a:cs typeface="Verdana"/>
              </a:rPr>
              <a:t>a</a:t>
            </a:r>
            <a:r>
              <a:rPr sz="1700" spc="0" dirty="0" smtClean="0">
                <a:latin typeface="Verdana"/>
                <a:cs typeface="Verdana"/>
              </a:rPr>
              <a:t>ni</a:t>
            </a:r>
            <a:r>
              <a:rPr sz="1700" spc="4" dirty="0" smtClean="0">
                <a:latin typeface="Verdana"/>
                <a:cs typeface="Verdana"/>
              </a:rPr>
              <a:t>z</a:t>
            </a:r>
            <a:r>
              <a:rPr sz="1700" spc="0" dirty="0" smtClean="0">
                <a:latin typeface="Verdana"/>
                <a:cs typeface="Verdana"/>
              </a:rPr>
              <a:t>aci</a:t>
            </a:r>
            <a:r>
              <a:rPr sz="1700" spc="-4" dirty="0" smtClean="0">
                <a:latin typeface="Verdana"/>
                <a:cs typeface="Verdana"/>
              </a:rPr>
              <a:t>ó</a:t>
            </a:r>
            <a:r>
              <a:rPr sz="1700" spc="0" dirty="0" smtClean="0">
                <a:latin typeface="Verdana"/>
                <a:cs typeface="Verdana"/>
              </a:rPr>
              <a:t>n</a:t>
            </a:r>
            <a:r>
              <a:rPr sz="1700" spc="-14" dirty="0" smtClean="0">
                <a:latin typeface="Verdana"/>
                <a:cs typeface="Verdana"/>
              </a:rPr>
              <a:t> </a:t>
            </a:r>
            <a:r>
              <a:rPr sz="1700" spc="-4" dirty="0" smtClean="0">
                <a:latin typeface="Verdana"/>
                <a:cs typeface="Verdana"/>
              </a:rPr>
              <a:t>d</a:t>
            </a:r>
            <a:r>
              <a:rPr sz="1700" spc="0" dirty="0" smtClean="0">
                <a:latin typeface="Verdana"/>
                <a:cs typeface="Verdana"/>
              </a:rPr>
              <a:t>e 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ts val="2066"/>
              </a:lnSpc>
            </a:pPr>
            <a:r>
              <a:rPr sz="1700" spc="0" dirty="0" smtClean="0">
                <a:latin typeface="Verdana"/>
                <a:cs typeface="Verdana"/>
              </a:rPr>
              <a:t>N</a:t>
            </a:r>
            <a:r>
              <a:rPr sz="1700" spc="-4" dirty="0" smtClean="0">
                <a:latin typeface="Verdana"/>
                <a:cs typeface="Verdana"/>
              </a:rPr>
              <a:t>a</a:t>
            </a:r>
            <a:r>
              <a:rPr sz="1700" spc="0" dirty="0" smtClean="0">
                <a:latin typeface="Verdana"/>
                <a:cs typeface="Verdana"/>
              </a:rPr>
              <a:t>ciones Unid</a:t>
            </a:r>
            <a:r>
              <a:rPr sz="1700" spc="-4" dirty="0" smtClean="0">
                <a:latin typeface="Verdana"/>
                <a:cs typeface="Verdana"/>
              </a:rPr>
              <a:t>a</a:t>
            </a:r>
            <a:r>
              <a:rPr sz="1700" spc="0" dirty="0" smtClean="0">
                <a:latin typeface="Verdana"/>
                <a:cs typeface="Verdana"/>
              </a:rPr>
              <a:t>s, el Gr</a:t>
            </a:r>
            <a:r>
              <a:rPr sz="1700" spc="4" dirty="0" smtClean="0">
                <a:latin typeface="Verdana"/>
                <a:cs typeface="Verdana"/>
              </a:rPr>
              <a:t>u</a:t>
            </a:r>
            <a:r>
              <a:rPr sz="1700" spc="-4" dirty="0" smtClean="0">
                <a:latin typeface="Verdana"/>
                <a:cs typeface="Verdana"/>
              </a:rPr>
              <a:t>p</a:t>
            </a:r>
            <a:r>
              <a:rPr sz="1700" spc="0" dirty="0" smtClean="0">
                <a:latin typeface="Verdana"/>
                <a:cs typeface="Verdana"/>
              </a:rPr>
              <a:t>o</a:t>
            </a:r>
            <a:r>
              <a:rPr sz="1700" spc="-9" dirty="0" smtClean="0">
                <a:latin typeface="Verdana"/>
                <a:cs typeface="Verdana"/>
              </a:rPr>
              <a:t> </a:t>
            </a:r>
            <a:r>
              <a:rPr sz="1700" spc="-4" dirty="0" smtClean="0">
                <a:latin typeface="Verdana"/>
                <a:cs typeface="Verdana"/>
              </a:rPr>
              <a:t>d</a:t>
            </a:r>
            <a:r>
              <a:rPr sz="1700" spc="0" dirty="0" smtClean="0">
                <a:latin typeface="Verdana"/>
                <a:cs typeface="Verdana"/>
              </a:rPr>
              <a:t>e Amig</a:t>
            </a:r>
            <a:r>
              <a:rPr sz="1700" spc="-4" dirty="0" smtClean="0">
                <a:latin typeface="Verdana"/>
                <a:cs typeface="Verdana"/>
              </a:rPr>
              <a:t>o</a:t>
            </a:r>
            <a:r>
              <a:rPr sz="1700" spc="0" dirty="0" smtClean="0">
                <a:latin typeface="Verdana"/>
                <a:cs typeface="Verdana"/>
              </a:rPr>
              <a:t>s</a:t>
            </a:r>
            <a:r>
              <a:rPr sz="1700" spc="9" dirty="0" smtClean="0">
                <a:latin typeface="Verdana"/>
                <a:cs typeface="Verdana"/>
              </a:rPr>
              <a:t> </a:t>
            </a:r>
            <a:r>
              <a:rPr sz="1700" spc="-4" dirty="0" smtClean="0">
                <a:latin typeface="Verdana"/>
                <a:cs typeface="Verdana"/>
              </a:rPr>
              <a:t>d</a:t>
            </a:r>
            <a:r>
              <a:rPr sz="1700" spc="0" dirty="0" smtClean="0">
                <a:latin typeface="Verdana"/>
                <a:cs typeface="Verdana"/>
              </a:rPr>
              <a:t>el P</a:t>
            </a:r>
            <a:r>
              <a:rPr sz="1700" spc="4" dirty="0" smtClean="0">
                <a:latin typeface="Verdana"/>
                <a:cs typeface="Verdana"/>
              </a:rPr>
              <a:t>r</a:t>
            </a:r>
            <a:r>
              <a:rPr sz="1700" spc="0" dirty="0" smtClean="0">
                <a:latin typeface="Verdana"/>
                <a:cs typeface="Verdana"/>
              </a:rPr>
              <a:t>oceso </a:t>
            </a:r>
            <a:r>
              <a:rPr sz="1700" spc="-4" dirty="0" smtClean="0">
                <a:latin typeface="Verdana"/>
                <a:cs typeface="Verdana"/>
              </a:rPr>
              <a:t>d</a:t>
            </a:r>
            <a:r>
              <a:rPr sz="1700" spc="0" dirty="0" smtClean="0">
                <a:latin typeface="Verdana"/>
                <a:cs typeface="Verdana"/>
              </a:rPr>
              <a:t>e </a:t>
            </a:r>
            <a:r>
              <a:rPr sz="1700" spc="4" dirty="0" smtClean="0">
                <a:latin typeface="Verdana"/>
                <a:cs typeface="Verdana"/>
              </a:rPr>
              <a:t>P</a:t>
            </a:r>
            <a:r>
              <a:rPr sz="1700" spc="0" dirty="0" smtClean="0">
                <a:latin typeface="Verdana"/>
                <a:cs typeface="Verdana"/>
              </a:rPr>
              <a:t>az,</a:t>
            </a:r>
            <a:r>
              <a:rPr sz="1700" spc="-14" dirty="0" smtClean="0">
                <a:latin typeface="Verdana"/>
                <a:cs typeface="Verdana"/>
              </a:rPr>
              <a:t> </a:t>
            </a:r>
            <a:r>
              <a:rPr sz="1700" spc="0" dirty="0" smtClean="0">
                <a:latin typeface="Verdana"/>
                <a:cs typeface="Verdana"/>
              </a:rPr>
              <a:t>Esta</a:t>
            </a:r>
            <a:r>
              <a:rPr sz="1700" spc="-4" dirty="0" smtClean="0">
                <a:latin typeface="Verdana"/>
                <a:cs typeface="Verdana"/>
              </a:rPr>
              <a:t>d</a:t>
            </a:r>
            <a:r>
              <a:rPr sz="1700" spc="0" dirty="0" smtClean="0">
                <a:latin typeface="Verdana"/>
                <a:cs typeface="Verdana"/>
              </a:rPr>
              <a:t>os 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ts val="2066"/>
              </a:lnSpc>
            </a:pPr>
            <a:r>
              <a:rPr sz="1700" spc="0" dirty="0" smtClean="0">
                <a:latin typeface="Verdana"/>
                <a:cs typeface="Verdana"/>
              </a:rPr>
              <a:t>Unidos,</a:t>
            </a:r>
            <a:r>
              <a:rPr sz="1700" spc="-19" dirty="0" smtClean="0">
                <a:latin typeface="Verdana"/>
                <a:cs typeface="Verdana"/>
              </a:rPr>
              <a:t> </a:t>
            </a:r>
            <a:r>
              <a:rPr sz="1700" spc="-4" dirty="0" smtClean="0">
                <a:latin typeface="Verdana"/>
                <a:cs typeface="Verdana"/>
              </a:rPr>
              <a:t>d</a:t>
            </a:r>
            <a:r>
              <a:rPr sz="1700" spc="0" dirty="0" smtClean="0">
                <a:latin typeface="Verdana"/>
                <a:cs typeface="Verdana"/>
              </a:rPr>
              <a:t>if</a:t>
            </a:r>
            <a:r>
              <a:rPr sz="1700" spc="4" dirty="0" smtClean="0">
                <a:latin typeface="Verdana"/>
                <a:cs typeface="Verdana"/>
              </a:rPr>
              <a:t>e</a:t>
            </a:r>
            <a:r>
              <a:rPr sz="1700" spc="0" dirty="0" smtClean="0">
                <a:latin typeface="Verdana"/>
                <a:cs typeface="Verdana"/>
              </a:rPr>
              <a:t>r</a:t>
            </a:r>
            <a:r>
              <a:rPr sz="1700" spc="9" dirty="0" smtClean="0">
                <a:latin typeface="Verdana"/>
                <a:cs typeface="Verdana"/>
              </a:rPr>
              <a:t>e</a:t>
            </a:r>
            <a:r>
              <a:rPr sz="1700" spc="0" dirty="0" smtClean="0">
                <a:latin typeface="Verdana"/>
                <a:cs typeface="Verdana"/>
              </a:rPr>
              <a:t>nt</a:t>
            </a:r>
            <a:r>
              <a:rPr sz="1700" spc="4" dirty="0" smtClean="0">
                <a:latin typeface="Verdana"/>
                <a:cs typeface="Verdana"/>
              </a:rPr>
              <a:t>e</a:t>
            </a:r>
            <a:r>
              <a:rPr sz="1700" spc="0" dirty="0" smtClean="0">
                <a:latin typeface="Verdana"/>
                <a:cs typeface="Verdana"/>
              </a:rPr>
              <a:t>s</a:t>
            </a:r>
            <a:r>
              <a:rPr sz="1700" spc="-19" dirty="0" smtClean="0">
                <a:latin typeface="Verdana"/>
                <a:cs typeface="Verdana"/>
              </a:rPr>
              <a:t> </a:t>
            </a:r>
            <a:r>
              <a:rPr sz="1700" spc="0" dirty="0" smtClean="0">
                <a:latin typeface="Verdana"/>
                <a:cs typeface="Verdana"/>
              </a:rPr>
              <a:t>O</a:t>
            </a:r>
            <a:r>
              <a:rPr sz="1700" spc="4" dirty="0" smtClean="0">
                <a:latin typeface="Verdana"/>
                <a:cs typeface="Verdana"/>
              </a:rPr>
              <a:t>r</a:t>
            </a:r>
            <a:r>
              <a:rPr sz="1700" spc="-4" dirty="0" smtClean="0">
                <a:latin typeface="Verdana"/>
                <a:cs typeface="Verdana"/>
              </a:rPr>
              <a:t>g</a:t>
            </a:r>
            <a:r>
              <a:rPr sz="1700" spc="0" dirty="0" smtClean="0">
                <a:latin typeface="Verdana"/>
                <a:cs typeface="Verdana"/>
              </a:rPr>
              <a:t>anizaciones</a:t>
            </a:r>
            <a:r>
              <a:rPr sz="1700" spc="-19" dirty="0" smtClean="0">
                <a:latin typeface="Verdana"/>
                <a:cs typeface="Verdana"/>
              </a:rPr>
              <a:t> </a:t>
            </a:r>
            <a:r>
              <a:rPr sz="1700" spc="-4" dirty="0" smtClean="0">
                <a:latin typeface="Verdana"/>
                <a:cs typeface="Verdana"/>
              </a:rPr>
              <a:t>N</a:t>
            </a:r>
            <a:r>
              <a:rPr sz="1700" spc="0" dirty="0" smtClean="0">
                <a:latin typeface="Verdana"/>
                <a:cs typeface="Verdana"/>
              </a:rPr>
              <a:t>o</a:t>
            </a:r>
            <a:r>
              <a:rPr sz="1700" spc="14" dirty="0" smtClean="0">
                <a:latin typeface="Verdana"/>
                <a:cs typeface="Verdana"/>
              </a:rPr>
              <a:t> </a:t>
            </a:r>
            <a:r>
              <a:rPr sz="1700" spc="0" dirty="0" smtClean="0">
                <a:latin typeface="Verdana"/>
                <a:cs typeface="Verdana"/>
              </a:rPr>
              <a:t>Guber</a:t>
            </a:r>
            <a:r>
              <a:rPr sz="1700" spc="4" dirty="0" smtClean="0">
                <a:latin typeface="Verdana"/>
                <a:cs typeface="Verdana"/>
              </a:rPr>
              <a:t>n</a:t>
            </a:r>
            <a:r>
              <a:rPr sz="1700" spc="0" dirty="0" smtClean="0">
                <a:latin typeface="Verdana"/>
                <a:cs typeface="Verdana"/>
              </a:rPr>
              <a:t>a</a:t>
            </a:r>
            <a:r>
              <a:rPr sz="1700" spc="-4" dirty="0" smtClean="0">
                <a:latin typeface="Verdana"/>
                <a:cs typeface="Verdana"/>
              </a:rPr>
              <a:t>m</a:t>
            </a:r>
            <a:r>
              <a:rPr sz="1700" spc="0" dirty="0" smtClean="0">
                <a:latin typeface="Verdana"/>
                <a:cs typeface="Verdana"/>
              </a:rPr>
              <a:t>e</a:t>
            </a:r>
            <a:r>
              <a:rPr sz="1700" spc="4" dirty="0" smtClean="0">
                <a:latin typeface="Verdana"/>
                <a:cs typeface="Verdana"/>
              </a:rPr>
              <a:t>n</a:t>
            </a:r>
            <a:r>
              <a:rPr sz="1700" spc="0" dirty="0" smtClean="0">
                <a:latin typeface="Verdana"/>
                <a:cs typeface="Verdana"/>
              </a:rPr>
              <a:t>tales</a:t>
            </a:r>
            <a:r>
              <a:rPr sz="1700" spc="-34" dirty="0" smtClean="0">
                <a:latin typeface="Verdana"/>
                <a:cs typeface="Verdana"/>
              </a:rPr>
              <a:t> </a:t>
            </a:r>
            <a:r>
              <a:rPr sz="1700" spc="0" dirty="0" smtClean="0">
                <a:latin typeface="Verdana"/>
                <a:cs typeface="Verdana"/>
              </a:rPr>
              <a:t>y</a:t>
            </a:r>
            <a:r>
              <a:rPr sz="1700" spc="-9" dirty="0" smtClean="0">
                <a:latin typeface="Verdana"/>
                <a:cs typeface="Verdana"/>
              </a:rPr>
              <a:t> </a:t>
            </a:r>
            <a:r>
              <a:rPr sz="1700" spc="0" dirty="0" smtClean="0">
                <a:latin typeface="Verdana"/>
                <a:cs typeface="Verdana"/>
              </a:rPr>
              <a:t>los</a:t>
            </a:r>
            <a:endParaRPr sz="1700">
              <a:latin typeface="Verdana"/>
              <a:cs typeface="Verdana"/>
            </a:endParaRPr>
          </a:p>
          <a:p>
            <a:pPr marL="12700" marR="26658">
              <a:lnSpc>
                <a:spcPts val="1639"/>
              </a:lnSpc>
            </a:pP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aíses</a:t>
            </a:r>
            <a:r>
              <a:rPr sz="2550" spc="-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nórdicos.</a:t>
            </a:r>
            <a:endParaRPr sz="1700">
              <a:latin typeface="Verdana"/>
              <a:cs typeface="Verdana"/>
            </a:endParaRPr>
          </a:p>
          <a:p>
            <a:pPr marL="12700" marR="26658">
              <a:lnSpc>
                <a:spcPts val="1630"/>
              </a:lnSpc>
            </a:pPr>
            <a:r>
              <a:rPr sz="2550" spc="0" baseline="-1613" dirty="0" smtClean="0">
                <a:latin typeface="Verdana"/>
                <a:cs typeface="Verdana"/>
              </a:rPr>
              <a:t>L</a:t>
            </a:r>
            <a:r>
              <a:rPr sz="2550" spc="-4" baseline="-1613" dirty="0" smtClean="0">
                <a:latin typeface="Verdana"/>
                <a:cs typeface="Verdana"/>
              </a:rPr>
              <a:t>a</a:t>
            </a:r>
            <a:r>
              <a:rPr sz="2550" spc="0" baseline="-1613" dirty="0" smtClean="0">
                <a:latin typeface="Verdana"/>
                <a:cs typeface="Verdana"/>
              </a:rPr>
              <a:t>s r</a:t>
            </a:r>
            <a:r>
              <a:rPr sz="2550" spc="9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union</a:t>
            </a:r>
            <a:r>
              <a:rPr sz="2550" spc="4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s</a:t>
            </a:r>
            <a:r>
              <a:rPr sz="2550" spc="-44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 </a:t>
            </a:r>
            <a:r>
              <a:rPr sz="2550" spc="4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s</a:t>
            </a:r>
            <a:r>
              <a:rPr sz="2550" spc="-4" baseline="-1613" dirty="0" smtClean="0">
                <a:latin typeface="Verdana"/>
                <a:cs typeface="Verdana"/>
              </a:rPr>
              <a:t>q</a:t>
            </a:r>
            <a:r>
              <a:rPr sz="2550" spc="0" baseline="-1613" dirty="0" smtClean="0">
                <a:latin typeface="Verdana"/>
                <a:cs typeface="Verdana"/>
              </a:rPr>
              <a:t>uipulas fue</a:t>
            </a:r>
            <a:r>
              <a:rPr sz="2550" spc="4" baseline="-1613" dirty="0" smtClean="0">
                <a:latin typeface="Verdana"/>
                <a:cs typeface="Verdana"/>
              </a:rPr>
              <a:t>r</a:t>
            </a:r>
            <a:r>
              <a:rPr sz="2550" spc="0" baseline="-1613" dirty="0" smtClean="0">
                <a:latin typeface="Verdana"/>
                <a:cs typeface="Verdana"/>
              </a:rPr>
              <a:t>on</a:t>
            </a:r>
            <a:r>
              <a:rPr sz="2550" spc="-1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aus</a:t>
            </a:r>
            <a:r>
              <a:rPr sz="2550" spc="-9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icia</a:t>
            </a:r>
            <a:r>
              <a:rPr sz="2550" spc="-9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as</a:t>
            </a:r>
            <a:r>
              <a:rPr sz="2550" spc="9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or</a:t>
            </a:r>
            <a:r>
              <a:rPr sz="2550" spc="1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el </a:t>
            </a: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r</a:t>
            </a:r>
            <a:r>
              <a:rPr sz="2550" spc="9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sidente</a:t>
            </a:r>
            <a:endParaRPr sz="1700">
              <a:latin typeface="Verdana"/>
              <a:cs typeface="Verdana"/>
            </a:endParaRPr>
          </a:p>
          <a:p>
            <a:pPr marL="12700" marR="26658">
              <a:lnSpc>
                <a:spcPts val="1630"/>
              </a:lnSpc>
            </a:pP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 Guatemal</a:t>
            </a:r>
            <a:r>
              <a:rPr sz="2550" spc="-4" baseline="-1613" dirty="0" smtClean="0">
                <a:latin typeface="Verdana"/>
                <a:cs typeface="Verdana"/>
              </a:rPr>
              <a:t>a</a:t>
            </a:r>
            <a:r>
              <a:rPr sz="2550" spc="0" baseline="-1613" dirty="0" smtClean="0">
                <a:latin typeface="Verdana"/>
                <a:cs typeface="Verdana"/>
              </a:rPr>
              <a:t>,</a:t>
            </a:r>
            <a:r>
              <a:rPr sz="2550" spc="-1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Marco Vinicio</a:t>
            </a:r>
            <a:r>
              <a:rPr sz="2550" spc="-1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Ce</a:t>
            </a:r>
            <a:r>
              <a:rPr sz="2550" spc="4" baseline="-1613" dirty="0" smtClean="0">
                <a:latin typeface="Verdana"/>
                <a:cs typeface="Verdana"/>
              </a:rPr>
              <a:t>r</a:t>
            </a:r>
            <a:r>
              <a:rPr sz="2550" spc="0" baseline="-1613" dirty="0" smtClean="0">
                <a:latin typeface="Verdana"/>
                <a:cs typeface="Verdana"/>
              </a:rPr>
              <a:t>e</a:t>
            </a:r>
            <a:r>
              <a:rPr sz="2550" spc="9" baseline="-1613" dirty="0" smtClean="0">
                <a:latin typeface="Verdana"/>
                <a:cs typeface="Verdana"/>
              </a:rPr>
              <a:t>z</a:t>
            </a:r>
            <a:r>
              <a:rPr sz="2550" spc="0" baseline="-1613" dirty="0" smtClean="0">
                <a:latin typeface="Verdana"/>
                <a:cs typeface="Verdana"/>
              </a:rPr>
              <a:t>o</a:t>
            </a:r>
            <a:r>
              <a:rPr sz="2550" spc="-1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y contaron con la </a:t>
            </a:r>
            <a:r>
              <a:rPr sz="2550" spc="-9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articip</a:t>
            </a:r>
            <a:r>
              <a:rPr sz="2550" spc="-4" baseline="-1613" dirty="0" smtClean="0">
                <a:latin typeface="Verdana"/>
                <a:cs typeface="Verdana"/>
              </a:rPr>
              <a:t>a</a:t>
            </a:r>
            <a:r>
              <a:rPr sz="2550" spc="0" baseline="-1613" dirty="0" smtClean="0">
                <a:latin typeface="Verdana"/>
                <a:cs typeface="Verdana"/>
              </a:rPr>
              <a:t>ción</a:t>
            </a:r>
            <a:endParaRPr sz="1700">
              <a:latin typeface="Verdana"/>
              <a:cs typeface="Verdana"/>
            </a:endParaRPr>
          </a:p>
          <a:p>
            <a:pPr marL="12700" marR="26658">
              <a:lnSpc>
                <a:spcPts val="1630"/>
              </a:lnSpc>
            </a:pP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 los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emás </a:t>
            </a: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r</a:t>
            </a:r>
            <a:r>
              <a:rPr sz="2550" spc="9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sident</a:t>
            </a:r>
            <a:r>
              <a:rPr sz="2550" spc="4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s</a:t>
            </a:r>
            <a:r>
              <a:rPr sz="2550" spc="-19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</a:t>
            </a:r>
            <a:r>
              <a:rPr sz="2550" spc="1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Cent</a:t>
            </a:r>
            <a:r>
              <a:rPr sz="2550" spc="9" baseline="-1613" dirty="0" smtClean="0">
                <a:latin typeface="Verdana"/>
                <a:cs typeface="Verdana"/>
              </a:rPr>
              <a:t>r</a:t>
            </a:r>
            <a:r>
              <a:rPr sz="2550" spc="0" baseline="-1613" dirty="0" smtClean="0">
                <a:latin typeface="Verdana"/>
                <a:cs typeface="Verdana"/>
              </a:rPr>
              <a:t>o</a:t>
            </a:r>
            <a:r>
              <a:rPr sz="2550" spc="-4" baseline="-1613" dirty="0" smtClean="0">
                <a:latin typeface="Verdana"/>
                <a:cs typeface="Verdana"/>
              </a:rPr>
              <a:t>a</a:t>
            </a:r>
            <a:r>
              <a:rPr sz="2550" spc="0" baseline="-1613" dirty="0" smtClean="0">
                <a:latin typeface="Verdana"/>
                <a:cs typeface="Verdana"/>
              </a:rPr>
              <a:t>mé</a:t>
            </a:r>
            <a:r>
              <a:rPr sz="2550" spc="4" baseline="-1613" dirty="0" smtClean="0">
                <a:latin typeface="Verdana"/>
                <a:cs typeface="Verdana"/>
              </a:rPr>
              <a:t>r</a:t>
            </a:r>
            <a:r>
              <a:rPr sz="2550" spc="0" baseline="-1613" dirty="0" smtClean="0">
                <a:latin typeface="Verdana"/>
                <a:cs typeface="Verdana"/>
              </a:rPr>
              <a:t>ica:</a:t>
            </a:r>
            <a:r>
              <a:rPr sz="2550" spc="-25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José Azcona</a:t>
            </a:r>
            <a:r>
              <a:rPr sz="2550" spc="-9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</a:t>
            </a:r>
            <a:endParaRPr sz="1700">
              <a:latin typeface="Verdana"/>
              <a:cs typeface="Verdana"/>
            </a:endParaRPr>
          </a:p>
          <a:p>
            <a:pPr marL="12700" marR="26658">
              <a:lnSpc>
                <a:spcPts val="1635"/>
              </a:lnSpc>
              <a:spcBef>
                <a:spcPts val="0"/>
              </a:spcBef>
            </a:pPr>
            <a:r>
              <a:rPr sz="2550" spc="0" baseline="-1613" dirty="0" smtClean="0">
                <a:latin typeface="Verdana"/>
                <a:cs typeface="Verdana"/>
              </a:rPr>
              <a:t>Hon</a:t>
            </a:r>
            <a:r>
              <a:rPr sz="2550" spc="-9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uras,</a:t>
            </a:r>
            <a:r>
              <a:rPr sz="2550" spc="-29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Da</a:t>
            </a:r>
            <a:r>
              <a:rPr sz="2550" spc="0" baseline="-1613" dirty="0" smtClean="0">
                <a:latin typeface="Verdana"/>
                <a:cs typeface="Verdana"/>
              </a:rPr>
              <a:t>niel Ort</a:t>
            </a:r>
            <a:r>
              <a:rPr sz="2550" spc="4" baseline="-1613" dirty="0" smtClean="0">
                <a:latin typeface="Verdana"/>
                <a:cs typeface="Verdana"/>
              </a:rPr>
              <a:t>e</a:t>
            </a:r>
            <a:r>
              <a:rPr sz="2550" spc="-4" baseline="-1613" dirty="0" smtClean="0">
                <a:latin typeface="Verdana"/>
                <a:cs typeface="Verdana"/>
              </a:rPr>
              <a:t>g</a:t>
            </a:r>
            <a:r>
              <a:rPr sz="2550" spc="0" baseline="-1613" dirty="0" smtClean="0">
                <a:latin typeface="Verdana"/>
                <a:cs typeface="Verdana"/>
              </a:rPr>
              <a:t>a </a:t>
            </a:r>
            <a:r>
              <a:rPr sz="2550" spc="-9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 Nic</a:t>
            </a:r>
            <a:r>
              <a:rPr sz="2550" spc="-9" baseline="-1613" dirty="0" smtClean="0">
                <a:latin typeface="Verdana"/>
                <a:cs typeface="Verdana"/>
              </a:rPr>
              <a:t>a</a:t>
            </a:r>
            <a:r>
              <a:rPr sz="2550" spc="0" baseline="-1613" dirty="0" smtClean="0">
                <a:latin typeface="Verdana"/>
                <a:cs typeface="Verdana"/>
              </a:rPr>
              <a:t>ra</a:t>
            </a:r>
            <a:r>
              <a:rPr sz="2550" spc="-4" baseline="-1613" dirty="0" smtClean="0">
                <a:latin typeface="Verdana"/>
                <a:cs typeface="Verdana"/>
              </a:rPr>
              <a:t>g</a:t>
            </a:r>
            <a:r>
              <a:rPr sz="2550" spc="0" baseline="-1613" dirty="0" smtClean="0">
                <a:latin typeface="Verdana"/>
                <a:cs typeface="Verdana"/>
              </a:rPr>
              <a:t>u</a:t>
            </a:r>
            <a:r>
              <a:rPr sz="2550" spc="-4" baseline="-1613" dirty="0" smtClean="0">
                <a:latin typeface="Verdana"/>
                <a:cs typeface="Verdana"/>
              </a:rPr>
              <a:t>a</a:t>
            </a:r>
            <a:r>
              <a:rPr sz="2550" spc="0" baseline="-1613" dirty="0" smtClean="0">
                <a:latin typeface="Verdana"/>
                <a:cs typeface="Verdana"/>
              </a:rPr>
              <a:t>,</a:t>
            </a:r>
            <a:r>
              <a:rPr sz="2550" spc="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José N</a:t>
            </a:r>
            <a:r>
              <a:rPr sz="2550" spc="-9" baseline="-1613" dirty="0" smtClean="0">
                <a:latin typeface="Verdana"/>
                <a:cs typeface="Verdana"/>
              </a:rPr>
              <a:t>a</a:t>
            </a: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oleón</a:t>
            </a:r>
            <a:r>
              <a:rPr sz="2550" spc="14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u</a:t>
            </a:r>
            <a:r>
              <a:rPr sz="2550" spc="-4" baseline="-1613" dirty="0" smtClean="0">
                <a:latin typeface="Verdana"/>
                <a:cs typeface="Verdana"/>
              </a:rPr>
              <a:t>a</a:t>
            </a:r>
            <a:r>
              <a:rPr sz="2550" spc="0" baseline="-1613" dirty="0" smtClean="0">
                <a:latin typeface="Verdana"/>
                <a:cs typeface="Verdana"/>
              </a:rPr>
              <a:t>rte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 El</a:t>
            </a:r>
            <a:endParaRPr sz="1700">
              <a:latin typeface="Verdana"/>
              <a:cs typeface="Verdana"/>
            </a:endParaRPr>
          </a:p>
          <a:p>
            <a:pPr marL="12700" marR="26658">
              <a:lnSpc>
                <a:spcPts val="1630"/>
              </a:lnSpc>
            </a:pPr>
            <a:r>
              <a:rPr sz="2550" spc="0" baseline="-1613" dirty="0" smtClean="0">
                <a:latin typeface="Verdana"/>
                <a:cs typeface="Verdana"/>
              </a:rPr>
              <a:t>S</a:t>
            </a:r>
            <a:r>
              <a:rPr sz="2550" spc="-4" baseline="-1613" dirty="0" smtClean="0">
                <a:latin typeface="Verdana"/>
                <a:cs typeface="Verdana"/>
              </a:rPr>
              <a:t>a</a:t>
            </a:r>
            <a:r>
              <a:rPr sz="2550" spc="0" baseline="-1613" dirty="0" smtClean="0">
                <a:latin typeface="Verdana"/>
                <a:cs typeface="Verdana"/>
              </a:rPr>
              <a:t>lva</a:t>
            </a:r>
            <a:r>
              <a:rPr sz="2550" spc="-9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or</a:t>
            </a:r>
            <a:r>
              <a:rPr sz="2550" spc="-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y</a:t>
            </a:r>
            <a:r>
              <a:rPr sz="2550" spc="-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Óscar A</a:t>
            </a:r>
            <a:r>
              <a:rPr sz="2550" spc="4" baseline="-1613" dirty="0" smtClean="0">
                <a:latin typeface="Verdana"/>
                <a:cs typeface="Verdana"/>
              </a:rPr>
              <a:t>r</a:t>
            </a:r>
            <a:r>
              <a:rPr sz="2550" spc="0" baseline="-1613" dirty="0" smtClean="0">
                <a:latin typeface="Verdana"/>
                <a:cs typeface="Verdana"/>
              </a:rPr>
              <a:t>ias</a:t>
            </a:r>
            <a:r>
              <a:rPr sz="2550" spc="-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S</a:t>
            </a:r>
            <a:r>
              <a:rPr sz="2550" spc="-4" baseline="-1613" dirty="0" smtClean="0">
                <a:latin typeface="Verdana"/>
                <a:cs typeface="Verdana"/>
              </a:rPr>
              <a:t>á</a:t>
            </a:r>
            <a:r>
              <a:rPr sz="2550" spc="0" baseline="-1613" dirty="0" smtClean="0">
                <a:latin typeface="Verdana"/>
                <a:cs typeface="Verdana"/>
              </a:rPr>
              <a:t>nch</a:t>
            </a:r>
            <a:r>
              <a:rPr sz="2550" spc="4" baseline="-1613" dirty="0" smtClean="0">
                <a:latin typeface="Verdana"/>
                <a:cs typeface="Verdana"/>
              </a:rPr>
              <a:t>ez</a:t>
            </a:r>
            <a:r>
              <a:rPr sz="2550" spc="0" baseline="-1613" dirty="0" smtClean="0">
                <a:latin typeface="Verdana"/>
                <a:cs typeface="Verdana"/>
              </a:rPr>
              <a:t>,</a:t>
            </a:r>
            <a:r>
              <a:rPr sz="2550" spc="-19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 Costa</a:t>
            </a:r>
            <a:r>
              <a:rPr sz="2550" spc="1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Rica.</a:t>
            </a:r>
            <a:endParaRPr sz="1700">
              <a:latin typeface="Verdana"/>
              <a:cs typeface="Verdana"/>
            </a:endParaRPr>
          </a:p>
          <a:p>
            <a:pPr marL="12700" marR="26658">
              <a:lnSpc>
                <a:spcPts val="1630"/>
              </a:lnSpc>
            </a:pPr>
            <a:r>
              <a:rPr sz="2550" spc="0" baseline="-1613" dirty="0" smtClean="0">
                <a:latin typeface="Verdana"/>
                <a:cs typeface="Verdana"/>
              </a:rPr>
              <a:t>En</a:t>
            </a:r>
            <a:r>
              <a:rPr sz="2550" spc="-1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Esqui</a:t>
            </a: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ulas,</a:t>
            </a:r>
            <a:r>
              <a:rPr sz="2550" spc="-1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sin </a:t>
            </a:r>
            <a:r>
              <a:rPr sz="2550" spc="4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l</a:t>
            </a:r>
            <a:r>
              <a:rPr sz="2550" spc="-1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concu</a:t>
            </a:r>
            <a:r>
              <a:rPr sz="2550" spc="4" baseline="-1613" dirty="0" smtClean="0">
                <a:latin typeface="Verdana"/>
                <a:cs typeface="Verdana"/>
              </a:rPr>
              <a:t>r</a:t>
            </a:r>
            <a:r>
              <a:rPr sz="2550" spc="0" baseline="-1613" dirty="0" smtClean="0">
                <a:latin typeface="Verdana"/>
                <a:cs typeface="Verdana"/>
              </a:rPr>
              <a:t>so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 ot</a:t>
            </a:r>
            <a:r>
              <a:rPr sz="2550" spc="4" baseline="-1613" dirty="0" smtClean="0">
                <a:latin typeface="Verdana"/>
                <a:cs typeface="Verdana"/>
              </a:rPr>
              <a:t>r</a:t>
            </a:r>
            <a:r>
              <a:rPr sz="2550" spc="0" baseline="-1613" dirty="0" smtClean="0">
                <a:latin typeface="Verdana"/>
                <a:cs typeface="Verdana"/>
              </a:rPr>
              <a:t>os </a:t>
            </a:r>
            <a:r>
              <a:rPr sz="2550" spc="-4" baseline="-1613" dirty="0" smtClean="0">
                <a:latin typeface="Verdana"/>
                <a:cs typeface="Verdana"/>
              </a:rPr>
              <a:t>a</a:t>
            </a:r>
            <a:r>
              <a:rPr sz="2550" spc="0" baseline="-1613" dirty="0" smtClean="0">
                <a:latin typeface="Verdana"/>
                <a:cs typeface="Verdana"/>
              </a:rPr>
              <a:t>ctor</a:t>
            </a:r>
            <a:r>
              <a:rPr sz="2550" spc="4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s </a:t>
            </a:r>
            <a:r>
              <a:rPr sz="2550" spc="-4" baseline="-1613" dirty="0" smtClean="0">
                <a:latin typeface="Verdana"/>
                <a:cs typeface="Verdana"/>
              </a:rPr>
              <a:t>q</a:t>
            </a:r>
            <a:r>
              <a:rPr sz="2550" spc="0" baseline="-1613" dirty="0" smtClean="0">
                <a:latin typeface="Verdana"/>
                <a:cs typeface="Verdana"/>
              </a:rPr>
              <a:t>ue</a:t>
            </a:r>
            <a:r>
              <a:rPr sz="2550" spc="2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ha</a:t>
            </a:r>
            <a:r>
              <a:rPr sz="2550" spc="-9" baseline="-1613" dirty="0" smtClean="0">
                <a:latin typeface="Verdana"/>
                <a:cs typeface="Verdana"/>
              </a:rPr>
              <a:t>b</a:t>
            </a:r>
            <a:r>
              <a:rPr sz="2550" spc="0" baseline="-1613" dirty="0" smtClean="0">
                <a:latin typeface="Verdana"/>
                <a:cs typeface="Verdana"/>
              </a:rPr>
              <a:t>ían venido</a:t>
            </a:r>
            <a:endParaRPr sz="1700">
              <a:latin typeface="Verdana"/>
              <a:cs typeface="Verdana"/>
            </a:endParaRPr>
          </a:p>
          <a:p>
            <a:pPr marL="12700" marR="26658">
              <a:lnSpc>
                <a:spcPts val="1630"/>
              </a:lnSpc>
            </a:pPr>
            <a:r>
              <a:rPr sz="2550" spc="0" baseline="-1613" dirty="0" smtClean="0">
                <a:latin typeface="Verdana"/>
                <a:cs typeface="Verdana"/>
              </a:rPr>
              <a:t>medi</a:t>
            </a:r>
            <a:r>
              <a:rPr sz="2550" spc="-4" baseline="-1613" dirty="0" smtClean="0">
                <a:latin typeface="Verdana"/>
                <a:cs typeface="Verdana"/>
              </a:rPr>
              <a:t>a</a:t>
            </a:r>
            <a:r>
              <a:rPr sz="2550" spc="0" baseline="-1613" dirty="0" smtClean="0">
                <a:latin typeface="Verdana"/>
                <a:cs typeface="Verdana"/>
              </a:rPr>
              <a:t>ndo</a:t>
            </a:r>
            <a:r>
              <a:rPr sz="2550" spc="-1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en el conflicto r</a:t>
            </a:r>
            <a:r>
              <a:rPr sz="2550" spc="9" baseline="-1613" dirty="0" smtClean="0">
                <a:latin typeface="Verdana"/>
                <a:cs typeface="Verdana"/>
              </a:rPr>
              <a:t>e</a:t>
            </a:r>
            <a:r>
              <a:rPr sz="2550" spc="-4" baseline="-1613" dirty="0" smtClean="0">
                <a:latin typeface="Verdana"/>
                <a:cs typeface="Verdana"/>
              </a:rPr>
              <a:t>g</a:t>
            </a:r>
            <a:r>
              <a:rPr sz="2550" spc="0" baseline="-1613" dirty="0" smtClean="0">
                <a:latin typeface="Verdana"/>
                <a:cs typeface="Verdana"/>
              </a:rPr>
              <a:t>ional,</a:t>
            </a:r>
            <a:r>
              <a:rPr sz="2550" spc="-1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se </a:t>
            </a:r>
            <a:r>
              <a:rPr sz="2550" spc="-4" baseline="-1613" dirty="0" smtClean="0">
                <a:latin typeface="Verdana"/>
                <a:cs typeface="Verdana"/>
              </a:rPr>
              <a:t>b</a:t>
            </a:r>
            <a:r>
              <a:rPr sz="2550" spc="0" baseline="-1613" dirty="0" smtClean="0">
                <a:latin typeface="Verdana"/>
                <a:cs typeface="Verdana"/>
              </a:rPr>
              <a:t>uscó</a:t>
            </a:r>
            <a:r>
              <a:rPr sz="2550" spc="1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im</a:t>
            </a: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l</a:t>
            </a:r>
            <a:r>
              <a:rPr sz="2550" spc="4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mentar</a:t>
            </a:r>
            <a:r>
              <a:rPr sz="2550" spc="-25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el P</a:t>
            </a:r>
            <a:r>
              <a:rPr sz="2550" spc="4" baseline="-1613" dirty="0" smtClean="0">
                <a:latin typeface="Verdana"/>
                <a:cs typeface="Verdana"/>
              </a:rPr>
              <a:t>l</a:t>
            </a:r>
            <a:r>
              <a:rPr sz="2550" spc="0" baseline="-1613" dirty="0" smtClean="0">
                <a:latin typeface="Verdana"/>
                <a:cs typeface="Verdana"/>
              </a:rPr>
              <a:t>an</a:t>
            </a:r>
            <a:r>
              <a:rPr sz="2550" spc="-9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</a:t>
            </a:r>
            <a:endParaRPr sz="1700">
              <a:latin typeface="Verdana"/>
              <a:cs typeface="Verdana"/>
            </a:endParaRPr>
          </a:p>
          <a:p>
            <a:pPr marL="12700" marR="26658">
              <a:lnSpc>
                <a:spcPts val="1630"/>
              </a:lnSpc>
            </a:pPr>
            <a:r>
              <a:rPr sz="2550" spc="0" baseline="-1613" dirty="0" smtClean="0">
                <a:latin typeface="Verdana"/>
                <a:cs typeface="Verdana"/>
              </a:rPr>
              <a:t>Paz</a:t>
            </a:r>
            <a:r>
              <a:rPr sz="2550" spc="-14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ropuesto p</a:t>
            </a:r>
            <a:r>
              <a:rPr sz="2550" spc="-4" baseline="-1613" dirty="0" smtClean="0">
                <a:latin typeface="Verdana"/>
                <a:cs typeface="Verdana"/>
              </a:rPr>
              <a:t>o</a:t>
            </a:r>
            <a:r>
              <a:rPr sz="2550" spc="0" baseline="-1613" dirty="0" smtClean="0">
                <a:latin typeface="Verdana"/>
                <a:cs typeface="Verdana"/>
              </a:rPr>
              <a:t>r</a:t>
            </a:r>
            <a:r>
              <a:rPr sz="2550" spc="1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el </a:t>
            </a: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r</a:t>
            </a:r>
            <a:r>
              <a:rPr sz="2550" spc="9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sidente</a:t>
            </a:r>
            <a:r>
              <a:rPr sz="2550" spc="-14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 Costa</a:t>
            </a:r>
            <a:r>
              <a:rPr sz="2550" spc="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Rica,</a:t>
            </a:r>
            <a:r>
              <a:rPr sz="2550" spc="9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r.</a:t>
            </a:r>
            <a:r>
              <a:rPr sz="2550" spc="-1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Óscar</a:t>
            </a:r>
            <a:r>
              <a:rPr sz="2550" spc="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Arias</a:t>
            </a:r>
            <a:endParaRPr sz="1700">
              <a:latin typeface="Verdana"/>
              <a:cs typeface="Verdana"/>
            </a:endParaRPr>
          </a:p>
          <a:p>
            <a:pPr marL="12700" marR="26658">
              <a:lnSpc>
                <a:spcPts val="1630"/>
              </a:lnSpc>
            </a:pPr>
            <a:r>
              <a:rPr sz="2550" spc="0" baseline="-1613" dirty="0" smtClean="0">
                <a:latin typeface="Verdana"/>
                <a:cs typeface="Verdana"/>
              </a:rPr>
              <a:t>S</a:t>
            </a:r>
            <a:r>
              <a:rPr sz="2550" spc="-4" baseline="-1613" dirty="0" smtClean="0">
                <a:latin typeface="Verdana"/>
                <a:cs typeface="Verdana"/>
              </a:rPr>
              <a:t>á</a:t>
            </a:r>
            <a:r>
              <a:rPr sz="2550" spc="0" baseline="-1613" dirty="0" smtClean="0">
                <a:latin typeface="Verdana"/>
                <a:cs typeface="Verdana"/>
              </a:rPr>
              <a:t>nch</a:t>
            </a:r>
            <a:r>
              <a:rPr sz="2550" spc="4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z</a:t>
            </a:r>
            <a:r>
              <a:rPr sz="2550" spc="-29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q</a:t>
            </a:r>
            <a:r>
              <a:rPr sz="2550" spc="0" baseline="-1613" dirty="0" smtClean="0">
                <a:latin typeface="Verdana"/>
                <a:cs typeface="Verdana"/>
              </a:rPr>
              <a:t>u</a:t>
            </a:r>
            <a:r>
              <a:rPr sz="2550" spc="4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,</a:t>
            </a:r>
            <a:r>
              <a:rPr sz="2550" spc="-1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como</a:t>
            </a:r>
            <a:r>
              <a:rPr sz="2550" spc="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o</a:t>
            </a:r>
            <a:r>
              <a:rPr sz="2550" spc="-9" baseline="-1613" dirty="0" smtClean="0">
                <a:latin typeface="Verdana"/>
                <a:cs typeface="Verdana"/>
              </a:rPr>
              <a:t>b</a:t>
            </a:r>
            <a:r>
              <a:rPr sz="2550" spc="0" baseline="-1613" dirty="0" smtClean="0">
                <a:latin typeface="Verdana"/>
                <a:cs typeface="Verdana"/>
              </a:rPr>
              <a:t>j</a:t>
            </a:r>
            <a:r>
              <a:rPr sz="2550" spc="4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tivo </a:t>
            </a: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r</a:t>
            </a:r>
            <a:r>
              <a:rPr sz="2550" spc="4" baseline="-1613" dirty="0" smtClean="0">
                <a:latin typeface="Verdana"/>
                <a:cs typeface="Verdana"/>
              </a:rPr>
              <a:t>i</a:t>
            </a:r>
            <a:r>
              <a:rPr sz="2550" spc="0" baseline="-1613" dirty="0" smtClean="0">
                <a:latin typeface="Verdana"/>
                <a:cs typeface="Verdana"/>
              </a:rPr>
              <a:t>ncip</a:t>
            </a:r>
            <a:r>
              <a:rPr sz="2550" spc="-4" baseline="-1613" dirty="0" smtClean="0">
                <a:latin typeface="Verdana"/>
                <a:cs typeface="Verdana"/>
              </a:rPr>
              <a:t>a</a:t>
            </a:r>
            <a:r>
              <a:rPr sz="2550" spc="0" baseline="-1613" dirty="0" smtClean="0">
                <a:latin typeface="Verdana"/>
                <a:cs typeface="Verdana"/>
              </a:rPr>
              <a:t>l</a:t>
            </a:r>
            <a:r>
              <a:rPr sz="2550" spc="-9" baseline="-1613" dirty="0" smtClean="0">
                <a:latin typeface="Verdana"/>
                <a:cs typeface="Verdana"/>
              </a:rPr>
              <a:t> </a:t>
            </a: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rop</a:t>
            </a:r>
            <a:r>
              <a:rPr sz="2550" spc="-4" baseline="-1613" dirty="0" smtClean="0">
                <a:latin typeface="Verdana"/>
                <a:cs typeface="Verdana"/>
              </a:rPr>
              <a:t>o</a:t>
            </a:r>
            <a:r>
              <a:rPr sz="2550" spc="0" baseline="-1613" dirty="0" smtClean="0">
                <a:latin typeface="Verdana"/>
                <a:cs typeface="Verdana"/>
              </a:rPr>
              <a:t>nía</a:t>
            </a:r>
            <a:r>
              <a:rPr sz="2550" spc="2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la </a:t>
            </a:r>
            <a:r>
              <a:rPr sz="2550" spc="-9" baseline="-1613" dirty="0" smtClean="0">
                <a:latin typeface="Verdana"/>
                <a:cs typeface="Verdana"/>
              </a:rPr>
              <a:t>b</a:t>
            </a:r>
            <a:r>
              <a:rPr sz="2550" spc="0" baseline="-1613" dirty="0" smtClean="0">
                <a:latin typeface="Verdana"/>
                <a:cs typeface="Verdana"/>
              </a:rPr>
              <a:t>úsqueda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 </a:t>
            </a:r>
            <a:r>
              <a:rPr sz="2550" spc="4" baseline="-1613" dirty="0" smtClean="0">
                <a:latin typeface="Verdana"/>
                <a:cs typeface="Verdana"/>
              </a:rPr>
              <a:t>l</a:t>
            </a:r>
            <a:r>
              <a:rPr sz="2550" spc="0" baseline="-1613" dirty="0" smtClean="0">
                <a:latin typeface="Verdana"/>
                <a:cs typeface="Verdana"/>
              </a:rPr>
              <a:t>a</a:t>
            </a:r>
            <a:endParaRPr sz="1700">
              <a:latin typeface="Verdana"/>
              <a:cs typeface="Verdana"/>
            </a:endParaRPr>
          </a:p>
          <a:p>
            <a:pPr marL="12700" marR="26658">
              <a:lnSpc>
                <a:spcPts val="1630"/>
              </a:lnSpc>
            </a:pP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az</a:t>
            </a:r>
            <a:r>
              <a:rPr sz="2550" spc="-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y</a:t>
            </a:r>
            <a:r>
              <a:rPr sz="2550" spc="-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la consi</a:t>
            </a:r>
            <a:r>
              <a:rPr sz="2550" spc="-9" baseline="-1613" dirty="0" smtClean="0">
                <a:latin typeface="Verdana"/>
                <a:cs typeface="Verdana"/>
              </a:rPr>
              <a:t>g</a:t>
            </a:r>
            <a:r>
              <a:rPr sz="2550" spc="0" baseline="-1613" dirty="0" smtClean="0">
                <a:latin typeface="Verdana"/>
                <a:cs typeface="Verdana"/>
              </a:rPr>
              <a:t>ui</a:t>
            </a:r>
            <a:r>
              <a:rPr sz="2550" spc="4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nte</a:t>
            </a:r>
            <a:r>
              <a:rPr sz="2550" spc="-1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instauración 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 democracias</a:t>
            </a:r>
            <a:r>
              <a:rPr sz="2550" spc="-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r</a:t>
            </a:r>
            <a:r>
              <a:rPr sz="2550" spc="9" baseline="-1613" dirty="0" smtClean="0">
                <a:latin typeface="Verdana"/>
                <a:cs typeface="Verdana"/>
              </a:rPr>
              <a:t>e</a:t>
            </a: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r</a:t>
            </a:r>
            <a:r>
              <a:rPr sz="2550" spc="9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se</a:t>
            </a:r>
            <a:r>
              <a:rPr sz="2550" spc="4" baseline="-1613" dirty="0" smtClean="0">
                <a:latin typeface="Verdana"/>
                <a:cs typeface="Verdana"/>
              </a:rPr>
              <a:t>n</a:t>
            </a:r>
            <a:r>
              <a:rPr sz="2550" spc="0" baseline="-1613" dirty="0" smtClean="0">
                <a:latin typeface="Verdana"/>
                <a:cs typeface="Verdana"/>
              </a:rPr>
              <a:t>tativ</a:t>
            </a:r>
            <a:r>
              <a:rPr sz="2550" spc="-4" baseline="-1613" dirty="0" smtClean="0">
                <a:latin typeface="Verdana"/>
                <a:cs typeface="Verdana"/>
              </a:rPr>
              <a:t>a</a:t>
            </a:r>
            <a:r>
              <a:rPr sz="2550" spc="0" baseline="-1613" dirty="0" smtClean="0">
                <a:latin typeface="Verdana"/>
                <a:cs typeface="Verdana"/>
              </a:rPr>
              <a:t>s</a:t>
            </a:r>
            <a:endParaRPr sz="1700">
              <a:latin typeface="Verdana"/>
              <a:cs typeface="Verdana"/>
            </a:endParaRPr>
          </a:p>
          <a:p>
            <a:pPr marL="12700" marR="26658">
              <a:lnSpc>
                <a:spcPts val="1635"/>
              </a:lnSpc>
              <a:spcBef>
                <a:spcPts val="0"/>
              </a:spcBef>
            </a:pPr>
            <a:r>
              <a:rPr sz="2550" spc="0" baseline="-1613" dirty="0" smtClean="0">
                <a:latin typeface="Verdana"/>
                <a:cs typeface="Verdana"/>
              </a:rPr>
              <a:t>en</a:t>
            </a:r>
            <a:r>
              <a:rPr sz="2550" spc="-1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c</a:t>
            </a:r>
            <a:r>
              <a:rPr sz="2550" spc="-4" baseline="-1613" dirty="0" smtClean="0">
                <a:latin typeface="Verdana"/>
                <a:cs typeface="Verdana"/>
              </a:rPr>
              <a:t>ad</a:t>
            </a:r>
            <a:r>
              <a:rPr sz="2550" spc="0" baseline="-1613" dirty="0" smtClean="0">
                <a:latin typeface="Verdana"/>
                <a:cs typeface="Verdana"/>
              </a:rPr>
              <a:t>a</a:t>
            </a:r>
            <a:r>
              <a:rPr sz="2550" spc="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uno </a:t>
            </a:r>
            <a:r>
              <a:rPr sz="2550" spc="-9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 los </a:t>
            </a:r>
            <a:r>
              <a:rPr sz="2550" spc="-9" baseline="-1613" dirty="0" smtClean="0">
                <a:latin typeface="Verdana"/>
                <a:cs typeface="Verdana"/>
              </a:rPr>
              <a:t>p</a:t>
            </a:r>
            <a:r>
              <a:rPr sz="2550" spc="-4" baseline="-1613" dirty="0" smtClean="0">
                <a:latin typeface="Verdana"/>
                <a:cs typeface="Verdana"/>
              </a:rPr>
              <a:t>a</a:t>
            </a:r>
            <a:r>
              <a:rPr sz="2550" spc="0" baseline="-1613" dirty="0" smtClean="0">
                <a:latin typeface="Verdana"/>
                <a:cs typeface="Verdana"/>
              </a:rPr>
              <a:t>íses</a:t>
            </a:r>
            <a:r>
              <a:rPr sz="2550" spc="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en con</a:t>
            </a:r>
            <a:r>
              <a:rPr sz="2550" spc="-4" baseline="-1613" dirty="0" smtClean="0">
                <a:latin typeface="Verdana"/>
                <a:cs typeface="Verdana"/>
              </a:rPr>
              <a:t>f</a:t>
            </a:r>
            <a:r>
              <a:rPr sz="2550" spc="0" baseline="-1613" dirty="0" smtClean="0">
                <a:latin typeface="Verdana"/>
                <a:cs typeface="Verdana"/>
              </a:rPr>
              <a:t>lict</a:t>
            </a:r>
            <a:r>
              <a:rPr sz="2550" spc="-4" baseline="-1613" dirty="0" smtClean="0">
                <a:latin typeface="Verdana"/>
                <a:cs typeface="Verdana"/>
              </a:rPr>
              <a:t>o</a:t>
            </a:r>
            <a:r>
              <a:rPr sz="2550" spc="0" baseline="-1613" dirty="0" smtClean="0">
                <a:latin typeface="Verdana"/>
                <a:cs typeface="Verdana"/>
              </a:rPr>
              <a:t>.</a:t>
            </a:r>
            <a:r>
              <a:rPr sz="2550" spc="-19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Su </a:t>
            </a:r>
            <a:r>
              <a:rPr sz="2550" spc="-9" baseline="-1613" dirty="0" smtClean="0">
                <a:latin typeface="Verdana"/>
                <a:cs typeface="Verdana"/>
              </a:rPr>
              <a:t>a</a:t>
            </a:r>
            <a:r>
              <a:rPr sz="2550" spc="-4" baseline="-1613" dirty="0" smtClean="0">
                <a:latin typeface="Verdana"/>
                <a:cs typeface="Verdana"/>
              </a:rPr>
              <a:t>p</a:t>
            </a:r>
            <a:r>
              <a:rPr sz="2550" spc="0" baseline="-1613" dirty="0" smtClean="0">
                <a:latin typeface="Verdana"/>
                <a:cs typeface="Verdana"/>
              </a:rPr>
              <a:t>ro</a:t>
            </a:r>
            <a:r>
              <a:rPr sz="2550" spc="-4" baseline="-1613" dirty="0" smtClean="0">
                <a:latin typeface="Verdana"/>
                <a:cs typeface="Verdana"/>
              </a:rPr>
              <a:t>ba</a:t>
            </a:r>
            <a:r>
              <a:rPr sz="2550" spc="0" baseline="-1613" dirty="0" smtClean="0">
                <a:latin typeface="Verdana"/>
                <a:cs typeface="Verdana"/>
              </a:rPr>
              <a:t>ción, </a:t>
            </a:r>
            <a:r>
              <a:rPr sz="2550" spc="-9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e m</a:t>
            </a:r>
            <a:r>
              <a:rPr sz="2550" spc="-4" baseline="-1613" dirty="0" smtClean="0">
                <a:latin typeface="Verdana"/>
                <a:cs typeface="Verdana"/>
              </a:rPr>
              <a:t>a</a:t>
            </a:r>
            <a:r>
              <a:rPr sz="2550" spc="0" baseline="-1613" dirty="0" smtClean="0">
                <a:latin typeface="Verdana"/>
                <a:cs typeface="Verdana"/>
              </a:rPr>
              <a:t>ne</a:t>
            </a:r>
            <a:r>
              <a:rPr sz="2550" spc="4" baseline="-1613" dirty="0" smtClean="0">
                <a:latin typeface="Verdana"/>
                <a:cs typeface="Verdana"/>
              </a:rPr>
              <a:t>r</a:t>
            </a:r>
            <a:r>
              <a:rPr sz="2550" spc="0" baseline="-1613" dirty="0" smtClean="0">
                <a:latin typeface="Verdana"/>
                <a:cs typeface="Verdana"/>
              </a:rPr>
              <a:t>a</a:t>
            </a:r>
            <a:endParaRPr sz="1700">
              <a:latin typeface="Verdana"/>
              <a:cs typeface="Verdana"/>
            </a:endParaRPr>
          </a:p>
          <a:p>
            <a:pPr marL="12700" marR="26658">
              <a:lnSpc>
                <a:spcPts val="1635"/>
              </a:lnSpc>
            </a:pPr>
            <a:r>
              <a:rPr sz="2550" spc="0" baseline="-1613" dirty="0" smtClean="0">
                <a:latin typeface="Verdana"/>
                <a:cs typeface="Verdana"/>
              </a:rPr>
              <a:t>unánime,</a:t>
            </a:r>
            <a:r>
              <a:rPr sz="2550" spc="-34" baseline="-1613" dirty="0" smtClean="0">
                <a:latin typeface="Verdana"/>
                <a:cs typeface="Verdana"/>
              </a:rPr>
              <a:t> </a:t>
            </a:r>
            <a:r>
              <a:rPr sz="2550" spc="0" baseline="-1613" dirty="0" smtClean="0">
                <a:latin typeface="Verdana"/>
                <a:cs typeface="Verdana"/>
              </a:rPr>
              <a:t>y</a:t>
            </a:r>
            <a:r>
              <a:rPr sz="2550" spc="-4" baseline="-1613" dirty="0" smtClean="0">
                <a:latin typeface="Verdana"/>
                <a:cs typeface="Verdana"/>
              </a:rPr>
              <a:t> p</a:t>
            </a:r>
            <a:r>
              <a:rPr sz="2550" spc="0" baseline="-1613" dirty="0" smtClean="0">
                <a:latin typeface="Verdana"/>
                <a:cs typeface="Verdana"/>
              </a:rPr>
              <a:t>oste</a:t>
            </a:r>
            <a:r>
              <a:rPr sz="2550" spc="4" baseline="-1613" dirty="0" smtClean="0">
                <a:latin typeface="Verdana"/>
                <a:cs typeface="Verdana"/>
              </a:rPr>
              <a:t>r</a:t>
            </a:r>
            <a:r>
              <a:rPr sz="2550" spc="0" baseline="-1613" dirty="0" smtClean="0">
                <a:latin typeface="Verdana"/>
                <a:cs typeface="Verdana"/>
              </a:rPr>
              <a:t>ior ratificació</a:t>
            </a:r>
            <a:r>
              <a:rPr sz="2550" spc="4" baseline="-1613" dirty="0" smtClean="0">
                <a:latin typeface="Verdana"/>
                <a:cs typeface="Verdana"/>
              </a:rPr>
              <a:t>n</a:t>
            </a:r>
            <a:r>
              <a:rPr sz="2550" spc="0" baseline="-1613" dirty="0" smtClean="0">
                <a:latin typeface="Verdana"/>
                <a:cs typeface="Verdana"/>
              </a:rPr>
              <a:t>, es r</a:t>
            </a:r>
            <a:r>
              <a:rPr sz="2550" spc="9" baseline="-1613" dirty="0" smtClean="0">
                <a:latin typeface="Verdana"/>
                <a:cs typeface="Verdana"/>
              </a:rPr>
              <a:t>e</a:t>
            </a:r>
            <a:r>
              <a:rPr sz="2550" spc="0" baseline="-1613" dirty="0" smtClean="0">
                <a:latin typeface="Verdana"/>
                <a:cs typeface="Verdana"/>
              </a:rPr>
              <a:t>conoci</a:t>
            </a:r>
            <a:r>
              <a:rPr sz="2550" spc="-4" baseline="-1613" dirty="0" smtClean="0">
                <a:latin typeface="Verdana"/>
                <a:cs typeface="Verdana"/>
              </a:rPr>
              <a:t>d</a:t>
            </a:r>
            <a:r>
              <a:rPr sz="2550" spc="0" baseline="-1613" dirty="0" smtClean="0">
                <a:latin typeface="Verdana"/>
                <a:cs typeface="Verdana"/>
              </a:rPr>
              <a:t>a c</a:t>
            </a:r>
            <a:r>
              <a:rPr sz="2550" spc="-4" baseline="-1613" dirty="0" smtClean="0">
                <a:latin typeface="Verdana"/>
                <a:cs typeface="Verdana"/>
              </a:rPr>
              <a:t>o</a:t>
            </a:r>
            <a:r>
              <a:rPr sz="2550" spc="0" baseline="-1613" dirty="0" smtClean="0">
                <a:latin typeface="Verdana"/>
                <a:cs typeface="Verdana"/>
              </a:rPr>
              <a:t>mo la m</a:t>
            </a:r>
            <a:r>
              <a:rPr sz="2550" spc="-4" baseline="-1613" dirty="0" smtClean="0">
                <a:latin typeface="Verdana"/>
                <a:cs typeface="Verdana"/>
              </a:rPr>
              <a:t>á</a:t>
            </a:r>
            <a:r>
              <a:rPr sz="2550" spc="0" baseline="-1613" dirty="0" smtClean="0">
                <a:latin typeface="Verdana"/>
                <a:cs typeface="Verdana"/>
              </a:rPr>
              <a:t>xima</a:t>
            </a:r>
            <a:endParaRPr sz="1700">
              <a:latin typeface="Verdana"/>
              <a:cs typeface="Verdana"/>
            </a:endParaRPr>
          </a:p>
          <a:p>
            <a:pPr marL="12700" marR="26658">
              <a:lnSpc>
                <a:spcPts val="1700"/>
              </a:lnSpc>
              <a:spcBef>
                <a:spcPts val="3"/>
              </a:spcBef>
            </a:pPr>
            <a:r>
              <a:rPr sz="1700" spc="0" dirty="0" smtClean="0">
                <a:latin typeface="Verdana"/>
                <a:cs typeface="Verdana"/>
              </a:rPr>
              <a:t>expr</a:t>
            </a:r>
            <a:r>
              <a:rPr sz="1700" spc="4" dirty="0" smtClean="0">
                <a:latin typeface="Verdana"/>
                <a:cs typeface="Verdana"/>
              </a:rPr>
              <a:t>e</a:t>
            </a:r>
            <a:r>
              <a:rPr sz="1700" spc="0" dirty="0" smtClean="0">
                <a:latin typeface="Verdana"/>
                <a:cs typeface="Verdana"/>
              </a:rPr>
              <a:t>sión</a:t>
            </a:r>
            <a:r>
              <a:rPr sz="1700" spc="-34" dirty="0" smtClean="0">
                <a:latin typeface="Verdana"/>
                <a:cs typeface="Verdana"/>
              </a:rPr>
              <a:t> </a:t>
            </a:r>
            <a:r>
              <a:rPr sz="1700" spc="-4" dirty="0" smtClean="0">
                <a:latin typeface="Verdana"/>
                <a:cs typeface="Verdana"/>
              </a:rPr>
              <a:t>d</a:t>
            </a:r>
            <a:r>
              <a:rPr sz="1700" spc="0" dirty="0" smtClean="0">
                <a:latin typeface="Verdana"/>
                <a:cs typeface="Verdana"/>
              </a:rPr>
              <a:t>e la unid</a:t>
            </a:r>
            <a:r>
              <a:rPr sz="1700" spc="-9" dirty="0" smtClean="0">
                <a:latin typeface="Verdana"/>
                <a:cs typeface="Verdana"/>
              </a:rPr>
              <a:t>a</a:t>
            </a:r>
            <a:r>
              <a:rPr sz="1700" spc="0" dirty="0" smtClean="0">
                <a:latin typeface="Verdana"/>
                <a:cs typeface="Verdana"/>
              </a:rPr>
              <a:t>d</a:t>
            </a:r>
            <a:r>
              <a:rPr sz="1700" spc="9" dirty="0" smtClean="0">
                <a:latin typeface="Verdana"/>
                <a:cs typeface="Verdana"/>
              </a:rPr>
              <a:t> </a:t>
            </a:r>
            <a:r>
              <a:rPr sz="1700" spc="0" dirty="0" smtClean="0">
                <a:latin typeface="Verdana"/>
                <a:cs typeface="Verdana"/>
              </a:rPr>
              <a:t>ce</a:t>
            </a:r>
            <a:r>
              <a:rPr sz="1700" spc="4" dirty="0" smtClean="0">
                <a:latin typeface="Verdana"/>
                <a:cs typeface="Verdana"/>
              </a:rPr>
              <a:t>n</a:t>
            </a:r>
            <a:r>
              <a:rPr sz="1700" spc="0" dirty="0" smtClean="0">
                <a:latin typeface="Verdana"/>
                <a:cs typeface="Verdana"/>
              </a:rPr>
              <a:t>troame</a:t>
            </a:r>
            <a:r>
              <a:rPr sz="1700" spc="4" dirty="0" smtClean="0">
                <a:latin typeface="Verdana"/>
                <a:cs typeface="Verdana"/>
              </a:rPr>
              <a:t>r</a:t>
            </a:r>
            <a:r>
              <a:rPr sz="1700" spc="0" dirty="0" smtClean="0">
                <a:latin typeface="Verdana"/>
                <a:cs typeface="Verdana"/>
              </a:rPr>
              <a:t>icana</a:t>
            </a:r>
            <a:r>
              <a:rPr sz="1700" spc="-34" dirty="0" smtClean="0">
                <a:latin typeface="Verdana"/>
                <a:cs typeface="Verdana"/>
              </a:rPr>
              <a:t> </a:t>
            </a:r>
            <a:r>
              <a:rPr sz="1700" spc="0" dirty="0" smtClean="0">
                <a:latin typeface="Verdana"/>
                <a:cs typeface="Verdana"/>
              </a:rPr>
              <a:t>en el siglo X</a:t>
            </a:r>
            <a:r>
              <a:rPr sz="1700" spc="-4" dirty="0" smtClean="0">
                <a:latin typeface="Verdana"/>
                <a:cs typeface="Verdana"/>
              </a:rPr>
              <a:t>X</a:t>
            </a:r>
            <a:r>
              <a:rPr sz="1700" spc="0" dirty="0" smtClean="0">
                <a:latin typeface="Verdana"/>
                <a:cs typeface="Verdana"/>
              </a:rPr>
              <a:t>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876" y="1891659"/>
            <a:ext cx="135984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20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876" y="3135624"/>
            <a:ext cx="135984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20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876" y="4172198"/>
            <a:ext cx="135984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20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21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858320"/>
            <a:ext cx="4248236" cy="1083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r>
              <a:rPr sz="4000" b="1" spc="4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4000" b="1" spc="27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ocesos</a:t>
            </a:r>
            <a:r>
              <a:rPr sz="4000" b="1" spc="3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4000" b="1" spc="-37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-69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az</a:t>
            </a:r>
            <a:endParaRPr sz="4000">
              <a:latin typeface="Times New Roman"/>
              <a:cs typeface="Times New Roman"/>
            </a:endParaRPr>
          </a:p>
          <a:p>
            <a:pPr marL="149859" marR="76123">
              <a:lnSpc>
                <a:spcPct val="101277"/>
              </a:lnSpc>
              <a:spcBef>
                <a:spcPts val="1380"/>
              </a:spcBef>
            </a:pPr>
            <a:r>
              <a:rPr sz="19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r>
              <a:rPr sz="1900" spc="0" dirty="0" smtClean="0">
                <a:solidFill>
                  <a:srgbClr val="DFB601"/>
                </a:solidFill>
                <a:latin typeface="Times New Roman"/>
                <a:cs typeface="Times New Roman"/>
              </a:rPr>
              <a:t>   </a:t>
            </a:r>
            <a:r>
              <a:rPr sz="1900" spc="49" dirty="0" smtClean="0">
                <a:solidFill>
                  <a:srgbClr val="DFB60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E</a:t>
            </a:r>
            <a:r>
              <a:rPr sz="2400" spc="-9" dirty="0" smtClean="0">
                <a:latin typeface="Verdana"/>
                <a:cs typeface="Verdana"/>
              </a:rPr>
              <a:t>s</a:t>
            </a:r>
            <a:r>
              <a:rPr sz="2400" spc="0" dirty="0" smtClean="0">
                <a:latin typeface="Verdana"/>
                <a:cs typeface="Verdana"/>
              </a:rPr>
              <a:t>q</a:t>
            </a:r>
            <a:r>
              <a:rPr sz="2400" spc="9" dirty="0" smtClean="0">
                <a:latin typeface="Verdana"/>
                <a:cs typeface="Verdana"/>
              </a:rPr>
              <a:t>u</a:t>
            </a:r>
            <a:r>
              <a:rPr sz="2400" spc="0" dirty="0" smtClean="0">
                <a:latin typeface="Verdana"/>
                <a:cs typeface="Verdana"/>
              </a:rPr>
              <a:t>ip</a:t>
            </a:r>
            <a:r>
              <a:rPr sz="2400" spc="9" dirty="0" smtClean="0">
                <a:latin typeface="Verdana"/>
                <a:cs typeface="Verdana"/>
              </a:rPr>
              <a:t>u</a:t>
            </a:r>
            <a:r>
              <a:rPr sz="2400" spc="0" dirty="0" smtClean="0">
                <a:latin typeface="Verdana"/>
                <a:cs typeface="Verdana"/>
              </a:rPr>
              <a:t>las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9476" y="1908245"/>
            <a:ext cx="7423293" cy="37418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1454">
              <a:lnSpc>
                <a:spcPts val="2309"/>
              </a:lnSpc>
              <a:spcBef>
                <a:spcPts val="160"/>
              </a:spcBef>
            </a:pP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2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r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unión</a:t>
            </a:r>
            <a:r>
              <a:rPr sz="1900" spc="-62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-1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Es</a:t>
            </a:r>
            <a:r>
              <a:rPr sz="1900" spc="-9" dirty="0" smtClean="0">
                <a:latin typeface="Verdana"/>
                <a:cs typeface="Verdana"/>
              </a:rPr>
              <a:t>q</a:t>
            </a:r>
            <a:r>
              <a:rPr sz="1900" spc="0" dirty="0" smtClean="0">
                <a:latin typeface="Verdana"/>
                <a:cs typeface="Verdana"/>
              </a:rPr>
              <a:t>ui</a:t>
            </a:r>
            <a:r>
              <a:rPr sz="1900" spc="-9" dirty="0" smtClean="0">
                <a:latin typeface="Verdana"/>
                <a:cs typeface="Verdana"/>
              </a:rPr>
              <a:t>p</a:t>
            </a:r>
            <a:r>
              <a:rPr sz="1900" spc="0" dirty="0" smtClean="0">
                <a:latin typeface="Verdana"/>
                <a:cs typeface="Verdana"/>
              </a:rPr>
              <a:t>ulas</a:t>
            </a:r>
            <a:r>
              <a:rPr sz="1900" spc="-7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I se</a:t>
            </a:r>
            <a:r>
              <a:rPr sz="1900" spc="-2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rea</a:t>
            </a:r>
            <a:r>
              <a:rPr sz="1900" spc="-4" dirty="0" smtClean="0">
                <a:latin typeface="Verdana"/>
                <a:cs typeface="Verdana"/>
              </a:rPr>
              <a:t>l</a:t>
            </a:r>
            <a:r>
              <a:rPr sz="1900" spc="0" dirty="0" smtClean="0">
                <a:latin typeface="Verdana"/>
                <a:cs typeface="Verdana"/>
              </a:rPr>
              <a:t>izó</a:t>
            </a:r>
            <a:r>
              <a:rPr sz="1900" spc="-37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ent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25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el</a:t>
            </a:r>
            <a:r>
              <a:rPr sz="1900" spc="-6" dirty="0" smtClean="0">
                <a:latin typeface="Verdana"/>
                <a:cs typeface="Verdana"/>
              </a:rPr>
              <a:t> </a:t>
            </a:r>
            <a:r>
              <a:rPr sz="1900" spc="-4" dirty="0" smtClean="0">
                <a:latin typeface="Verdana"/>
                <a:cs typeface="Verdana"/>
              </a:rPr>
              <a:t>2</a:t>
            </a:r>
            <a:r>
              <a:rPr sz="1900" spc="0" dirty="0" smtClean="0">
                <a:latin typeface="Verdana"/>
                <a:cs typeface="Verdana"/>
              </a:rPr>
              <a:t>5</a:t>
            </a:r>
            <a:r>
              <a:rPr sz="1900" spc="-1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y</a:t>
            </a:r>
            <a:r>
              <a:rPr sz="1900" spc="-11" dirty="0" smtClean="0">
                <a:latin typeface="Verdana"/>
                <a:cs typeface="Verdana"/>
              </a:rPr>
              <a:t> </a:t>
            </a:r>
            <a:r>
              <a:rPr sz="1900" spc="-4" dirty="0" smtClean="0">
                <a:latin typeface="Verdana"/>
                <a:cs typeface="Verdana"/>
              </a:rPr>
              <a:t>2</a:t>
            </a:r>
            <a:r>
              <a:rPr sz="1900" spc="0" dirty="0" smtClean="0">
                <a:latin typeface="Verdana"/>
                <a:cs typeface="Verdana"/>
              </a:rPr>
              <a:t>6</a:t>
            </a:r>
            <a:r>
              <a:rPr sz="1900" spc="10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 </a:t>
            </a:r>
            <a:endParaRPr sz="1900">
              <a:latin typeface="Verdana"/>
              <a:cs typeface="Verdana"/>
            </a:endParaRPr>
          </a:p>
          <a:p>
            <a:pPr marL="12700" marR="101454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mayo</a:t>
            </a:r>
            <a:r>
              <a:rPr sz="1900" spc="-14" dirty="0" smtClean="0">
                <a:latin typeface="Verdana"/>
                <a:cs typeface="Verdana"/>
              </a:rPr>
              <a:t> </a:t>
            </a:r>
            <a:r>
              <a:rPr sz="1900" spc="-9" dirty="0" smtClean="0">
                <a:latin typeface="Verdana"/>
                <a:cs typeface="Verdana"/>
              </a:rPr>
              <a:t>d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1" dirty="0" smtClean="0">
                <a:latin typeface="Verdana"/>
                <a:cs typeface="Verdana"/>
              </a:rPr>
              <a:t> </a:t>
            </a:r>
            <a:r>
              <a:rPr sz="1900" spc="-4" dirty="0" smtClean="0">
                <a:latin typeface="Verdana"/>
                <a:cs typeface="Verdana"/>
              </a:rPr>
              <a:t>1986</a:t>
            </a:r>
            <a:r>
              <a:rPr sz="1900" spc="0" dirty="0" smtClean="0">
                <a:latin typeface="Verdana"/>
                <a:cs typeface="Verdana"/>
              </a:rPr>
              <a:t>.</a:t>
            </a:r>
            <a:r>
              <a:rPr sz="1900" spc="2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Los temas</a:t>
            </a:r>
            <a:r>
              <a:rPr sz="1900" spc="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t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at</a:t>
            </a:r>
            <a:r>
              <a:rPr sz="1900" spc="-4" dirty="0" smtClean="0">
                <a:latin typeface="Verdana"/>
                <a:cs typeface="Verdana"/>
              </a:rPr>
              <a:t>a</a:t>
            </a:r>
            <a:r>
              <a:rPr sz="1900" spc="-9" dirty="0" smtClean="0">
                <a:latin typeface="Verdana"/>
                <a:cs typeface="Verdana"/>
              </a:rPr>
              <a:t>d</a:t>
            </a:r>
            <a:r>
              <a:rPr sz="1900" spc="0" dirty="0" smtClean="0">
                <a:latin typeface="Verdana"/>
                <a:cs typeface="Verdana"/>
              </a:rPr>
              <a:t>os</a:t>
            </a:r>
            <a:r>
              <a:rPr sz="1900" spc="-22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en la</a:t>
            </a:r>
            <a:r>
              <a:rPr sz="1900" spc="-9" dirty="0" smtClean="0">
                <a:latin typeface="Verdana"/>
                <a:cs typeface="Verdana"/>
              </a:rPr>
              <a:t> 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eu</a:t>
            </a:r>
            <a:r>
              <a:rPr sz="1900" spc="-4" dirty="0" smtClean="0">
                <a:latin typeface="Verdana"/>
                <a:cs typeface="Verdana"/>
              </a:rPr>
              <a:t>n</a:t>
            </a:r>
            <a:r>
              <a:rPr sz="1900" spc="0" dirty="0" smtClean="0">
                <a:latin typeface="Verdana"/>
                <a:cs typeface="Verdana"/>
              </a:rPr>
              <a:t>ión</a:t>
            </a:r>
            <a:r>
              <a:rPr sz="1900" spc="1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se </a:t>
            </a:r>
            <a:endParaRPr sz="1900">
              <a:latin typeface="Verdana"/>
              <a:cs typeface="Verdana"/>
            </a:endParaRPr>
          </a:p>
          <a:p>
            <a:pPr marL="12700" marR="101454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c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nt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aron</a:t>
            </a:r>
            <a:r>
              <a:rPr sz="1900" spc="-7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en</a:t>
            </a:r>
            <a:r>
              <a:rPr sz="1900" spc="-2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el</a:t>
            </a:r>
            <a:r>
              <a:rPr sz="1900" spc="-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al</a:t>
            </a:r>
            <a:r>
              <a:rPr sz="1900" spc="-9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ance</a:t>
            </a:r>
            <a:r>
              <a:rPr sz="1900" spc="-6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-2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1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paz</a:t>
            </a:r>
            <a:r>
              <a:rPr sz="1900" spc="-2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r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g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onal</a:t>
            </a:r>
            <a:r>
              <a:rPr sz="1900" spc="-5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y</a:t>
            </a:r>
            <a:r>
              <a:rPr sz="1900" spc="-1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1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in</a:t>
            </a:r>
            <a:r>
              <a:rPr sz="1900" spc="-9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g</a:t>
            </a:r>
            <a:r>
              <a:rPr sz="1900" spc="0" dirty="0" smtClean="0">
                <a:latin typeface="Verdana"/>
                <a:cs typeface="Verdana"/>
              </a:rPr>
              <a:t>ración </a:t>
            </a:r>
            <a:endParaRPr sz="1900">
              <a:latin typeface="Verdana"/>
              <a:cs typeface="Verdana"/>
            </a:endParaRPr>
          </a:p>
          <a:p>
            <a:pPr marL="12700" marR="101454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onómica</a:t>
            </a:r>
            <a:r>
              <a:rPr sz="1900" spc="-10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y</a:t>
            </a:r>
            <a:r>
              <a:rPr sz="1900" spc="-1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so</a:t>
            </a:r>
            <a:r>
              <a:rPr sz="1900" spc="-4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ial</a:t>
            </a:r>
            <a:r>
              <a:rPr sz="1900" spc="-4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-1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los</a:t>
            </a:r>
            <a:r>
              <a:rPr sz="1900" spc="-2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paí</a:t>
            </a:r>
            <a:r>
              <a:rPr sz="1900" spc="-9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.</a:t>
            </a:r>
            <a:r>
              <a:rPr sz="1900" spc="-3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En</a:t>
            </a:r>
            <a:r>
              <a:rPr sz="1900" spc="-2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el</a:t>
            </a:r>
            <a:r>
              <a:rPr sz="1900" spc="-9" dirty="0" smtClean="0">
                <a:latin typeface="Verdana"/>
                <a:cs typeface="Verdana"/>
              </a:rPr>
              <a:t>l</a:t>
            </a:r>
            <a:r>
              <a:rPr sz="1900" spc="0" dirty="0" smtClean="0">
                <a:latin typeface="Verdana"/>
                <a:cs typeface="Verdana"/>
              </a:rPr>
              <a:t>a,</a:t>
            </a:r>
            <a:r>
              <a:rPr sz="1900" spc="-1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se</a:t>
            </a:r>
            <a:r>
              <a:rPr sz="1900" spc="-21" dirty="0" smtClean="0">
                <a:latin typeface="Verdana"/>
                <a:cs typeface="Verdana"/>
              </a:rPr>
              <a:t> </a:t>
            </a:r>
            <a:r>
              <a:rPr sz="1900" spc="9" dirty="0" smtClean="0">
                <a:latin typeface="Verdana"/>
                <a:cs typeface="Verdana"/>
              </a:rPr>
              <a:t>f</a:t>
            </a:r>
            <a:r>
              <a:rPr sz="1900" spc="0" dirty="0" smtClean="0">
                <a:latin typeface="Verdana"/>
                <a:cs typeface="Verdana"/>
              </a:rPr>
              <a:t>i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mó</a:t>
            </a:r>
            <a:r>
              <a:rPr sz="1900" spc="-3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el</a:t>
            </a:r>
            <a:r>
              <a:rPr sz="1900" spc="-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ac</a:t>
            </a:r>
            <a:r>
              <a:rPr sz="1900" spc="-4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a </a:t>
            </a:r>
            <a:endParaRPr sz="1900">
              <a:latin typeface="Verdana"/>
              <a:cs typeface="Verdana"/>
            </a:endParaRPr>
          </a:p>
          <a:p>
            <a:pPr marL="12700" marR="101454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emit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da</a:t>
            </a:r>
            <a:r>
              <a:rPr sz="1900" spc="-45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por</a:t>
            </a:r>
            <a:r>
              <a:rPr sz="1900" spc="-2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el</a:t>
            </a:r>
            <a:r>
              <a:rPr sz="1900" spc="-16" dirty="0" smtClean="0">
                <a:latin typeface="Verdana"/>
                <a:cs typeface="Verdana"/>
              </a:rPr>
              <a:t> </a:t>
            </a:r>
            <a:r>
              <a:rPr sz="1900" spc="4" dirty="0" smtClean="0">
                <a:latin typeface="Verdana"/>
                <a:cs typeface="Verdana"/>
              </a:rPr>
              <a:t>G</a:t>
            </a:r>
            <a:r>
              <a:rPr sz="1900" spc="0" dirty="0" smtClean="0">
                <a:latin typeface="Verdana"/>
                <a:cs typeface="Verdana"/>
              </a:rPr>
              <a:t>r</a:t>
            </a:r>
            <a:r>
              <a:rPr sz="1900" spc="-4" dirty="0" smtClean="0">
                <a:latin typeface="Verdana"/>
                <a:cs typeface="Verdana"/>
              </a:rPr>
              <a:t>u</a:t>
            </a:r>
            <a:r>
              <a:rPr sz="1900" spc="0" dirty="0" smtClean="0">
                <a:latin typeface="Verdana"/>
                <a:cs typeface="Verdana"/>
              </a:rPr>
              <a:t>po</a:t>
            </a:r>
            <a:r>
              <a:rPr sz="1900" spc="-38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-1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Conta</a:t>
            </a:r>
            <a:r>
              <a:rPr sz="1900" spc="-9" dirty="0" smtClean="0">
                <a:latin typeface="Verdana"/>
                <a:cs typeface="Verdana"/>
              </a:rPr>
              <a:t>d</a:t>
            </a:r>
            <a:r>
              <a:rPr sz="1900" spc="0" dirty="0" smtClean="0">
                <a:latin typeface="Verdana"/>
                <a:cs typeface="Verdana"/>
              </a:rPr>
              <a:t>ora</a:t>
            </a:r>
            <a:r>
              <a:rPr sz="1900" spc="-8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pa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a</a:t>
            </a:r>
            <a:r>
              <a:rPr sz="1900" spc="-42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1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Paz</a:t>
            </a:r>
            <a:r>
              <a:rPr sz="1900" spc="-32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y</a:t>
            </a:r>
            <a:r>
              <a:rPr sz="1900" spc="-1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 </a:t>
            </a:r>
            <a:endParaRPr sz="1900">
              <a:latin typeface="Verdana"/>
              <a:cs typeface="Verdana"/>
            </a:endParaRPr>
          </a:p>
          <a:p>
            <a:pPr marL="12700" marR="101454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Coo</a:t>
            </a:r>
            <a:r>
              <a:rPr sz="1900" spc="-4" dirty="0" smtClean="0">
                <a:latin typeface="Verdana"/>
                <a:cs typeface="Verdana"/>
              </a:rPr>
              <a:t>p</a:t>
            </a:r>
            <a:r>
              <a:rPr sz="1900" spc="0" dirty="0" smtClean="0">
                <a:latin typeface="Verdana"/>
                <a:cs typeface="Verdana"/>
              </a:rPr>
              <a:t>e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ac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ón</a:t>
            </a:r>
            <a:r>
              <a:rPr sz="1900" spc="-97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en</a:t>
            </a:r>
            <a:r>
              <a:rPr sz="1900" spc="-2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Cen</a:t>
            </a:r>
            <a:r>
              <a:rPr sz="1900" spc="-4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roamérica</a:t>
            </a:r>
            <a:r>
              <a:rPr sz="1900" spc="-94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ad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más</a:t>
            </a:r>
            <a:r>
              <a:rPr sz="1900" spc="-5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-1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1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-9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ac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ón</a:t>
            </a:r>
            <a:r>
              <a:rPr sz="1900" spc="-67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 </a:t>
            </a:r>
            <a:endParaRPr sz="1900">
              <a:latin typeface="Verdana"/>
              <a:cs typeface="Verdana"/>
            </a:endParaRPr>
          </a:p>
          <a:p>
            <a:pPr marL="12700" marR="101454">
              <a:lnSpc>
                <a:spcPts val="2309"/>
              </a:lnSpc>
            </a:pP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2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eac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ón</a:t>
            </a:r>
            <a:r>
              <a:rPr sz="1900" spc="-5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l</a:t>
            </a:r>
            <a:r>
              <a:rPr sz="1900" spc="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Pa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lamento</a:t>
            </a:r>
            <a:r>
              <a:rPr sz="1900" spc="-7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Cen</a:t>
            </a:r>
            <a:r>
              <a:rPr sz="1900" spc="-9" dirty="0" smtClean="0">
                <a:latin typeface="Verdana"/>
                <a:cs typeface="Verdana"/>
              </a:rPr>
              <a:t>t</a:t>
            </a:r>
            <a:r>
              <a:rPr sz="1900" spc="0" dirty="0" smtClean="0">
                <a:latin typeface="Verdana"/>
                <a:cs typeface="Verdana"/>
              </a:rPr>
              <a:t>roame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i</a:t>
            </a:r>
            <a:r>
              <a:rPr sz="1900" spc="-9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ano.</a:t>
            </a:r>
            <a:endParaRPr sz="1900">
              <a:latin typeface="Verdana"/>
              <a:cs typeface="Verdana"/>
            </a:endParaRPr>
          </a:p>
          <a:p>
            <a:pPr marL="12700" marR="36118">
              <a:lnSpc>
                <a:spcPts val="1835"/>
              </a:lnSpc>
            </a:pPr>
            <a:r>
              <a:rPr sz="2850" spc="0" baseline="-1443" dirty="0" smtClean="0">
                <a:latin typeface="Verdana"/>
                <a:cs typeface="Verdana"/>
              </a:rPr>
              <a:t>La</a:t>
            </a:r>
            <a:r>
              <a:rPr sz="2850" spc="-21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s</a:t>
            </a:r>
            <a:r>
              <a:rPr sz="2850" spc="-4" baseline="-1443" dirty="0" smtClean="0">
                <a:latin typeface="Verdana"/>
                <a:cs typeface="Verdana"/>
              </a:rPr>
              <a:t>e</a:t>
            </a:r>
            <a:r>
              <a:rPr sz="2850" spc="0" baseline="-1443" dirty="0" smtClean="0">
                <a:latin typeface="Verdana"/>
                <a:cs typeface="Verdana"/>
              </a:rPr>
              <a:t>gun</a:t>
            </a:r>
            <a:r>
              <a:rPr sz="2850" spc="-9" baseline="-1443" dirty="0" smtClean="0">
                <a:latin typeface="Verdana"/>
                <a:cs typeface="Verdana"/>
              </a:rPr>
              <a:t>d</a:t>
            </a:r>
            <a:r>
              <a:rPr sz="2850" spc="0" baseline="-1443" dirty="0" smtClean="0">
                <a:latin typeface="Verdana"/>
                <a:cs typeface="Verdana"/>
              </a:rPr>
              <a:t>a</a:t>
            </a:r>
            <a:r>
              <a:rPr sz="2850" spc="-50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r</a:t>
            </a:r>
            <a:r>
              <a:rPr sz="2850" spc="-4" baseline="-1443" dirty="0" smtClean="0">
                <a:latin typeface="Verdana"/>
                <a:cs typeface="Verdana"/>
              </a:rPr>
              <a:t>e</a:t>
            </a:r>
            <a:r>
              <a:rPr sz="2850" spc="0" baseline="-1443" dirty="0" smtClean="0">
                <a:latin typeface="Verdana"/>
                <a:cs typeface="Verdana"/>
              </a:rPr>
              <a:t>unión,</a:t>
            </a:r>
            <a:r>
              <a:rPr sz="2850" spc="-74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Es</a:t>
            </a:r>
            <a:r>
              <a:rPr sz="2850" spc="-9" baseline="-1443" dirty="0" smtClean="0">
                <a:latin typeface="Verdana"/>
                <a:cs typeface="Verdana"/>
              </a:rPr>
              <a:t>q</a:t>
            </a:r>
            <a:r>
              <a:rPr sz="2850" spc="0" baseline="-1443" dirty="0" smtClean="0">
                <a:latin typeface="Verdana"/>
                <a:cs typeface="Verdana"/>
              </a:rPr>
              <a:t>ui</a:t>
            </a:r>
            <a:r>
              <a:rPr sz="2850" spc="-9" baseline="-1443" dirty="0" smtClean="0">
                <a:latin typeface="Verdana"/>
                <a:cs typeface="Verdana"/>
              </a:rPr>
              <a:t>p</a:t>
            </a:r>
            <a:r>
              <a:rPr sz="2850" spc="0" baseline="-1443" dirty="0" smtClean="0">
                <a:latin typeface="Verdana"/>
                <a:cs typeface="Verdana"/>
              </a:rPr>
              <a:t>ulas</a:t>
            </a:r>
            <a:r>
              <a:rPr sz="2850" spc="-71" baseline="-1443" dirty="0" smtClean="0">
                <a:latin typeface="Verdana"/>
                <a:cs typeface="Verdana"/>
              </a:rPr>
              <a:t> </a:t>
            </a:r>
            <a:r>
              <a:rPr sz="2850" spc="4" baseline="-1443" dirty="0" smtClean="0">
                <a:latin typeface="Verdana"/>
                <a:cs typeface="Verdana"/>
              </a:rPr>
              <a:t>II</a:t>
            </a:r>
            <a:r>
              <a:rPr sz="2850" spc="0" baseline="-1443" dirty="0" smtClean="0">
                <a:latin typeface="Verdana"/>
                <a:cs typeface="Verdana"/>
              </a:rPr>
              <a:t>,</a:t>
            </a:r>
            <a:r>
              <a:rPr sz="2850" spc="-9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se</a:t>
            </a:r>
            <a:r>
              <a:rPr sz="2850" spc="-1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r</a:t>
            </a:r>
            <a:r>
              <a:rPr sz="2850" spc="-4" baseline="-1443" dirty="0" smtClean="0">
                <a:latin typeface="Verdana"/>
                <a:cs typeface="Verdana"/>
              </a:rPr>
              <a:t>e</a:t>
            </a:r>
            <a:r>
              <a:rPr sz="2850" spc="0" baseline="-1443" dirty="0" smtClean="0">
                <a:latin typeface="Verdana"/>
                <a:cs typeface="Verdana"/>
              </a:rPr>
              <a:t>al</a:t>
            </a:r>
            <a:r>
              <a:rPr sz="2850" spc="-4" baseline="-1443" dirty="0" smtClean="0">
                <a:latin typeface="Verdana"/>
                <a:cs typeface="Verdana"/>
              </a:rPr>
              <a:t>i</a:t>
            </a:r>
            <a:r>
              <a:rPr sz="2850" spc="0" baseline="-1443" dirty="0" smtClean="0">
                <a:latin typeface="Verdana"/>
                <a:cs typeface="Verdana"/>
              </a:rPr>
              <a:t>zó</a:t>
            </a:r>
            <a:r>
              <a:rPr sz="2850" spc="-32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en</a:t>
            </a:r>
            <a:r>
              <a:rPr sz="2850" spc="-23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la</a:t>
            </a:r>
            <a:r>
              <a:rPr sz="2850" spc="-16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c</a:t>
            </a:r>
            <a:r>
              <a:rPr sz="2850" spc="-4" baseline="-1443" dirty="0" smtClean="0">
                <a:latin typeface="Verdana"/>
                <a:cs typeface="Verdana"/>
              </a:rPr>
              <a:t>i</a:t>
            </a:r>
            <a:r>
              <a:rPr sz="2850" spc="0" baseline="-1443" dirty="0" smtClean="0">
                <a:latin typeface="Verdana"/>
                <a:cs typeface="Verdana"/>
              </a:rPr>
              <a:t>udad</a:t>
            </a:r>
            <a:endParaRPr sz="1900">
              <a:latin typeface="Verdana"/>
              <a:cs typeface="Verdana"/>
            </a:endParaRPr>
          </a:p>
          <a:p>
            <a:pPr marL="12700" marR="16601">
              <a:lnSpc>
                <a:spcPts val="1825"/>
              </a:lnSpc>
            </a:pPr>
            <a:r>
              <a:rPr sz="2850" spc="-9" baseline="-1443" dirty="0" smtClean="0">
                <a:latin typeface="Verdana"/>
                <a:cs typeface="Verdana"/>
              </a:rPr>
              <a:t>d</a:t>
            </a:r>
            <a:r>
              <a:rPr sz="2850" spc="0" baseline="-1443" dirty="0" smtClean="0">
                <a:latin typeface="Verdana"/>
                <a:cs typeface="Verdana"/>
              </a:rPr>
              <a:t>e</a:t>
            </a:r>
            <a:r>
              <a:rPr sz="2850" spc="-11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Guatema</a:t>
            </a:r>
            <a:r>
              <a:rPr sz="2850" spc="-9" baseline="-1443" dirty="0" smtClean="0">
                <a:latin typeface="Verdana"/>
                <a:cs typeface="Verdana"/>
              </a:rPr>
              <a:t>l</a:t>
            </a:r>
            <a:r>
              <a:rPr sz="2850" spc="0" baseline="-1443" dirty="0" smtClean="0">
                <a:latin typeface="Verdana"/>
                <a:cs typeface="Verdana"/>
              </a:rPr>
              <a:t>a,</a:t>
            </a:r>
            <a:r>
              <a:rPr sz="2850" spc="9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en</a:t>
            </a:r>
            <a:r>
              <a:rPr sz="2850" spc="-9" baseline="-1443" dirty="0" smtClean="0">
                <a:latin typeface="Verdana"/>
                <a:cs typeface="Verdana"/>
              </a:rPr>
              <a:t>t</a:t>
            </a:r>
            <a:r>
              <a:rPr sz="2850" spc="-4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e</a:t>
            </a:r>
            <a:r>
              <a:rPr sz="2850" spc="25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el</a:t>
            </a:r>
            <a:r>
              <a:rPr sz="2850" spc="4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6 y 7</a:t>
            </a:r>
            <a:r>
              <a:rPr sz="2850" spc="9" baseline="-1443" dirty="0" smtClean="0">
                <a:latin typeface="Verdana"/>
                <a:cs typeface="Verdana"/>
              </a:rPr>
              <a:t> </a:t>
            </a:r>
            <a:r>
              <a:rPr sz="2850" spc="-9" baseline="-1443" dirty="0" smtClean="0">
                <a:latin typeface="Verdana"/>
                <a:cs typeface="Verdana"/>
              </a:rPr>
              <a:t>d</a:t>
            </a:r>
            <a:r>
              <a:rPr sz="2850" spc="0" baseline="-1443" dirty="0" smtClean="0">
                <a:latin typeface="Verdana"/>
                <a:cs typeface="Verdana"/>
              </a:rPr>
              <a:t>e</a:t>
            </a:r>
            <a:r>
              <a:rPr sz="2850" spc="-1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a</a:t>
            </a:r>
            <a:r>
              <a:rPr sz="2850" spc="-4" baseline="-1443" dirty="0" smtClean="0">
                <a:latin typeface="Verdana"/>
                <a:cs typeface="Verdana"/>
              </a:rPr>
              <a:t>g</a:t>
            </a:r>
            <a:r>
              <a:rPr sz="2850" spc="0" baseline="-1443" dirty="0" smtClean="0">
                <a:latin typeface="Verdana"/>
                <a:cs typeface="Verdana"/>
              </a:rPr>
              <a:t>os</a:t>
            </a:r>
            <a:r>
              <a:rPr sz="2850" spc="-9" baseline="-1443" dirty="0" smtClean="0">
                <a:latin typeface="Verdana"/>
                <a:cs typeface="Verdana"/>
              </a:rPr>
              <a:t>t</a:t>
            </a:r>
            <a:r>
              <a:rPr sz="2850" spc="0" baseline="-1443" dirty="0" smtClean="0">
                <a:latin typeface="Verdana"/>
                <a:cs typeface="Verdana"/>
              </a:rPr>
              <a:t>o</a:t>
            </a:r>
            <a:r>
              <a:rPr sz="2850" spc="1" baseline="-1443" dirty="0" smtClean="0">
                <a:latin typeface="Verdana"/>
                <a:cs typeface="Verdana"/>
              </a:rPr>
              <a:t> </a:t>
            </a:r>
            <a:r>
              <a:rPr sz="2850" spc="-9" baseline="-1443" dirty="0" smtClean="0">
                <a:latin typeface="Verdana"/>
                <a:cs typeface="Verdana"/>
              </a:rPr>
              <a:t>d</a:t>
            </a:r>
            <a:r>
              <a:rPr sz="2850" spc="0" baseline="-1443" dirty="0" smtClean="0">
                <a:latin typeface="Verdana"/>
                <a:cs typeface="Verdana"/>
              </a:rPr>
              <a:t>e</a:t>
            </a:r>
            <a:r>
              <a:rPr sz="2850" spc="-1" baseline="-1443" dirty="0" smtClean="0">
                <a:latin typeface="Verdana"/>
                <a:cs typeface="Verdana"/>
              </a:rPr>
              <a:t> </a:t>
            </a:r>
            <a:r>
              <a:rPr sz="2850" spc="-4" baseline="-1443" dirty="0" smtClean="0">
                <a:latin typeface="Verdana"/>
                <a:cs typeface="Verdana"/>
              </a:rPr>
              <a:t>1987</a:t>
            </a:r>
            <a:r>
              <a:rPr sz="2850" spc="0" baseline="-1443" dirty="0" smtClean="0">
                <a:latin typeface="Verdana"/>
                <a:cs typeface="Verdana"/>
              </a:rPr>
              <a:t>.</a:t>
            </a:r>
            <a:r>
              <a:rPr sz="2850" spc="29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En</a:t>
            </a:r>
            <a:r>
              <a:rPr sz="2850" spc="-9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e</a:t>
            </a:r>
            <a:r>
              <a:rPr sz="2850" spc="-9" baseline="-1443" dirty="0" smtClean="0">
                <a:latin typeface="Verdana"/>
                <a:cs typeface="Verdana"/>
              </a:rPr>
              <a:t>l</a:t>
            </a:r>
            <a:r>
              <a:rPr sz="2850" spc="0" baseline="-1443" dirty="0" smtClean="0">
                <a:latin typeface="Verdana"/>
                <a:cs typeface="Verdana"/>
              </a:rPr>
              <a:t>la,</a:t>
            </a:r>
            <a:r>
              <a:rPr sz="2850" spc="14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los</a:t>
            </a:r>
            <a:endParaRPr sz="1900">
              <a:latin typeface="Verdana"/>
              <a:cs typeface="Verdana"/>
            </a:endParaRPr>
          </a:p>
          <a:p>
            <a:pPr marL="12700" marR="36118">
              <a:lnSpc>
                <a:spcPts val="1825"/>
              </a:lnSpc>
            </a:pPr>
            <a:r>
              <a:rPr sz="2850" spc="0" baseline="-1443" dirty="0" smtClean="0">
                <a:latin typeface="Verdana"/>
                <a:cs typeface="Verdana"/>
              </a:rPr>
              <a:t>mandata</a:t>
            </a:r>
            <a:r>
              <a:rPr sz="2850" spc="-4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ios</a:t>
            </a:r>
            <a:r>
              <a:rPr sz="2850" spc="-108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aco</a:t>
            </a:r>
            <a:r>
              <a:rPr sz="2850" spc="-4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da</a:t>
            </a:r>
            <a:r>
              <a:rPr sz="2850" spc="-9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on</a:t>
            </a:r>
            <a:r>
              <a:rPr sz="2850" spc="-75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los</a:t>
            </a:r>
            <a:r>
              <a:rPr sz="2850" spc="-26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p</a:t>
            </a:r>
            <a:r>
              <a:rPr sz="2850" spc="-4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oce</a:t>
            </a:r>
            <a:r>
              <a:rPr sz="2850" spc="-9" baseline="-1443" dirty="0" smtClean="0">
                <a:latin typeface="Verdana"/>
                <a:cs typeface="Verdana"/>
              </a:rPr>
              <a:t>d</a:t>
            </a:r>
            <a:r>
              <a:rPr sz="2850" spc="0" baseline="-1443" dirty="0" smtClean="0">
                <a:latin typeface="Verdana"/>
                <a:cs typeface="Verdana"/>
              </a:rPr>
              <a:t>i</a:t>
            </a:r>
            <a:r>
              <a:rPr sz="2850" spc="9" baseline="-1443" dirty="0" smtClean="0">
                <a:latin typeface="Verdana"/>
                <a:cs typeface="Verdana"/>
              </a:rPr>
              <a:t>m</a:t>
            </a:r>
            <a:r>
              <a:rPr sz="2850" spc="4" baseline="-1443" dirty="0" smtClean="0">
                <a:latin typeface="Verdana"/>
                <a:cs typeface="Verdana"/>
              </a:rPr>
              <a:t>i</a:t>
            </a:r>
            <a:r>
              <a:rPr sz="2850" spc="0" baseline="-1443" dirty="0" smtClean="0">
                <a:latin typeface="Verdana"/>
                <a:cs typeface="Verdana"/>
              </a:rPr>
              <a:t>e</a:t>
            </a:r>
            <a:r>
              <a:rPr sz="2850" spc="9" baseline="-1443" dirty="0" smtClean="0">
                <a:latin typeface="Verdana"/>
                <a:cs typeface="Verdana"/>
              </a:rPr>
              <a:t>n</a:t>
            </a:r>
            <a:r>
              <a:rPr sz="2850" spc="0" baseline="-1443" dirty="0" smtClean="0">
                <a:latin typeface="Verdana"/>
                <a:cs typeface="Verdana"/>
              </a:rPr>
              <a:t>tos</a:t>
            </a:r>
            <a:r>
              <a:rPr sz="2850" spc="-110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por</a:t>
            </a:r>
            <a:r>
              <a:rPr sz="2850" spc="-26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s</a:t>
            </a:r>
            <a:r>
              <a:rPr sz="2850" spc="-4" baseline="-1443" dirty="0" smtClean="0">
                <a:latin typeface="Verdana"/>
                <a:cs typeface="Verdana"/>
              </a:rPr>
              <a:t>e</a:t>
            </a:r>
            <a:r>
              <a:rPr sz="2850" spc="0" baseline="-1443" dirty="0" smtClean="0">
                <a:latin typeface="Verdana"/>
                <a:cs typeface="Verdana"/>
              </a:rPr>
              <a:t>gu</a:t>
            </a:r>
            <a:r>
              <a:rPr sz="2850" spc="-9" baseline="-1443" dirty="0" smtClean="0">
                <a:latin typeface="Verdana"/>
                <a:cs typeface="Verdana"/>
              </a:rPr>
              <a:t>i</a:t>
            </a:r>
            <a:r>
              <a:rPr sz="2850" spc="0" baseline="-1443" dirty="0" smtClean="0">
                <a:latin typeface="Verdana"/>
                <a:cs typeface="Verdana"/>
              </a:rPr>
              <a:t>r</a:t>
            </a:r>
            <a:r>
              <a:rPr sz="2850" spc="-18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pa</a:t>
            </a:r>
            <a:r>
              <a:rPr sz="2850" spc="-9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a</a:t>
            </a:r>
            <a:endParaRPr sz="1900">
              <a:latin typeface="Verdana"/>
              <a:cs typeface="Verdana"/>
            </a:endParaRPr>
          </a:p>
          <a:p>
            <a:pPr marL="12700" marR="36118">
              <a:lnSpc>
                <a:spcPts val="1825"/>
              </a:lnSpc>
            </a:pPr>
            <a:r>
              <a:rPr sz="2850" spc="0" baseline="-1443" dirty="0" smtClean="0">
                <a:latin typeface="Verdana"/>
                <a:cs typeface="Verdana"/>
              </a:rPr>
              <a:t>e</a:t>
            </a:r>
            <a:r>
              <a:rPr sz="2850" spc="-4" baseline="-1443" dirty="0" smtClean="0">
                <a:latin typeface="Verdana"/>
                <a:cs typeface="Verdana"/>
              </a:rPr>
              <a:t>s</a:t>
            </a:r>
            <a:r>
              <a:rPr sz="2850" spc="0" baseline="-1443" dirty="0" smtClean="0">
                <a:latin typeface="Verdana"/>
                <a:cs typeface="Verdana"/>
              </a:rPr>
              <a:t>ta</a:t>
            </a:r>
            <a:r>
              <a:rPr sz="2850" spc="-4" baseline="-1443" dirty="0" smtClean="0">
                <a:latin typeface="Verdana"/>
                <a:cs typeface="Verdana"/>
              </a:rPr>
              <a:t>b</a:t>
            </a:r>
            <a:r>
              <a:rPr sz="2850" spc="0" baseline="-1443" dirty="0" smtClean="0">
                <a:latin typeface="Verdana"/>
                <a:cs typeface="Verdana"/>
              </a:rPr>
              <a:t>le</a:t>
            </a:r>
            <a:r>
              <a:rPr sz="2850" spc="-9" baseline="-1443" dirty="0" smtClean="0">
                <a:latin typeface="Verdana"/>
                <a:cs typeface="Verdana"/>
              </a:rPr>
              <a:t>c</a:t>
            </a:r>
            <a:r>
              <a:rPr sz="2850" spc="9" baseline="-1443" dirty="0" smtClean="0">
                <a:latin typeface="Verdana"/>
                <a:cs typeface="Verdana"/>
              </a:rPr>
              <a:t>e</a:t>
            </a:r>
            <a:r>
              <a:rPr sz="2850" spc="0" baseline="-1443" dirty="0" smtClean="0">
                <a:latin typeface="Verdana"/>
                <a:cs typeface="Verdana"/>
              </a:rPr>
              <a:t>r</a:t>
            </a:r>
            <a:r>
              <a:rPr sz="2850" spc="-57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una</a:t>
            </a:r>
            <a:r>
              <a:rPr sz="2850" spc="-35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paz</a:t>
            </a:r>
            <a:r>
              <a:rPr sz="2850" spc="-33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firme</a:t>
            </a:r>
            <a:r>
              <a:rPr sz="2850" spc="-34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y</a:t>
            </a:r>
            <a:r>
              <a:rPr sz="2850" spc="-11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du</a:t>
            </a:r>
            <a:r>
              <a:rPr sz="2850" spc="-9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ad</a:t>
            </a:r>
            <a:r>
              <a:rPr sz="2850" spc="-4" baseline="-1443" dirty="0" smtClean="0">
                <a:latin typeface="Verdana"/>
                <a:cs typeface="Verdana"/>
              </a:rPr>
              <a:t>e</a:t>
            </a:r>
            <a:r>
              <a:rPr sz="2850" spc="0" baseline="-1443" dirty="0" smtClean="0">
                <a:latin typeface="Verdana"/>
                <a:cs typeface="Verdana"/>
              </a:rPr>
              <a:t>ra.</a:t>
            </a:r>
            <a:endParaRPr sz="1900">
              <a:latin typeface="Verdana"/>
              <a:cs typeface="Verdana"/>
            </a:endParaRPr>
          </a:p>
          <a:p>
            <a:pPr marL="12700" marR="36118">
              <a:lnSpc>
                <a:spcPts val="1825"/>
              </a:lnSpc>
            </a:pPr>
            <a:r>
              <a:rPr sz="2850" spc="0" baseline="-1443" dirty="0" smtClean="0">
                <a:latin typeface="Verdana"/>
                <a:cs typeface="Verdana"/>
              </a:rPr>
              <a:t>El</a:t>
            </a:r>
            <a:r>
              <a:rPr sz="2850" spc="-27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acue</a:t>
            </a:r>
            <a:r>
              <a:rPr sz="2850" spc="-9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do</a:t>
            </a:r>
            <a:r>
              <a:rPr sz="2850" spc="-50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de</a:t>
            </a:r>
            <a:r>
              <a:rPr sz="2850" spc="-13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paz</a:t>
            </a:r>
            <a:r>
              <a:rPr sz="2850" spc="-33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lo</a:t>
            </a:r>
            <a:r>
              <a:rPr sz="2850" spc="-9" baseline="-1443" dirty="0" smtClean="0">
                <a:latin typeface="Verdana"/>
                <a:cs typeface="Verdana"/>
              </a:rPr>
              <a:t>g</a:t>
            </a:r>
            <a:r>
              <a:rPr sz="2850" spc="0" baseline="-1443" dirty="0" smtClean="0">
                <a:latin typeface="Verdana"/>
                <a:cs typeface="Verdana"/>
              </a:rPr>
              <a:t>ra</a:t>
            </a:r>
            <a:r>
              <a:rPr sz="2850" spc="-9" baseline="-1443" dirty="0" smtClean="0">
                <a:latin typeface="Verdana"/>
                <a:cs typeface="Verdana"/>
              </a:rPr>
              <a:t>d</a:t>
            </a:r>
            <a:r>
              <a:rPr sz="2850" spc="0" baseline="-1443" dirty="0" smtClean="0">
                <a:latin typeface="Verdana"/>
                <a:cs typeface="Verdana"/>
              </a:rPr>
              <a:t>o</a:t>
            </a:r>
            <a:r>
              <a:rPr sz="2850" spc="-41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en</a:t>
            </a:r>
            <a:r>
              <a:rPr sz="2850" spc="-23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Esqu</a:t>
            </a:r>
            <a:r>
              <a:rPr sz="2850" spc="-9" baseline="-1443" dirty="0" smtClean="0">
                <a:latin typeface="Verdana"/>
                <a:cs typeface="Verdana"/>
              </a:rPr>
              <a:t>i</a:t>
            </a:r>
            <a:r>
              <a:rPr sz="2850" spc="0" baseline="-1443" dirty="0" smtClean="0">
                <a:latin typeface="Verdana"/>
                <a:cs typeface="Verdana"/>
              </a:rPr>
              <a:t>pu</a:t>
            </a:r>
            <a:r>
              <a:rPr sz="2850" spc="-9" baseline="-1443" dirty="0" smtClean="0">
                <a:latin typeface="Verdana"/>
                <a:cs typeface="Verdana"/>
              </a:rPr>
              <a:t>l</a:t>
            </a:r>
            <a:r>
              <a:rPr sz="2850" spc="0" baseline="-1443" dirty="0" smtClean="0">
                <a:latin typeface="Verdana"/>
                <a:cs typeface="Verdana"/>
              </a:rPr>
              <a:t>as</a:t>
            </a:r>
            <a:r>
              <a:rPr sz="2850" spc="-51" baseline="-1443" dirty="0" smtClean="0">
                <a:latin typeface="Verdana"/>
                <a:cs typeface="Verdana"/>
              </a:rPr>
              <a:t> </a:t>
            </a:r>
            <a:r>
              <a:rPr sz="2850" spc="4" baseline="-1443" dirty="0" smtClean="0">
                <a:latin typeface="Verdana"/>
                <a:cs typeface="Verdana"/>
              </a:rPr>
              <a:t>I</a:t>
            </a:r>
            <a:r>
              <a:rPr sz="2850" spc="0" baseline="-1443" dirty="0" smtClean="0">
                <a:latin typeface="Verdana"/>
                <a:cs typeface="Verdana"/>
              </a:rPr>
              <a:t>I</a:t>
            </a:r>
            <a:r>
              <a:rPr sz="2850" spc="-14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ab</a:t>
            </a:r>
            <a:r>
              <a:rPr sz="2850" spc="-9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ió</a:t>
            </a:r>
            <a:r>
              <a:rPr sz="2850" spc="-18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el</a:t>
            </a:r>
            <a:r>
              <a:rPr sz="2850" spc="-16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camino</a:t>
            </a:r>
            <a:endParaRPr sz="1900">
              <a:latin typeface="Verdana"/>
              <a:cs typeface="Verdana"/>
            </a:endParaRPr>
          </a:p>
          <a:p>
            <a:pPr marL="12700" marR="36118">
              <a:lnSpc>
                <a:spcPts val="1825"/>
              </a:lnSpc>
            </a:pPr>
            <a:r>
              <a:rPr sz="2850" spc="0" baseline="-1443" dirty="0" smtClean="0">
                <a:latin typeface="Verdana"/>
                <a:cs typeface="Verdana"/>
              </a:rPr>
              <a:t>pa</a:t>
            </a:r>
            <a:r>
              <a:rPr sz="2850" spc="-9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a</a:t>
            </a:r>
            <a:r>
              <a:rPr sz="2850" spc="-42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la</a:t>
            </a:r>
            <a:r>
              <a:rPr sz="2850" spc="-16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es</a:t>
            </a:r>
            <a:r>
              <a:rPr sz="2850" spc="-4" baseline="-1443" dirty="0" smtClean="0">
                <a:latin typeface="Verdana"/>
                <a:cs typeface="Verdana"/>
              </a:rPr>
              <a:t>t</a:t>
            </a:r>
            <a:r>
              <a:rPr sz="2850" spc="0" baseline="-1443" dirty="0" smtClean="0">
                <a:latin typeface="Verdana"/>
                <a:cs typeface="Verdana"/>
              </a:rPr>
              <a:t>ab</a:t>
            </a:r>
            <a:r>
              <a:rPr sz="2850" spc="-9" baseline="-1443" dirty="0" smtClean="0">
                <a:latin typeface="Verdana"/>
                <a:cs typeface="Verdana"/>
              </a:rPr>
              <a:t>i</a:t>
            </a:r>
            <a:r>
              <a:rPr sz="2850" spc="4" baseline="-1443" dirty="0" smtClean="0">
                <a:latin typeface="Verdana"/>
                <a:cs typeface="Verdana"/>
              </a:rPr>
              <a:t>l</a:t>
            </a:r>
            <a:r>
              <a:rPr sz="2850" spc="0" baseline="-1443" dirty="0" smtClean="0">
                <a:latin typeface="Verdana"/>
                <a:cs typeface="Verdana"/>
              </a:rPr>
              <a:t>iza</a:t>
            </a:r>
            <a:r>
              <a:rPr sz="2850" spc="4" baseline="-1443" dirty="0" smtClean="0">
                <a:latin typeface="Verdana"/>
                <a:cs typeface="Verdana"/>
              </a:rPr>
              <a:t>c</a:t>
            </a:r>
            <a:r>
              <a:rPr sz="2850" spc="0" baseline="-1443" dirty="0" smtClean="0">
                <a:latin typeface="Verdana"/>
                <a:cs typeface="Verdana"/>
              </a:rPr>
              <a:t>ión</a:t>
            </a:r>
            <a:r>
              <a:rPr sz="2850" spc="-92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de</a:t>
            </a:r>
            <a:r>
              <a:rPr sz="2850" spc="-13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la</a:t>
            </a:r>
            <a:r>
              <a:rPr sz="2850" spc="-16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c</a:t>
            </a:r>
            <a:r>
              <a:rPr sz="2850" spc="-4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i</a:t>
            </a:r>
            <a:r>
              <a:rPr sz="2850" spc="-9" baseline="-1443" dirty="0" smtClean="0">
                <a:latin typeface="Verdana"/>
                <a:cs typeface="Verdana"/>
              </a:rPr>
              <a:t>s</a:t>
            </a:r>
            <a:r>
              <a:rPr sz="2850" spc="0" baseline="-1443" dirty="0" smtClean="0">
                <a:latin typeface="Verdana"/>
                <a:cs typeface="Verdana"/>
              </a:rPr>
              <a:t>is</a:t>
            </a:r>
            <a:r>
              <a:rPr sz="2850" spc="-13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en</a:t>
            </a:r>
            <a:r>
              <a:rPr sz="2850" spc="-23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Cen</a:t>
            </a:r>
            <a:r>
              <a:rPr sz="2850" spc="-4" baseline="-1443" dirty="0" smtClean="0">
                <a:latin typeface="Verdana"/>
                <a:cs typeface="Verdana"/>
              </a:rPr>
              <a:t>t</a:t>
            </a:r>
            <a:r>
              <a:rPr sz="2850" spc="0" baseline="-1443" dirty="0" smtClean="0">
                <a:latin typeface="Verdana"/>
                <a:cs typeface="Verdana"/>
              </a:rPr>
              <a:t>roamé</a:t>
            </a:r>
            <a:r>
              <a:rPr sz="2850" spc="-4" baseline="-1443" dirty="0" smtClean="0">
                <a:latin typeface="Verdana"/>
                <a:cs typeface="Verdana"/>
              </a:rPr>
              <a:t>r</a:t>
            </a:r>
            <a:r>
              <a:rPr sz="2850" spc="4" baseline="-1443" dirty="0" smtClean="0">
                <a:latin typeface="Verdana"/>
                <a:cs typeface="Verdana"/>
              </a:rPr>
              <a:t>i</a:t>
            </a:r>
            <a:r>
              <a:rPr sz="2850" spc="0" baseline="-1443" dirty="0" smtClean="0">
                <a:latin typeface="Verdana"/>
                <a:cs typeface="Verdana"/>
              </a:rPr>
              <a:t>ca;</a:t>
            </a:r>
            <a:r>
              <a:rPr sz="2850" spc="-108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s</a:t>
            </a:r>
            <a:r>
              <a:rPr sz="2850" spc="-9" baseline="-1443" dirty="0" smtClean="0">
                <a:latin typeface="Verdana"/>
                <a:cs typeface="Verdana"/>
              </a:rPr>
              <a:t>i</a:t>
            </a:r>
            <a:r>
              <a:rPr sz="2850" spc="0" baseline="-1443" dirty="0" smtClean="0">
                <a:latin typeface="Verdana"/>
                <a:cs typeface="Verdana"/>
              </a:rPr>
              <a:t>gn</a:t>
            </a:r>
            <a:r>
              <a:rPr sz="2850" spc="-9" baseline="-1443" dirty="0" smtClean="0">
                <a:latin typeface="Verdana"/>
                <a:cs typeface="Verdana"/>
              </a:rPr>
              <a:t>i</a:t>
            </a:r>
            <a:r>
              <a:rPr sz="2850" spc="0" baseline="-1443" dirty="0" smtClean="0">
                <a:latin typeface="Verdana"/>
                <a:cs typeface="Verdana"/>
              </a:rPr>
              <a:t>ficó</a:t>
            </a:r>
            <a:endParaRPr sz="1900">
              <a:latin typeface="Verdana"/>
              <a:cs typeface="Verdana"/>
            </a:endParaRPr>
          </a:p>
          <a:p>
            <a:pPr marL="12700" marR="36118">
              <a:lnSpc>
                <a:spcPts val="1825"/>
              </a:lnSpc>
            </a:pPr>
            <a:r>
              <a:rPr sz="2850" spc="0" baseline="-1443" dirty="0" smtClean="0">
                <a:latin typeface="Verdana"/>
                <a:cs typeface="Verdana"/>
              </a:rPr>
              <a:t>un</a:t>
            </a:r>
            <a:r>
              <a:rPr sz="2850" spc="-43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g</a:t>
            </a:r>
            <a:r>
              <a:rPr sz="2850" spc="-9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an</a:t>
            </a:r>
            <a:r>
              <a:rPr sz="2850" spc="-28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a</a:t>
            </a:r>
            <a:r>
              <a:rPr sz="2850" spc="4" baseline="-1443" dirty="0" smtClean="0">
                <a:latin typeface="Verdana"/>
                <a:cs typeface="Verdana"/>
              </a:rPr>
              <a:t>v</a:t>
            </a:r>
            <a:r>
              <a:rPr sz="2850" spc="0" baseline="-1443" dirty="0" smtClean="0">
                <a:latin typeface="Verdana"/>
                <a:cs typeface="Verdana"/>
              </a:rPr>
              <a:t>ance</a:t>
            </a:r>
            <a:r>
              <a:rPr sz="2850" spc="-67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en</a:t>
            </a:r>
            <a:r>
              <a:rPr sz="2850" spc="-23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r</a:t>
            </a:r>
            <a:r>
              <a:rPr sz="2850" spc="-4" baseline="-1443" dirty="0" smtClean="0">
                <a:latin typeface="Verdana"/>
                <a:cs typeface="Verdana"/>
              </a:rPr>
              <a:t>e</a:t>
            </a:r>
            <a:r>
              <a:rPr sz="2850" spc="0" baseline="-1443" dirty="0" smtClean="0">
                <a:latin typeface="Verdana"/>
                <a:cs typeface="Verdana"/>
              </a:rPr>
              <a:t>la</a:t>
            </a:r>
            <a:r>
              <a:rPr sz="2850" spc="-9" baseline="-1443" dirty="0" smtClean="0">
                <a:latin typeface="Verdana"/>
                <a:cs typeface="Verdana"/>
              </a:rPr>
              <a:t>c</a:t>
            </a:r>
            <a:r>
              <a:rPr sz="2850" spc="0" baseline="-1443" dirty="0" smtClean="0">
                <a:latin typeface="Verdana"/>
                <a:cs typeface="Verdana"/>
              </a:rPr>
              <a:t>ión</a:t>
            </a:r>
            <a:r>
              <a:rPr sz="2850" spc="-49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con</a:t>
            </a:r>
            <a:r>
              <a:rPr sz="2850" spc="-33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la</a:t>
            </a:r>
            <a:r>
              <a:rPr sz="2850" spc="-16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uti</a:t>
            </a:r>
            <a:r>
              <a:rPr sz="2850" spc="-9" baseline="-1443" dirty="0" smtClean="0">
                <a:latin typeface="Verdana"/>
                <a:cs typeface="Verdana"/>
              </a:rPr>
              <a:t>l</a:t>
            </a:r>
            <a:r>
              <a:rPr sz="2850" spc="0" baseline="-1443" dirty="0" smtClean="0">
                <a:latin typeface="Verdana"/>
                <a:cs typeface="Verdana"/>
              </a:rPr>
              <a:t>iza</a:t>
            </a:r>
            <a:r>
              <a:rPr sz="2850" spc="-4" baseline="-1443" dirty="0" smtClean="0">
                <a:latin typeface="Verdana"/>
                <a:cs typeface="Verdana"/>
              </a:rPr>
              <a:t>c</a:t>
            </a:r>
            <a:r>
              <a:rPr sz="2850" spc="0" baseline="-1443" dirty="0" smtClean="0">
                <a:latin typeface="Verdana"/>
                <a:cs typeface="Verdana"/>
              </a:rPr>
              <a:t>ión</a:t>
            </a:r>
            <a:r>
              <a:rPr sz="2850" spc="-55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d</a:t>
            </a:r>
            <a:r>
              <a:rPr sz="2850" spc="-4" baseline="-1443" dirty="0" smtClean="0">
                <a:latin typeface="Verdana"/>
                <a:cs typeface="Verdana"/>
              </a:rPr>
              <a:t>e</a:t>
            </a:r>
            <a:r>
              <a:rPr sz="2850" spc="0" baseline="-1443" dirty="0" smtClean="0">
                <a:latin typeface="Verdana"/>
                <a:cs typeface="Verdana"/>
              </a:rPr>
              <a:t>l</a:t>
            </a:r>
            <a:r>
              <a:rPr sz="2850" spc="-18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d</a:t>
            </a:r>
            <a:r>
              <a:rPr sz="2850" spc="-9" baseline="-1443" dirty="0" smtClean="0">
                <a:latin typeface="Verdana"/>
                <a:cs typeface="Verdana"/>
              </a:rPr>
              <a:t>i</a:t>
            </a:r>
            <a:r>
              <a:rPr sz="2850" spc="0" baseline="-1443" dirty="0" smtClean="0">
                <a:latin typeface="Verdana"/>
                <a:cs typeface="Verdana"/>
              </a:rPr>
              <a:t>álo</a:t>
            </a:r>
            <a:r>
              <a:rPr sz="2850" spc="-9" baseline="-1443" dirty="0" smtClean="0">
                <a:latin typeface="Verdana"/>
                <a:cs typeface="Verdana"/>
              </a:rPr>
              <a:t>g</a:t>
            </a:r>
            <a:r>
              <a:rPr sz="2850" spc="0" baseline="-1443" dirty="0" smtClean="0">
                <a:latin typeface="Verdana"/>
                <a:cs typeface="Verdana"/>
              </a:rPr>
              <a:t>o</a:t>
            </a:r>
            <a:r>
              <a:rPr sz="2850" spc="-38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y</a:t>
            </a:r>
            <a:r>
              <a:rPr sz="2850" spc="-11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el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1825"/>
              </a:lnSpc>
            </a:pPr>
            <a:r>
              <a:rPr sz="2850" spc="0" baseline="-1443" dirty="0" smtClean="0">
                <a:latin typeface="Verdana"/>
                <a:cs typeface="Verdana"/>
              </a:rPr>
              <a:t>con</a:t>
            </a:r>
            <a:r>
              <a:rPr sz="2850" spc="-4" baseline="-1443" dirty="0" smtClean="0">
                <a:latin typeface="Verdana"/>
                <a:cs typeface="Verdana"/>
              </a:rPr>
              <a:t>s</a:t>
            </a:r>
            <a:r>
              <a:rPr sz="2850" spc="0" baseline="-1443" dirty="0" smtClean="0">
                <a:latin typeface="Verdana"/>
                <a:cs typeface="Verdana"/>
              </a:rPr>
              <a:t>en</a:t>
            </a:r>
            <a:r>
              <a:rPr sz="2850" spc="-4" baseline="-1443" dirty="0" smtClean="0">
                <a:latin typeface="Verdana"/>
                <a:cs typeface="Verdana"/>
              </a:rPr>
              <a:t>s</a:t>
            </a:r>
            <a:r>
              <a:rPr sz="2850" spc="0" baseline="-1443" dirty="0" smtClean="0">
                <a:latin typeface="Verdana"/>
                <a:cs typeface="Verdana"/>
              </a:rPr>
              <a:t>o</a:t>
            </a:r>
            <a:r>
              <a:rPr sz="2850" spc="-87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como</a:t>
            </a:r>
            <a:r>
              <a:rPr sz="2850" spc="-51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in</a:t>
            </a:r>
            <a:r>
              <a:rPr sz="2850" spc="-9" baseline="-1443" dirty="0" smtClean="0">
                <a:latin typeface="Verdana"/>
                <a:cs typeface="Verdana"/>
              </a:rPr>
              <a:t>s</a:t>
            </a:r>
            <a:r>
              <a:rPr sz="2850" spc="0" baseline="-1443" dirty="0" smtClean="0">
                <a:latin typeface="Verdana"/>
                <a:cs typeface="Verdana"/>
              </a:rPr>
              <a:t>t</a:t>
            </a:r>
            <a:r>
              <a:rPr sz="2850" spc="-9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umentos</a:t>
            </a:r>
            <a:r>
              <a:rPr sz="2850" spc="-80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pa</a:t>
            </a:r>
            <a:r>
              <a:rPr sz="2850" spc="-9" baseline="-1443" dirty="0" smtClean="0">
                <a:latin typeface="Verdana"/>
                <a:cs typeface="Verdana"/>
              </a:rPr>
              <a:t>r</a:t>
            </a:r>
            <a:r>
              <a:rPr sz="2850" spc="0" baseline="-1443" dirty="0" smtClean="0">
                <a:latin typeface="Verdana"/>
                <a:cs typeface="Verdana"/>
              </a:rPr>
              <a:t>a</a:t>
            </a:r>
            <a:r>
              <a:rPr sz="2850" spc="-42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la</a:t>
            </a:r>
            <a:r>
              <a:rPr sz="2850" spc="-6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r</a:t>
            </a:r>
            <a:r>
              <a:rPr sz="2850" spc="-4" baseline="-1443" dirty="0" smtClean="0">
                <a:latin typeface="Verdana"/>
                <a:cs typeface="Verdana"/>
              </a:rPr>
              <a:t>e</a:t>
            </a:r>
            <a:r>
              <a:rPr sz="2850" spc="0" baseline="-1443" dirty="0" smtClean="0">
                <a:latin typeface="Verdana"/>
                <a:cs typeface="Verdana"/>
              </a:rPr>
              <a:t>so</a:t>
            </a:r>
            <a:r>
              <a:rPr sz="2850" spc="-4" baseline="-1443" dirty="0" smtClean="0">
                <a:latin typeface="Verdana"/>
                <a:cs typeface="Verdana"/>
              </a:rPr>
              <a:t>l</a:t>
            </a:r>
            <a:r>
              <a:rPr sz="2850" spc="0" baseline="-1443" dirty="0" smtClean="0">
                <a:latin typeface="Verdana"/>
                <a:cs typeface="Verdana"/>
              </a:rPr>
              <a:t>uc</a:t>
            </a:r>
            <a:r>
              <a:rPr sz="2850" spc="-9" baseline="-1443" dirty="0" smtClean="0">
                <a:latin typeface="Verdana"/>
                <a:cs typeface="Verdana"/>
              </a:rPr>
              <a:t>i</a:t>
            </a:r>
            <a:r>
              <a:rPr sz="2850" spc="0" baseline="-1443" dirty="0" smtClean="0">
                <a:latin typeface="Verdana"/>
                <a:cs typeface="Verdana"/>
              </a:rPr>
              <a:t>ón</a:t>
            </a:r>
            <a:r>
              <a:rPr sz="2850" spc="-56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de</a:t>
            </a:r>
            <a:r>
              <a:rPr sz="2850" spc="-13" baseline="-1443" dirty="0" smtClean="0">
                <a:latin typeface="Verdana"/>
                <a:cs typeface="Verdana"/>
              </a:rPr>
              <a:t> </a:t>
            </a:r>
            <a:r>
              <a:rPr sz="2850" spc="0" baseline="-1443" dirty="0" smtClean="0">
                <a:latin typeface="Verdana"/>
                <a:cs typeface="Verdana"/>
              </a:rPr>
              <a:t>confli</a:t>
            </a:r>
            <a:r>
              <a:rPr sz="2850" spc="-9" baseline="-1443" dirty="0" smtClean="0">
                <a:latin typeface="Verdana"/>
                <a:cs typeface="Verdana"/>
              </a:rPr>
              <a:t>c</a:t>
            </a:r>
            <a:r>
              <a:rPr sz="2850" spc="0" baseline="-1443" dirty="0" smtClean="0">
                <a:latin typeface="Verdana"/>
                <a:cs typeface="Verdana"/>
              </a:rPr>
              <a:t>tos</a:t>
            </a:r>
            <a:endParaRPr sz="1900">
              <a:latin typeface="Verdana"/>
              <a:cs typeface="Verdana"/>
            </a:endParaRPr>
          </a:p>
          <a:p>
            <a:pPr marL="12700" marR="36118">
              <a:lnSpc>
                <a:spcPts val="1895"/>
              </a:lnSpc>
              <a:spcBef>
                <a:spcPts val="3"/>
              </a:spcBef>
            </a:pPr>
            <a:r>
              <a:rPr sz="1900" spc="0" dirty="0" smtClean="0">
                <a:latin typeface="Verdana"/>
                <a:cs typeface="Verdana"/>
              </a:rPr>
              <a:t>y</a:t>
            </a:r>
            <a:r>
              <a:rPr sz="1900" spc="-21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most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ó</a:t>
            </a:r>
            <a:r>
              <a:rPr sz="1900" spc="-6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una</a:t>
            </a:r>
            <a:r>
              <a:rPr sz="1900" spc="-35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g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an</a:t>
            </a:r>
            <a:r>
              <a:rPr sz="1900" spc="-4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capa</a:t>
            </a:r>
            <a:r>
              <a:rPr sz="1900" spc="-4" dirty="0" smtClean="0">
                <a:latin typeface="Verdana"/>
                <a:cs typeface="Verdana"/>
              </a:rPr>
              <a:t>c</a:t>
            </a:r>
            <a:r>
              <a:rPr sz="1900" spc="0" dirty="0" smtClean="0">
                <a:latin typeface="Verdana"/>
                <a:cs typeface="Verdana"/>
              </a:rPr>
              <a:t>i</a:t>
            </a:r>
            <a:r>
              <a:rPr sz="1900" spc="-9" dirty="0" smtClean="0">
                <a:latin typeface="Verdana"/>
                <a:cs typeface="Verdana"/>
              </a:rPr>
              <a:t>d</a:t>
            </a:r>
            <a:r>
              <a:rPr sz="1900" spc="0" dirty="0" smtClean="0">
                <a:latin typeface="Verdana"/>
                <a:cs typeface="Verdana"/>
              </a:rPr>
              <a:t>ad</a:t>
            </a:r>
            <a:r>
              <a:rPr sz="1900" spc="-5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en</a:t>
            </a:r>
            <a:r>
              <a:rPr sz="1900" spc="-1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la</a:t>
            </a:r>
            <a:r>
              <a:rPr sz="1900" spc="-16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g</a:t>
            </a:r>
            <a:r>
              <a:rPr sz="1900" spc="-4" dirty="0" smtClean="0">
                <a:latin typeface="Verdana"/>
                <a:cs typeface="Verdana"/>
              </a:rPr>
              <a:t>e</a:t>
            </a:r>
            <a:r>
              <a:rPr sz="1900" spc="0" dirty="0" smtClean="0">
                <a:latin typeface="Verdana"/>
                <a:cs typeface="Verdana"/>
              </a:rPr>
              <a:t>ne</a:t>
            </a:r>
            <a:r>
              <a:rPr sz="1900" spc="-4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ac</a:t>
            </a:r>
            <a:r>
              <a:rPr sz="1900" spc="-9" dirty="0" smtClean="0">
                <a:latin typeface="Verdana"/>
                <a:cs typeface="Verdana"/>
              </a:rPr>
              <a:t>i</a:t>
            </a:r>
            <a:r>
              <a:rPr sz="1900" spc="0" dirty="0" smtClean="0">
                <a:latin typeface="Verdana"/>
                <a:cs typeface="Verdana"/>
              </a:rPr>
              <a:t>ón</a:t>
            </a:r>
            <a:r>
              <a:rPr sz="1900" spc="-59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de</a:t>
            </a:r>
            <a:r>
              <a:rPr sz="1900" spc="-13" dirty="0" smtClean="0">
                <a:latin typeface="Verdana"/>
                <a:cs typeface="Verdana"/>
              </a:rPr>
              <a:t> </a:t>
            </a:r>
            <a:r>
              <a:rPr sz="1900" spc="0" dirty="0" smtClean="0">
                <a:latin typeface="Verdana"/>
                <a:cs typeface="Verdana"/>
              </a:rPr>
              <a:t>acue</a:t>
            </a:r>
            <a:r>
              <a:rPr sz="1900" spc="-9" dirty="0" smtClean="0">
                <a:latin typeface="Verdana"/>
                <a:cs typeface="Verdana"/>
              </a:rPr>
              <a:t>r</a:t>
            </a:r>
            <a:r>
              <a:rPr sz="1900" spc="0" dirty="0" smtClean="0">
                <a:latin typeface="Verdana"/>
                <a:cs typeface="Verdana"/>
              </a:rPr>
              <a:t>do</a:t>
            </a:r>
            <a:r>
              <a:rPr sz="1900" spc="-9" dirty="0" smtClean="0">
                <a:latin typeface="Verdana"/>
                <a:cs typeface="Verdana"/>
              </a:rPr>
              <a:t>s</a:t>
            </a:r>
            <a:r>
              <a:rPr sz="1900" spc="0" dirty="0" smtClean="0"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876" y="1914826"/>
            <a:ext cx="148444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876" y="3536743"/>
            <a:ext cx="148444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876" y="4463589"/>
            <a:ext cx="148444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9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22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858320"/>
            <a:ext cx="8144005" cy="2957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933830" algn="ctr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r>
              <a:rPr sz="4000" b="1" spc="4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4000" b="1" spc="27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ocesos</a:t>
            </a:r>
            <a:r>
              <a:rPr sz="4000" b="1" spc="3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4000" b="1" spc="-37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-69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az</a:t>
            </a:r>
            <a:endParaRPr sz="4000">
              <a:latin typeface="Times New Roman"/>
              <a:cs typeface="Times New Roman"/>
            </a:endParaRPr>
          </a:p>
          <a:p>
            <a:pPr marL="149859" marR="29356">
              <a:lnSpc>
                <a:spcPts val="2375"/>
              </a:lnSpc>
              <a:spcBef>
                <a:spcPts val="1589"/>
              </a:spcBef>
            </a:pPr>
            <a:r>
              <a:rPr sz="2400" spc="0" baseline="-3754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r>
              <a:rPr sz="2400" spc="0" baseline="-3623" dirty="0" smtClean="0">
                <a:solidFill>
                  <a:srgbClr val="DFB601"/>
                </a:solidFill>
                <a:latin typeface="Times New Roman"/>
                <a:cs typeface="Times New Roman"/>
              </a:rPr>
              <a:t>    </a:t>
            </a:r>
            <a:r>
              <a:rPr sz="2400" spc="175" baseline="-3623" dirty="0" smtClean="0">
                <a:solidFill>
                  <a:srgbClr val="DFB601"/>
                </a:solidFill>
                <a:latin typeface="Times New Roman"/>
                <a:cs typeface="Times New Roman"/>
              </a:rPr>
              <a:t> </a:t>
            </a:r>
            <a:r>
              <a:rPr sz="3000" spc="0" baseline="-2742" dirty="0" smtClean="0">
                <a:latin typeface="Verdana"/>
                <a:cs typeface="Verdana"/>
              </a:rPr>
              <a:t>Ob</a:t>
            </a:r>
            <a:r>
              <a:rPr sz="3000" spc="-9" baseline="-2742" dirty="0" smtClean="0">
                <a:latin typeface="Verdana"/>
                <a:cs typeface="Verdana"/>
              </a:rPr>
              <a:t>j</a:t>
            </a:r>
            <a:r>
              <a:rPr sz="3000" spc="-4" baseline="-2742" dirty="0" smtClean="0">
                <a:latin typeface="Verdana"/>
                <a:cs typeface="Verdana"/>
              </a:rPr>
              <a:t>e</a:t>
            </a:r>
            <a:r>
              <a:rPr sz="3000" spc="0" baseline="-2742" dirty="0" smtClean="0">
                <a:latin typeface="Verdana"/>
                <a:cs typeface="Verdana"/>
              </a:rPr>
              <a:t>t</a:t>
            </a:r>
            <a:r>
              <a:rPr sz="3000" spc="-4" baseline="-2742" dirty="0" smtClean="0">
                <a:latin typeface="Verdana"/>
                <a:cs typeface="Verdana"/>
              </a:rPr>
              <a:t>i</a:t>
            </a:r>
            <a:r>
              <a:rPr sz="3000" spc="0" baseline="-2742" dirty="0" smtClean="0">
                <a:latin typeface="Verdana"/>
                <a:cs typeface="Verdana"/>
              </a:rPr>
              <a:t>vos</a:t>
            </a:r>
            <a:r>
              <a:rPr sz="3000" spc="-9" baseline="-2742" dirty="0" smtClean="0">
                <a:latin typeface="Verdana"/>
                <a:cs typeface="Verdana"/>
              </a:rPr>
              <a:t> </a:t>
            </a:r>
            <a:r>
              <a:rPr sz="3000" spc="0" baseline="-2742" dirty="0" smtClean="0">
                <a:latin typeface="Verdana"/>
                <a:cs typeface="Verdana"/>
              </a:rPr>
              <a:t>d</a:t>
            </a:r>
            <a:r>
              <a:rPr sz="3000" spc="-4" baseline="-2742" dirty="0" smtClean="0">
                <a:latin typeface="Verdana"/>
                <a:cs typeface="Verdana"/>
              </a:rPr>
              <a:t>e</a:t>
            </a:r>
            <a:r>
              <a:rPr sz="3000" spc="0" baseline="-2742" dirty="0" smtClean="0">
                <a:latin typeface="Verdana"/>
                <a:cs typeface="Verdana"/>
              </a:rPr>
              <a:t>l</a:t>
            </a:r>
            <a:r>
              <a:rPr sz="3000" spc="-4" baseline="-2742" dirty="0" smtClean="0">
                <a:latin typeface="Verdana"/>
                <a:cs typeface="Verdana"/>
              </a:rPr>
              <a:t> </a:t>
            </a:r>
            <a:r>
              <a:rPr sz="3000" spc="4" baseline="-2742" dirty="0" smtClean="0">
                <a:latin typeface="Verdana"/>
                <a:cs typeface="Verdana"/>
              </a:rPr>
              <a:t>P</a:t>
            </a:r>
            <a:r>
              <a:rPr sz="3000" spc="-9" baseline="-2742" dirty="0" smtClean="0">
                <a:latin typeface="Verdana"/>
                <a:cs typeface="Verdana"/>
              </a:rPr>
              <a:t>l</a:t>
            </a:r>
            <a:r>
              <a:rPr sz="3000" spc="0" baseline="-2742" dirty="0" smtClean="0">
                <a:latin typeface="Verdana"/>
                <a:cs typeface="Verdana"/>
              </a:rPr>
              <a:t>an de</a:t>
            </a:r>
            <a:r>
              <a:rPr sz="3000" spc="-9" baseline="-2742" dirty="0" smtClean="0">
                <a:latin typeface="Verdana"/>
                <a:cs typeface="Verdana"/>
              </a:rPr>
              <a:t> </a:t>
            </a:r>
            <a:r>
              <a:rPr sz="3000" spc="0" baseline="-2742" dirty="0" smtClean="0">
                <a:latin typeface="Verdana"/>
                <a:cs typeface="Verdana"/>
              </a:rPr>
              <a:t>Paz</a:t>
            </a:r>
            <a:endParaRPr sz="2000">
              <a:latin typeface="Verdana"/>
              <a:cs typeface="Verdana"/>
            </a:endParaRPr>
          </a:p>
          <a:p>
            <a:pPr marL="497636">
              <a:lnSpc>
                <a:spcPts val="1440"/>
              </a:lnSpc>
            </a:pPr>
            <a:r>
              <a:rPr sz="2250" spc="0" baseline="-2002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r>
              <a:rPr sz="2250" spc="0" baseline="-1932" dirty="0" smtClean="0">
                <a:solidFill>
                  <a:srgbClr val="C67C00"/>
                </a:solidFill>
                <a:latin typeface="Times New Roman"/>
                <a:cs typeface="Times New Roman"/>
              </a:rPr>
              <a:t>  </a:t>
            </a:r>
            <a:r>
              <a:rPr sz="2250" spc="205" baseline="-1932" dirty="0" smtClean="0">
                <a:solidFill>
                  <a:srgbClr val="C67C00"/>
                </a:solidFill>
                <a:latin typeface="Times New Roman"/>
                <a:cs typeface="Times New Roman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El</a:t>
            </a:r>
            <a:r>
              <a:rPr sz="2250" spc="-1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obje</a:t>
            </a:r>
            <a:r>
              <a:rPr sz="2250" spc="-4" baseline="-1828" dirty="0" smtClean="0">
                <a:latin typeface="Verdana"/>
                <a:cs typeface="Verdana"/>
              </a:rPr>
              <a:t>t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vo</a:t>
            </a:r>
            <a:r>
              <a:rPr sz="2250" spc="1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pr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nc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p</a:t>
            </a:r>
            <a:r>
              <a:rPr sz="2250" spc="9" baseline="-1828" dirty="0" smtClean="0">
                <a:latin typeface="Verdana"/>
                <a:cs typeface="Verdana"/>
              </a:rPr>
              <a:t>a</a:t>
            </a:r>
            <a:r>
              <a:rPr sz="2250" spc="0" baseline="-1828" dirty="0" smtClean="0">
                <a:latin typeface="Verdana"/>
                <a:cs typeface="Verdana"/>
              </a:rPr>
              <a:t>l</a:t>
            </a:r>
            <a:r>
              <a:rPr sz="2250" spc="2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de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as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r</a:t>
            </a:r>
            <a:r>
              <a:rPr sz="2250" spc="-9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un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on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s</a:t>
            </a:r>
            <a:r>
              <a:rPr sz="2250" spc="2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de Esqu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pu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9" baseline="-1828" dirty="0" smtClean="0">
                <a:latin typeface="Verdana"/>
                <a:cs typeface="Verdana"/>
              </a:rPr>
              <a:t>a</a:t>
            </a:r>
            <a:r>
              <a:rPr sz="2250" spc="0" baseline="-1828" dirty="0" smtClean="0">
                <a:latin typeface="Verdana"/>
                <a:cs typeface="Verdana"/>
              </a:rPr>
              <a:t>s</a:t>
            </a:r>
            <a:r>
              <a:rPr sz="2250" spc="4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fue 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l co</a:t>
            </a:r>
            <a:r>
              <a:rPr sz="2250" spc="4" baseline="-1828" dirty="0" smtClean="0">
                <a:latin typeface="Verdana"/>
                <a:cs typeface="Verdana"/>
              </a:rPr>
              <a:t>m</a:t>
            </a:r>
            <a:r>
              <a:rPr sz="2250" spc="0" baseline="-1828" dirty="0" smtClean="0">
                <a:latin typeface="Verdana"/>
                <a:cs typeface="Verdana"/>
              </a:rPr>
              <a:t>prom</a:t>
            </a:r>
            <a:r>
              <a:rPr sz="2250" spc="-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so</a:t>
            </a:r>
            <a:r>
              <a:rPr sz="2250" spc="4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con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a</a:t>
            </a:r>
            <a:endParaRPr sz="1500">
              <a:latin typeface="Verdana"/>
              <a:cs typeface="Verdana"/>
            </a:endParaRPr>
          </a:p>
          <a:p>
            <a:pPr marL="726236" marR="29356">
              <a:lnSpc>
                <a:spcPts val="1445"/>
              </a:lnSpc>
              <a:spcBef>
                <a:spcPts val="0"/>
              </a:spcBef>
            </a:pPr>
            <a:r>
              <a:rPr sz="2250" spc="0" baseline="-1828" dirty="0" smtClean="0">
                <a:latin typeface="Verdana"/>
                <a:cs typeface="Verdana"/>
              </a:rPr>
              <a:t>pa</a:t>
            </a:r>
            <a:r>
              <a:rPr sz="2250" spc="4" baseline="-1828" dirty="0" smtClean="0">
                <a:latin typeface="Verdana"/>
                <a:cs typeface="Verdana"/>
              </a:rPr>
              <a:t>z</a:t>
            </a:r>
            <a:r>
              <a:rPr sz="2250" spc="0" baseline="-1828" dirty="0" smtClean="0">
                <a:latin typeface="Verdana"/>
                <a:cs typeface="Verdana"/>
              </a:rPr>
              <a:t>;</a:t>
            </a:r>
            <a:r>
              <a:rPr sz="2250" spc="-1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a</a:t>
            </a:r>
            <a:r>
              <a:rPr sz="2250" spc="-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pa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t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r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de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a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ap</a:t>
            </a:r>
            <a:r>
              <a:rPr sz="2250" spc="-14" baseline="-1828" dirty="0" smtClean="0">
                <a:latin typeface="Verdana"/>
                <a:cs typeface="Verdana"/>
              </a:rPr>
              <a:t>li</a:t>
            </a:r>
            <a:r>
              <a:rPr sz="2250" spc="0" baseline="-1828" dirty="0" smtClean="0">
                <a:latin typeface="Verdana"/>
                <a:cs typeface="Verdana"/>
              </a:rPr>
              <a:t>ca</a:t>
            </a:r>
            <a:r>
              <a:rPr sz="2250" spc="4" baseline="-1828" dirty="0" smtClean="0">
                <a:latin typeface="Verdana"/>
                <a:cs typeface="Verdana"/>
              </a:rPr>
              <a:t>c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9" baseline="-1828" dirty="0" smtClean="0">
                <a:latin typeface="Verdana"/>
                <a:cs typeface="Verdana"/>
              </a:rPr>
              <a:t>ó</a:t>
            </a:r>
            <a:r>
              <a:rPr sz="2250" spc="0" baseline="-1828" dirty="0" smtClean="0">
                <a:latin typeface="Verdana"/>
                <a:cs typeface="Verdana"/>
              </a:rPr>
              <a:t>n</a:t>
            </a:r>
            <a:r>
              <a:rPr sz="2250" spc="3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de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4" baseline="-1828" dirty="0" smtClean="0">
                <a:latin typeface="Verdana"/>
                <a:cs typeface="Verdana"/>
              </a:rPr>
              <a:t>m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ca</a:t>
            </a:r>
            <a:r>
              <a:rPr sz="2250" spc="-4" baseline="-1828" dirty="0" smtClean="0">
                <a:latin typeface="Verdana"/>
                <a:cs typeface="Verdana"/>
              </a:rPr>
              <a:t>n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sm</a:t>
            </a:r>
            <a:r>
              <a:rPr sz="2250" spc="4" baseline="-1828" dirty="0" smtClean="0">
                <a:latin typeface="Verdana"/>
                <a:cs typeface="Verdana"/>
              </a:rPr>
              <a:t>o</a:t>
            </a:r>
            <a:r>
              <a:rPr sz="2250" spc="0" baseline="-1828" dirty="0" smtClean="0">
                <a:latin typeface="Verdana"/>
                <a:cs typeface="Verdana"/>
              </a:rPr>
              <a:t>s</a:t>
            </a:r>
            <a:r>
              <a:rPr sz="2250" spc="3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pa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a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ogra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:</a:t>
            </a:r>
            <a:endParaRPr sz="1500">
              <a:latin typeface="Verdana"/>
              <a:cs typeface="Verdana"/>
            </a:endParaRPr>
          </a:p>
          <a:p>
            <a:pPr marL="771906" marR="29356">
              <a:lnSpc>
                <a:spcPts val="1350"/>
              </a:lnSpc>
            </a:pPr>
            <a:r>
              <a:rPr sz="2100" spc="0" baseline="-2145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r>
              <a:rPr sz="2100" spc="0" baseline="-2070" dirty="0" smtClean="0">
                <a:solidFill>
                  <a:srgbClr val="C43C1F"/>
                </a:solidFill>
                <a:latin typeface="Times New Roman"/>
                <a:cs typeface="Times New Roman"/>
              </a:rPr>
              <a:t>  </a:t>
            </a:r>
            <a:r>
              <a:rPr sz="2100" spc="309" baseline="-2070" dirty="0" smtClean="0">
                <a:solidFill>
                  <a:srgbClr val="C43C1F"/>
                </a:solidFill>
                <a:latin typeface="Times New Roman"/>
                <a:cs typeface="Times New Roman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La</a:t>
            </a:r>
            <a:r>
              <a:rPr sz="2100" spc="-2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reconc</a:t>
            </a:r>
            <a:r>
              <a:rPr sz="2100" spc="4" baseline="-1959" dirty="0" smtClean="0">
                <a:latin typeface="Verdana"/>
                <a:cs typeface="Verdana"/>
              </a:rPr>
              <a:t>i</a:t>
            </a:r>
            <a:r>
              <a:rPr sz="2100" spc="9" baseline="-1959" dirty="0" smtClean="0">
                <a:latin typeface="Verdana"/>
                <a:cs typeface="Verdana"/>
              </a:rPr>
              <a:t>li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-14" baseline="-1959" dirty="0" smtClean="0">
                <a:latin typeface="Verdana"/>
                <a:cs typeface="Verdana"/>
              </a:rPr>
              <a:t>c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ón</a:t>
            </a:r>
            <a:r>
              <a:rPr sz="2100" spc="-5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n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c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on</a:t>
            </a:r>
            <a:r>
              <a:rPr sz="2100" spc="-9" baseline="-1959" dirty="0" smtClean="0">
                <a:latin typeface="Verdana"/>
                <a:cs typeface="Verdana"/>
              </a:rPr>
              <a:t>a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771906" marR="29356">
              <a:lnSpc>
                <a:spcPts val="1345"/>
              </a:lnSpc>
            </a:pPr>
            <a:r>
              <a:rPr sz="2100" spc="0" baseline="-2145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r>
              <a:rPr sz="2100" spc="0" baseline="-2070" dirty="0" smtClean="0">
                <a:solidFill>
                  <a:srgbClr val="C43C1F"/>
                </a:solidFill>
                <a:latin typeface="Times New Roman"/>
                <a:cs typeface="Times New Roman"/>
              </a:rPr>
              <a:t>  </a:t>
            </a:r>
            <a:r>
              <a:rPr sz="2100" spc="314" baseline="-2070" dirty="0" smtClean="0">
                <a:solidFill>
                  <a:srgbClr val="C43C1F"/>
                </a:solidFill>
                <a:latin typeface="Times New Roman"/>
                <a:cs typeface="Times New Roman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El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estab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ec</a:t>
            </a:r>
            <a:r>
              <a:rPr sz="2100" spc="1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mi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nto</a:t>
            </a:r>
            <a:r>
              <a:rPr sz="2100" spc="-5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de</a:t>
            </a:r>
            <a:r>
              <a:rPr sz="2100" spc="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gob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ernos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c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v</a:t>
            </a:r>
            <a:r>
              <a:rPr sz="2100" spc="4" baseline="-1959" dirty="0" smtClean="0">
                <a:latin typeface="Verdana"/>
                <a:cs typeface="Verdana"/>
              </a:rPr>
              <a:t>i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es.</a:t>
            </a:r>
            <a:endParaRPr sz="1400">
              <a:latin typeface="Verdana"/>
              <a:cs typeface="Verdana"/>
            </a:endParaRPr>
          </a:p>
          <a:p>
            <a:pPr marL="771906" marR="29356">
              <a:lnSpc>
                <a:spcPts val="1345"/>
              </a:lnSpc>
            </a:pPr>
            <a:r>
              <a:rPr sz="2100" spc="0" baseline="-2145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r>
              <a:rPr sz="2100" spc="0" baseline="-2070" dirty="0" smtClean="0">
                <a:solidFill>
                  <a:srgbClr val="C43C1F"/>
                </a:solidFill>
                <a:latin typeface="Times New Roman"/>
                <a:cs typeface="Times New Roman"/>
              </a:rPr>
              <a:t>  </a:t>
            </a:r>
            <a:r>
              <a:rPr sz="2100" spc="314" baseline="-2070" dirty="0" smtClean="0">
                <a:solidFill>
                  <a:srgbClr val="C43C1F"/>
                </a:solidFill>
                <a:latin typeface="Times New Roman"/>
                <a:cs typeface="Times New Roman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El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4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to</a:t>
            </a:r>
            <a:r>
              <a:rPr sz="2100" spc="-25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al</a:t>
            </a:r>
            <a:r>
              <a:rPr sz="2100" spc="-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fuego,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smov</a:t>
            </a:r>
            <a:r>
              <a:rPr sz="2100" spc="9" baseline="-1959" dirty="0" smtClean="0">
                <a:latin typeface="Verdana"/>
                <a:cs typeface="Verdana"/>
              </a:rPr>
              <a:t>ili</a:t>
            </a:r>
            <a:r>
              <a:rPr sz="2100" spc="-4" baseline="-1959" dirty="0" smtClean="0">
                <a:latin typeface="Verdana"/>
                <a:cs typeface="Verdana"/>
              </a:rPr>
              <a:t>z</a:t>
            </a:r>
            <a:r>
              <a:rPr sz="2100" spc="0" baseline="-1959" dirty="0" smtClean="0">
                <a:latin typeface="Verdana"/>
                <a:cs typeface="Verdana"/>
              </a:rPr>
              <a:t>ación</a:t>
            </a:r>
            <a:r>
              <a:rPr sz="2100" spc="-5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de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grupos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arm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dos,</a:t>
            </a:r>
            <a:r>
              <a:rPr sz="2100" spc="-4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re</a:t>
            </a:r>
            <a:r>
              <a:rPr sz="2100" spc="4" baseline="-1959" dirty="0" smtClean="0">
                <a:latin typeface="Verdana"/>
                <a:cs typeface="Verdana"/>
              </a:rPr>
              <a:t>d</a:t>
            </a:r>
            <a:r>
              <a:rPr sz="2100" spc="0" baseline="-1959" dirty="0" smtClean="0">
                <a:latin typeface="Verdana"/>
                <a:cs typeface="Verdana"/>
              </a:rPr>
              <a:t>ucc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ón</a:t>
            </a:r>
            <a:r>
              <a:rPr sz="2100" spc="-2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y el</a:t>
            </a:r>
            <a:endParaRPr sz="1400">
              <a:latin typeface="Verdana"/>
              <a:cs typeface="Verdana"/>
            </a:endParaRPr>
          </a:p>
          <a:p>
            <a:pPr marL="974432" marR="4969255" algn="ctr">
              <a:lnSpc>
                <a:spcPts val="1345"/>
              </a:lnSpc>
            </a:pPr>
            <a:r>
              <a:rPr sz="2100" spc="0" baseline="-1959" dirty="0" smtClean="0">
                <a:latin typeface="Verdana"/>
                <a:cs typeface="Verdana"/>
              </a:rPr>
              <a:t>control</a:t>
            </a:r>
            <a:r>
              <a:rPr sz="2100" spc="-2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de</a:t>
            </a:r>
            <a:r>
              <a:rPr sz="2100" spc="-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arm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m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ntos.</a:t>
            </a:r>
            <a:endParaRPr sz="1400">
              <a:latin typeface="Verdana"/>
              <a:cs typeface="Verdana"/>
            </a:endParaRPr>
          </a:p>
          <a:p>
            <a:pPr marL="771906" marR="29356">
              <a:lnSpc>
                <a:spcPts val="1345"/>
              </a:lnSpc>
            </a:pPr>
            <a:r>
              <a:rPr sz="2100" spc="0" baseline="-2145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r>
              <a:rPr sz="2100" spc="0" baseline="-2070" dirty="0" smtClean="0">
                <a:solidFill>
                  <a:srgbClr val="C43C1F"/>
                </a:solidFill>
                <a:latin typeface="Times New Roman"/>
                <a:cs typeface="Times New Roman"/>
              </a:rPr>
              <a:t>  </a:t>
            </a:r>
            <a:r>
              <a:rPr sz="2100" spc="314" baseline="-2070" dirty="0" smtClean="0">
                <a:solidFill>
                  <a:srgbClr val="C43C1F"/>
                </a:solidFill>
                <a:latin typeface="Times New Roman"/>
                <a:cs typeface="Times New Roman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El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re</a:t>
            </a:r>
            <a:r>
              <a:rPr sz="2100" spc="4" baseline="-1959" dirty="0" smtClean="0">
                <a:latin typeface="Verdana"/>
                <a:cs typeface="Verdana"/>
              </a:rPr>
              <a:t>s</a:t>
            </a:r>
            <a:r>
              <a:rPr sz="2100" spc="0" baseline="-1959" dirty="0" smtClean="0">
                <a:latin typeface="Verdana"/>
                <a:cs typeface="Verdana"/>
              </a:rPr>
              <a:t>p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to</a:t>
            </a:r>
            <a:r>
              <a:rPr sz="2100" spc="-2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por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mocrac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3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y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el p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ura</a:t>
            </a:r>
            <a:r>
              <a:rPr sz="2100" spc="4" baseline="-1959" dirty="0" smtClean="0">
                <a:latin typeface="Verdana"/>
                <a:cs typeface="Verdana"/>
              </a:rPr>
              <a:t>l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smo</a:t>
            </a:r>
            <a:r>
              <a:rPr sz="2100" spc="-25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po</a:t>
            </a:r>
            <a:r>
              <a:rPr sz="2100" spc="9" baseline="-1959" dirty="0" smtClean="0">
                <a:latin typeface="Verdana"/>
                <a:cs typeface="Verdana"/>
              </a:rPr>
              <a:t>lí</a:t>
            </a:r>
            <a:r>
              <a:rPr sz="2100" spc="0" baseline="-1959" dirty="0" smtClean="0">
                <a:latin typeface="Verdana"/>
                <a:cs typeface="Verdana"/>
              </a:rPr>
              <a:t>t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co.</a:t>
            </a:r>
            <a:endParaRPr sz="1400">
              <a:latin typeface="Verdana"/>
              <a:cs typeface="Verdana"/>
            </a:endParaRPr>
          </a:p>
          <a:p>
            <a:pPr marL="771906" marR="29356">
              <a:lnSpc>
                <a:spcPts val="1345"/>
              </a:lnSpc>
            </a:pPr>
            <a:r>
              <a:rPr sz="2100" spc="0" baseline="-2145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r>
              <a:rPr sz="2100" spc="0" baseline="-2070" dirty="0" smtClean="0">
                <a:solidFill>
                  <a:srgbClr val="C43C1F"/>
                </a:solidFill>
                <a:latin typeface="Times New Roman"/>
                <a:cs typeface="Times New Roman"/>
              </a:rPr>
              <a:t>  </a:t>
            </a:r>
            <a:r>
              <a:rPr sz="2100" spc="314" baseline="-2070" dirty="0" smtClean="0">
                <a:solidFill>
                  <a:srgbClr val="C43C1F"/>
                </a:solidFill>
                <a:latin typeface="Times New Roman"/>
                <a:cs typeface="Times New Roman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El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ret</a:t>
            </a:r>
            <a:r>
              <a:rPr sz="2100" spc="1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ro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de</a:t>
            </a:r>
            <a:r>
              <a:rPr sz="2100" spc="4" baseline="-1959" dirty="0" smtClean="0">
                <a:latin typeface="Verdana"/>
                <a:cs typeface="Verdana"/>
              </a:rPr>
              <a:t> l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2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4" baseline="-1959" dirty="0" smtClean="0">
                <a:latin typeface="Verdana"/>
                <a:cs typeface="Verdana"/>
              </a:rPr>
              <a:t>y</a:t>
            </a:r>
            <a:r>
              <a:rPr sz="2100" spc="0" baseline="-1959" dirty="0" smtClean="0">
                <a:latin typeface="Verdana"/>
                <a:cs typeface="Verdana"/>
              </a:rPr>
              <a:t>uda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extr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njera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para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os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mov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m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entos</a:t>
            </a:r>
            <a:r>
              <a:rPr sz="2100" spc="-3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arm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dos.</a:t>
            </a:r>
            <a:endParaRPr sz="1400">
              <a:latin typeface="Verdana"/>
              <a:cs typeface="Verdana"/>
            </a:endParaRPr>
          </a:p>
          <a:p>
            <a:pPr marL="771906" marR="29356">
              <a:lnSpc>
                <a:spcPts val="1345"/>
              </a:lnSpc>
            </a:pPr>
            <a:r>
              <a:rPr sz="2100" spc="0" baseline="-2145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r>
              <a:rPr sz="2100" spc="0" baseline="-2070" dirty="0" smtClean="0">
                <a:solidFill>
                  <a:srgbClr val="C43C1F"/>
                </a:solidFill>
                <a:latin typeface="Times New Roman"/>
                <a:cs typeface="Times New Roman"/>
              </a:rPr>
              <a:t>  </a:t>
            </a:r>
            <a:r>
              <a:rPr sz="2100" spc="314" baseline="-2070" dirty="0" smtClean="0">
                <a:solidFill>
                  <a:srgbClr val="C43C1F"/>
                </a:solidFill>
                <a:latin typeface="Times New Roman"/>
                <a:cs typeface="Times New Roman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El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re</a:t>
            </a:r>
            <a:r>
              <a:rPr sz="2100" spc="4" baseline="-1959" dirty="0" smtClean="0">
                <a:latin typeface="Verdana"/>
                <a:cs typeface="Verdana"/>
              </a:rPr>
              <a:t>s</a:t>
            </a:r>
            <a:r>
              <a:rPr sz="2100" spc="0" baseline="-1959" dirty="0" smtClean="0">
                <a:latin typeface="Verdana"/>
                <a:cs typeface="Verdana"/>
              </a:rPr>
              <a:t>p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to</a:t>
            </a:r>
            <a:r>
              <a:rPr sz="2100" spc="-2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os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terr</a:t>
            </a:r>
            <a:r>
              <a:rPr sz="2100" spc="1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tor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os</a:t>
            </a:r>
            <a:r>
              <a:rPr sz="2100" spc="-50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n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c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on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es</a:t>
            </a:r>
            <a:r>
              <a:rPr sz="2100" spc="-2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para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que</a:t>
            </a:r>
            <a:r>
              <a:rPr sz="2100" spc="-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no</a:t>
            </a:r>
            <a:r>
              <a:rPr sz="2100" spc="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sean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usados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para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4" baseline="-1959" dirty="0" smtClean="0">
                <a:latin typeface="Verdana"/>
                <a:cs typeface="Verdana"/>
              </a:rPr>
              <a:t>t</a:t>
            </a:r>
            <a:r>
              <a:rPr sz="2100" spc="0" baseline="-1959" dirty="0" smtClean="0">
                <a:latin typeface="Verdana"/>
                <a:cs typeface="Verdana"/>
              </a:rPr>
              <a:t>ac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r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endParaRPr sz="1400">
              <a:latin typeface="Verdana"/>
              <a:cs typeface="Verdana"/>
            </a:endParaRPr>
          </a:p>
          <a:p>
            <a:pPr marL="1000506" marR="29356">
              <a:lnSpc>
                <a:spcPts val="1340"/>
              </a:lnSpc>
            </a:pPr>
            <a:r>
              <a:rPr sz="2100" spc="0" baseline="-1959" dirty="0" smtClean="0">
                <a:latin typeface="Verdana"/>
                <a:cs typeface="Verdana"/>
              </a:rPr>
              <a:t>otros</a:t>
            </a:r>
            <a:r>
              <a:rPr sz="2100" spc="-2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sde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</a:t>
            </a:r>
            <a:r>
              <a:rPr sz="2100" spc="9" baseline="-1959" dirty="0" smtClean="0">
                <a:latin typeface="Verdana"/>
                <a:cs typeface="Verdana"/>
              </a:rPr>
              <a:t>ll</a:t>
            </a:r>
            <a:r>
              <a:rPr sz="2100" spc="0" baseline="-1959" dirty="0" smtClean="0">
                <a:latin typeface="Verdana"/>
                <a:cs typeface="Verdana"/>
              </a:rPr>
              <a:t>os.</a:t>
            </a:r>
            <a:endParaRPr sz="1400">
              <a:latin typeface="Verdana"/>
              <a:cs typeface="Verdana"/>
            </a:endParaRPr>
          </a:p>
          <a:p>
            <a:pPr marL="497636" marR="29356">
              <a:lnSpc>
                <a:spcPts val="1500"/>
              </a:lnSpc>
              <a:spcBef>
                <a:spcPts val="7"/>
              </a:spcBef>
            </a:pPr>
            <a:r>
              <a:rPr sz="15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r>
              <a:rPr sz="1500" spc="0" dirty="0" smtClean="0">
                <a:solidFill>
                  <a:srgbClr val="C67C00"/>
                </a:solidFill>
                <a:latin typeface="Times New Roman"/>
                <a:cs typeface="Times New Roman"/>
              </a:rPr>
              <a:t>  </a:t>
            </a:r>
            <a:r>
              <a:rPr sz="1500" spc="205" dirty="0" smtClean="0">
                <a:solidFill>
                  <a:srgbClr val="C67C00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ra</a:t>
            </a:r>
            <a:r>
              <a:rPr sz="1500" spc="-14" dirty="0" smtClean="0">
                <a:latin typeface="Verdana"/>
                <a:cs typeface="Verdana"/>
              </a:rPr>
              <a:t> l</a:t>
            </a:r>
            <a:r>
              <a:rPr sz="1500" spc="0" dirty="0" smtClean="0">
                <a:latin typeface="Verdana"/>
                <a:cs typeface="Verdana"/>
              </a:rPr>
              <a:t>ograr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sos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obje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vos,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Es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ados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se</a:t>
            </a:r>
            <a:r>
              <a:rPr sz="1500" spc="-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prome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ron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a: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3746" y="3778449"/>
            <a:ext cx="7112298" cy="2081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6234">
              <a:lnSpc>
                <a:spcPts val="1701"/>
              </a:lnSpc>
              <a:spcBef>
                <a:spcPts val="150"/>
              </a:spcBef>
            </a:pPr>
            <a:r>
              <a:rPr sz="1400" spc="-4" dirty="0" smtClean="0">
                <a:latin typeface="Verdana"/>
                <a:cs typeface="Verdana"/>
              </a:rPr>
              <a:t>R</a:t>
            </a:r>
            <a:r>
              <a:rPr sz="1400" spc="0" dirty="0" smtClean="0">
                <a:latin typeface="Verdana"/>
                <a:cs typeface="Verdana"/>
              </a:rPr>
              <a:t>ea</a:t>
            </a:r>
            <a:r>
              <a:rPr sz="1400" spc="4" dirty="0" smtClean="0">
                <a:latin typeface="Verdana"/>
                <a:cs typeface="Verdana"/>
              </a:rPr>
              <a:t>l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-9" dirty="0" smtClean="0">
                <a:latin typeface="Verdana"/>
                <a:cs typeface="Verdana"/>
              </a:rPr>
              <a:t>z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ecc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ones,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li</a:t>
            </a:r>
            <a:r>
              <a:rPr sz="1400" spc="0" dirty="0" smtClean="0">
                <a:latin typeface="Verdana"/>
                <a:cs typeface="Verdana"/>
              </a:rPr>
              <a:t>bres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tr</a:t>
            </a:r>
            <a:r>
              <a:rPr sz="1400" spc="-9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nsp</a:t>
            </a:r>
            <a:r>
              <a:rPr sz="1400" spc="-9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rentes,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ra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eg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m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embros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os </a:t>
            </a:r>
            <a:endParaRPr sz="1400">
              <a:latin typeface="Verdana"/>
              <a:cs typeface="Verdana"/>
            </a:endParaRPr>
          </a:p>
          <a:p>
            <a:pPr marL="12700" marR="266234">
              <a:lnSpc>
                <a:spcPts val="1701"/>
              </a:lnSpc>
            </a:pPr>
            <a:r>
              <a:rPr sz="1400" spc="4" dirty="0" smtClean="0">
                <a:latin typeface="Verdana"/>
                <a:cs typeface="Verdana"/>
              </a:rPr>
              <a:t>P</a:t>
            </a:r>
            <a:r>
              <a:rPr sz="1400" spc="0" dirty="0" smtClean="0">
                <a:latin typeface="Verdana"/>
                <a:cs typeface="Verdana"/>
              </a:rPr>
              <a:t>od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res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Ejecut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vo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 Leg</a:t>
            </a:r>
            <a:r>
              <a:rPr sz="1400" spc="1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s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4" dirty="0" smtClean="0">
                <a:latin typeface="Verdana"/>
                <a:cs typeface="Verdana"/>
              </a:rPr>
              <a:t>t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v</a:t>
            </a:r>
            <a:r>
              <a:rPr sz="1400" spc="-14" dirty="0" smtClean="0">
                <a:latin typeface="Verdana"/>
                <a:cs typeface="Verdana"/>
              </a:rPr>
              <a:t>o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as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4" dirty="0" smtClean="0">
                <a:latin typeface="Verdana"/>
                <a:cs typeface="Verdana"/>
              </a:rPr>
              <a:t>u</a:t>
            </a:r>
            <a:r>
              <a:rPr sz="1400" spc="0" dirty="0" smtClean="0">
                <a:latin typeface="Verdana"/>
                <a:cs typeface="Verdana"/>
              </a:rPr>
              <a:t>tor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dades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mun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pa</a:t>
            </a:r>
            <a:r>
              <a:rPr sz="1400" spc="4" dirty="0" smtClean="0">
                <a:latin typeface="Verdana"/>
                <a:cs typeface="Verdana"/>
              </a:rPr>
              <a:t>l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da</a:t>
            </a:r>
            <a:r>
              <a:rPr sz="1400" spc="-9" dirty="0" smtClean="0">
                <a:latin typeface="Verdana"/>
                <a:cs typeface="Verdana"/>
              </a:rPr>
              <a:t>d</a:t>
            </a:r>
            <a:r>
              <a:rPr sz="1400" spc="0" dirty="0" smtClean="0">
                <a:latin typeface="Verdana"/>
                <a:cs typeface="Verdana"/>
              </a:rPr>
              <a:t>es</a:t>
            </a:r>
            <a:r>
              <a:rPr sz="1400" spc="-5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os </a:t>
            </a:r>
            <a:endParaRPr sz="1400">
              <a:latin typeface="Verdana"/>
              <a:cs typeface="Verdana"/>
            </a:endParaRPr>
          </a:p>
          <a:p>
            <a:pPr marL="12700" marR="266234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d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put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dos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n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on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es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4" dirty="0" smtClean="0">
                <a:latin typeface="Verdana"/>
                <a:cs typeface="Verdana"/>
              </a:rPr>
              <a:t>n</a:t>
            </a:r>
            <a:r>
              <a:rPr sz="1400" spc="0" dirty="0" smtClean="0">
                <a:latin typeface="Verdana"/>
                <a:cs typeface="Verdana"/>
              </a:rPr>
              <a:t>te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el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4" dirty="0" smtClean="0">
                <a:latin typeface="Verdana"/>
                <a:cs typeface="Verdana"/>
              </a:rPr>
              <a:t>P</a:t>
            </a:r>
            <a:r>
              <a:rPr sz="1400" spc="0" dirty="0" smtClean="0">
                <a:latin typeface="Verdana"/>
                <a:cs typeface="Verdana"/>
              </a:rPr>
              <a:t>AR</a:t>
            </a:r>
            <a:r>
              <a:rPr sz="1400" spc="-4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AC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N (</a:t>
            </a:r>
            <a:r>
              <a:rPr sz="1400" spc="-4" dirty="0" smtClean="0">
                <a:latin typeface="Verdana"/>
                <a:cs typeface="Verdana"/>
              </a:rPr>
              <a:t>1988</a:t>
            </a:r>
            <a:r>
              <a:rPr sz="1400" spc="0" dirty="0" smtClean="0">
                <a:latin typeface="Verdana"/>
                <a:cs typeface="Verdana"/>
              </a:rPr>
              <a:t>) y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rm</a:t>
            </a:r>
            <a:r>
              <a:rPr sz="1400" spc="1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t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pr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senc</a:t>
            </a:r>
            <a:r>
              <a:rPr sz="1400" spc="1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3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 </a:t>
            </a:r>
            <a:endParaRPr sz="1400">
              <a:latin typeface="Verdana"/>
              <a:cs typeface="Verdana"/>
            </a:endParaRPr>
          </a:p>
          <a:p>
            <a:pPr marL="12700" marR="266234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obs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rv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dor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s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organ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smos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nternac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on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es</a:t>
            </a:r>
            <a:r>
              <a:rPr sz="1400" spc="-5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en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com</a:t>
            </a:r>
            <a:r>
              <a:rPr sz="1400" spc="1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3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ectora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es.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E</a:t>
            </a:r>
            <a:r>
              <a:rPr sz="1400" spc="9" dirty="0" smtClean="0">
                <a:latin typeface="Verdana"/>
                <a:cs typeface="Verdana"/>
              </a:rPr>
              <a:t>li</a:t>
            </a:r>
            <a:r>
              <a:rPr sz="1400" spc="0" dirty="0" smtClean="0">
                <a:latin typeface="Verdana"/>
                <a:cs typeface="Verdana"/>
              </a:rPr>
              <a:t>m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sus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pa</a:t>
            </a:r>
            <a:r>
              <a:rPr sz="1400" spc="4" dirty="0" smtClean="0">
                <a:latin typeface="Verdana"/>
                <a:cs typeface="Verdana"/>
              </a:rPr>
              <a:t>í</a:t>
            </a:r>
            <a:r>
              <a:rPr sz="1400" spc="0" dirty="0" smtClean="0">
                <a:latin typeface="Verdana"/>
                <a:cs typeface="Verdana"/>
              </a:rPr>
              <a:t>ses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todo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t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po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dec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ar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tor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50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estado</a:t>
            </a:r>
            <a:r>
              <a:rPr sz="1400" spc="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exce</a:t>
            </a:r>
            <a:r>
              <a:rPr sz="1400" spc="4" dirty="0" smtClean="0">
                <a:latin typeface="Verdana"/>
                <a:cs typeface="Verdana"/>
              </a:rPr>
              <a:t>p</a:t>
            </a:r>
            <a:r>
              <a:rPr sz="1400" spc="0" dirty="0" smtClean="0">
                <a:latin typeface="Verdana"/>
                <a:cs typeface="Verdana"/>
              </a:rPr>
              <a:t>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ó</a:t>
            </a:r>
            <a:r>
              <a:rPr sz="1400" spc="4" dirty="0" smtClean="0">
                <a:latin typeface="Verdana"/>
                <a:cs typeface="Verdana"/>
              </a:rPr>
              <a:t>n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t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o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o 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e</a:t>
            </a:r>
            <a:r>
              <a:rPr sz="1400" spc="4" dirty="0" smtClean="0">
                <a:latin typeface="Verdana"/>
                <a:cs typeface="Verdana"/>
              </a:rPr>
              <a:t>m</a:t>
            </a:r>
            <a:r>
              <a:rPr sz="1400" spc="0" dirty="0" smtClean="0">
                <a:latin typeface="Verdana"/>
                <a:cs typeface="Verdana"/>
              </a:rPr>
              <a:t>er</a:t>
            </a:r>
            <a:r>
              <a:rPr sz="1400" spc="4" dirty="0" smtClean="0">
                <a:latin typeface="Verdana"/>
                <a:cs typeface="Verdana"/>
              </a:rPr>
              <a:t>g</a:t>
            </a:r>
            <a:r>
              <a:rPr sz="1400" spc="0" dirty="0" smtClean="0">
                <a:latin typeface="Verdana"/>
                <a:cs typeface="Verdana"/>
              </a:rPr>
              <a:t>enc</a:t>
            </a:r>
            <a:r>
              <a:rPr sz="1400" spc="1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a.</a:t>
            </a:r>
            <a:endParaRPr sz="1400">
              <a:latin typeface="Verdana"/>
              <a:cs typeface="Verdana"/>
            </a:endParaRPr>
          </a:p>
          <a:p>
            <a:pPr marL="12700" marR="149789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Decr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t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amn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st</a:t>
            </a:r>
            <a:r>
              <a:rPr sz="1400" spc="9" dirty="0" smtClean="0">
                <a:latin typeface="Verdana"/>
                <a:cs typeface="Verdana"/>
              </a:rPr>
              <a:t>í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50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po</a:t>
            </a:r>
            <a:r>
              <a:rPr sz="1400" spc="9" dirty="0" smtClean="0">
                <a:latin typeface="Verdana"/>
                <a:cs typeface="Verdana"/>
              </a:rPr>
              <a:t>lí</a:t>
            </a:r>
            <a:r>
              <a:rPr sz="1400" spc="0" dirty="0" smtClean="0">
                <a:latin typeface="Verdana"/>
                <a:cs typeface="Verdana"/>
              </a:rPr>
              <a:t>t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ca</a:t>
            </a:r>
            <a:r>
              <a:rPr sz="1400" spc="-50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 br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ndar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4" dirty="0" smtClean="0">
                <a:latin typeface="Verdana"/>
                <a:cs typeface="Verdana"/>
              </a:rPr>
              <a:t>y</a:t>
            </a:r>
            <a:r>
              <a:rPr sz="1400" spc="0" dirty="0" smtClean="0">
                <a:latin typeface="Verdana"/>
                <a:cs typeface="Verdana"/>
              </a:rPr>
              <a:t>uda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as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stenc</a:t>
            </a:r>
            <a:r>
              <a:rPr sz="1400" spc="1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para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el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retorno </a:t>
            </a:r>
            <a:endParaRPr sz="1400">
              <a:latin typeface="Verdana"/>
              <a:cs typeface="Verdana"/>
            </a:endParaRPr>
          </a:p>
          <a:p>
            <a:pPr marL="12700" marR="149789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as</a:t>
            </a:r>
            <a:r>
              <a:rPr sz="1400" spc="-2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rsonas</a:t>
            </a:r>
            <a:r>
              <a:rPr sz="1400" spc="-2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ret</a:t>
            </a:r>
            <a:r>
              <a:rPr sz="1400" spc="1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rad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s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sp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9" dirty="0" smtClean="0">
                <a:latin typeface="Verdana"/>
                <a:cs typeface="Verdana"/>
              </a:rPr>
              <a:t>z</a:t>
            </a:r>
            <a:r>
              <a:rPr sz="1400" spc="0" dirty="0" smtClean="0">
                <a:latin typeface="Verdana"/>
                <a:cs typeface="Verdana"/>
              </a:rPr>
              <a:t>ad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s.</a:t>
            </a:r>
            <a:endParaRPr sz="1400">
              <a:latin typeface="Verdana"/>
              <a:cs typeface="Verdana"/>
            </a:endParaRPr>
          </a:p>
          <a:p>
            <a:pPr marL="12700" marR="19712">
              <a:lnSpc>
                <a:spcPts val="1350"/>
              </a:lnSpc>
            </a:pPr>
            <a:r>
              <a:rPr sz="2100" spc="0" baseline="-1959" dirty="0" smtClean="0">
                <a:latin typeface="Verdana"/>
                <a:cs typeface="Verdana"/>
              </a:rPr>
              <a:t>D</a:t>
            </a:r>
            <a:r>
              <a:rPr sz="2100" spc="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4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ogar,</a:t>
            </a:r>
            <a:r>
              <a:rPr sz="2100" spc="-4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pac</a:t>
            </a:r>
            <a:r>
              <a:rPr sz="2100" spc="9" baseline="-1959" dirty="0" smtClean="0">
                <a:latin typeface="Verdana"/>
                <a:cs typeface="Verdana"/>
              </a:rPr>
              <a:t>í</a:t>
            </a:r>
            <a:r>
              <a:rPr sz="2100" spc="0" baseline="-1959" dirty="0" smtClean="0">
                <a:latin typeface="Verdana"/>
                <a:cs typeface="Verdana"/>
              </a:rPr>
              <a:t>f</a:t>
            </a:r>
            <a:r>
              <a:rPr sz="2100" spc="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camente</a:t>
            </a:r>
            <a:r>
              <a:rPr sz="2100" spc="-5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y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s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n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pr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senc</a:t>
            </a:r>
            <a:r>
              <a:rPr sz="2100" spc="1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3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m</a:t>
            </a:r>
            <a:r>
              <a:rPr sz="2100" spc="9" baseline="-1959" dirty="0" smtClean="0">
                <a:latin typeface="Verdana"/>
                <a:cs typeface="Verdana"/>
              </a:rPr>
              <a:t>ili</a:t>
            </a:r>
            <a:r>
              <a:rPr sz="2100" spc="0" baseline="-1959" dirty="0" smtClean="0">
                <a:latin typeface="Verdana"/>
                <a:cs typeface="Verdana"/>
              </a:rPr>
              <a:t>t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r,</a:t>
            </a:r>
            <a:r>
              <a:rPr sz="2100" spc="-4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con</a:t>
            </a:r>
            <a:r>
              <a:rPr sz="2100" spc="9" baseline="-1959" dirty="0" smtClean="0">
                <a:latin typeface="Verdana"/>
                <a:cs typeface="Verdana"/>
              </a:rPr>
              <a:t> l</a:t>
            </a:r>
            <a:r>
              <a:rPr sz="2100" spc="0" baseline="-1959" dirty="0" smtClean="0">
                <a:latin typeface="Verdana"/>
                <a:cs typeface="Verdana"/>
              </a:rPr>
              <a:t>os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grupos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s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d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ntes.</a:t>
            </a:r>
            <a:endParaRPr sz="1400">
              <a:latin typeface="Verdana"/>
              <a:cs typeface="Verdana"/>
            </a:endParaRPr>
          </a:p>
          <a:p>
            <a:pPr marL="12700" marR="19712">
              <a:lnSpc>
                <a:spcPts val="1345"/>
              </a:lnSpc>
            </a:pPr>
            <a:r>
              <a:rPr sz="2100" spc="0" baseline="-1959" dirty="0" smtClean="0">
                <a:latin typeface="Verdana"/>
                <a:cs typeface="Verdana"/>
              </a:rPr>
              <a:t>Em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t</a:t>
            </a:r>
            <a:r>
              <a:rPr sz="2100" spc="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r</a:t>
            </a:r>
            <a:r>
              <a:rPr sz="2100" spc="-3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po</a:t>
            </a:r>
            <a:r>
              <a:rPr sz="2100" spc="4" baseline="-1959" dirty="0" smtClean="0">
                <a:latin typeface="Verdana"/>
                <a:cs typeface="Verdana"/>
              </a:rPr>
              <a:t>l</a:t>
            </a:r>
            <a:r>
              <a:rPr sz="2100" spc="9" baseline="-1959" dirty="0" smtClean="0">
                <a:latin typeface="Verdana"/>
                <a:cs typeface="Verdana"/>
              </a:rPr>
              <a:t>í</a:t>
            </a:r>
            <a:r>
              <a:rPr sz="2100" spc="0" baseline="-1959" dirty="0" smtClean="0">
                <a:latin typeface="Verdana"/>
                <a:cs typeface="Verdana"/>
              </a:rPr>
              <a:t>t</a:t>
            </a:r>
            <a:r>
              <a:rPr sz="2100" spc="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c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s</a:t>
            </a:r>
            <a:r>
              <a:rPr sz="2100" spc="-5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ra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f</a:t>
            </a:r>
            <a:r>
              <a:rPr sz="2100" spc="-4" baseline="-1959" dirty="0" smtClean="0">
                <a:latin typeface="Verdana"/>
                <a:cs typeface="Verdana"/>
              </a:rPr>
              <a:t>o</a:t>
            </a:r>
            <a:r>
              <a:rPr sz="2100" spc="0" baseline="-1959" dirty="0" smtClean="0">
                <a:latin typeface="Verdana"/>
                <a:cs typeface="Verdana"/>
              </a:rPr>
              <a:t>rt</a:t>
            </a:r>
            <a:r>
              <a:rPr sz="2100" spc="-9" baseline="-1959" dirty="0" smtClean="0">
                <a:latin typeface="Verdana"/>
                <a:cs typeface="Verdana"/>
              </a:rPr>
              <a:t>a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ecer</a:t>
            </a:r>
            <a:r>
              <a:rPr sz="2100" spc="-2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el </a:t>
            </a:r>
            <a:r>
              <a:rPr sz="2100" spc="-4" baseline="-1959" dirty="0" smtClean="0">
                <a:latin typeface="Verdana"/>
                <a:cs typeface="Verdana"/>
              </a:rPr>
              <a:t>á</a:t>
            </a:r>
            <a:r>
              <a:rPr sz="2100" spc="0" baseline="-1959" dirty="0" smtClean="0">
                <a:latin typeface="Verdana"/>
                <a:cs typeface="Verdana"/>
              </a:rPr>
              <a:t>mb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to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econ</a:t>
            </a:r>
            <a:r>
              <a:rPr sz="2100" spc="-4" baseline="-1959" dirty="0" smtClean="0">
                <a:latin typeface="Verdana"/>
                <a:cs typeface="Verdana"/>
              </a:rPr>
              <a:t>ó</a:t>
            </a:r>
            <a:r>
              <a:rPr sz="2100" spc="0" baseline="-1959" dirty="0" smtClean="0">
                <a:latin typeface="Verdana"/>
                <a:cs typeface="Verdana"/>
              </a:rPr>
              <a:t>m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co.</a:t>
            </a:r>
            <a:endParaRPr sz="1400">
              <a:latin typeface="Verdana"/>
              <a:cs typeface="Verdana"/>
            </a:endParaRPr>
          </a:p>
          <a:p>
            <a:pPr marL="12700" marR="19712">
              <a:lnSpc>
                <a:spcPts val="1345"/>
              </a:lnSpc>
            </a:pPr>
            <a:r>
              <a:rPr sz="2100" spc="0" baseline="-1959" dirty="0" smtClean="0">
                <a:latin typeface="Verdana"/>
                <a:cs typeface="Verdana"/>
              </a:rPr>
              <a:t>E</a:t>
            </a:r>
            <a:r>
              <a:rPr sz="2100" spc="9" baseline="-1959" dirty="0" smtClean="0">
                <a:latin typeface="Verdana"/>
                <a:cs typeface="Verdana"/>
              </a:rPr>
              <a:t>li</a:t>
            </a:r>
            <a:r>
              <a:rPr sz="2100" spc="0" baseline="-1959" dirty="0" smtClean="0">
                <a:latin typeface="Verdana"/>
                <a:cs typeface="Verdana"/>
              </a:rPr>
              <a:t>m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n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r</a:t>
            </a:r>
            <a:r>
              <a:rPr sz="2100" spc="-4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el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tr</a:t>
            </a:r>
            <a:r>
              <a:rPr sz="2100" spc="-4" baseline="-1959" dirty="0" smtClean="0">
                <a:latin typeface="Verdana"/>
                <a:cs typeface="Verdana"/>
              </a:rPr>
              <a:t>á</a:t>
            </a:r>
            <a:r>
              <a:rPr sz="2100" spc="0" baseline="-1959" dirty="0" smtClean="0">
                <a:latin typeface="Verdana"/>
                <a:cs typeface="Verdana"/>
              </a:rPr>
              <a:t>f</a:t>
            </a:r>
            <a:r>
              <a:rPr sz="2100" spc="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co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de arm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s.</a:t>
            </a:r>
            <a:endParaRPr sz="1400">
              <a:latin typeface="Verdana"/>
              <a:cs typeface="Verdana"/>
            </a:endParaRPr>
          </a:p>
          <a:p>
            <a:pPr marL="12700" marR="19712">
              <a:lnSpc>
                <a:spcPts val="1400"/>
              </a:lnSpc>
              <a:spcBef>
                <a:spcPts val="2"/>
              </a:spcBef>
            </a:pPr>
            <a:r>
              <a:rPr sz="1400" spc="0" dirty="0" smtClean="0">
                <a:latin typeface="Verdana"/>
                <a:cs typeface="Verdana"/>
              </a:rPr>
              <a:t>D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-2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li</a:t>
            </a:r>
            <a:r>
              <a:rPr sz="1400" spc="0" dirty="0" smtClean="0">
                <a:latin typeface="Verdana"/>
                <a:cs typeface="Verdana"/>
              </a:rPr>
              <a:t>b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rt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d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s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nd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v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dua</a:t>
            </a:r>
            <a:r>
              <a:rPr sz="1400" spc="4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es</a:t>
            </a:r>
            <a:r>
              <a:rPr sz="1400" spc="-5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y,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es</a:t>
            </a:r>
            <a:r>
              <a:rPr sz="1400" spc="4" dirty="0" smtClean="0">
                <a:latin typeface="Verdana"/>
                <a:cs typeface="Verdana"/>
              </a:rPr>
              <a:t>p</a:t>
            </a:r>
            <a:r>
              <a:rPr sz="1400" spc="0" dirty="0" smtClean="0">
                <a:latin typeface="Verdana"/>
                <a:cs typeface="Verdana"/>
              </a:rPr>
              <a:t>ec</a:t>
            </a:r>
            <a:r>
              <a:rPr sz="1400" spc="1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4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m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nte,</a:t>
            </a:r>
            <a:r>
              <a:rPr sz="1400" spc="-50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gar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nt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-4" dirty="0" smtClean="0">
                <a:latin typeface="Verdana"/>
                <a:cs typeface="Verdana"/>
              </a:rPr>
              <a:t>z</a:t>
            </a:r>
            <a:r>
              <a:rPr sz="1400" spc="0" dirty="0" smtClean="0">
                <a:latin typeface="Verdana"/>
                <a:cs typeface="Verdana"/>
              </a:rPr>
              <a:t>ar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pr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nsa.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5146" y="3783331"/>
            <a:ext cx="116671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5146" y="4466327"/>
            <a:ext cx="116671" cy="1398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5">
              <a:lnSpc>
                <a:spcPts val="1520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endParaRPr sz="1400">
              <a:latin typeface="Wingdings"/>
              <a:cs typeface="Wingdings"/>
            </a:endParaRPr>
          </a:p>
          <a:p>
            <a:pPr marL="12700" marR="155">
              <a:lnSpc>
                <a:spcPct val="92488"/>
              </a:lnSpc>
              <a:spcBef>
                <a:spcPts val="1058"/>
              </a:spcBef>
            </a:pPr>
            <a:r>
              <a:rPr sz="1400" spc="0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endParaRPr sz="1400">
              <a:latin typeface="Wingdings"/>
              <a:cs typeface="Wingdings"/>
            </a:endParaRPr>
          </a:p>
          <a:p>
            <a:pPr marL="12700" marR="155">
              <a:lnSpc>
                <a:spcPts val="1515"/>
              </a:lnSpc>
              <a:spcBef>
                <a:spcPts val="1209"/>
              </a:spcBef>
            </a:pPr>
            <a:r>
              <a:rPr sz="2100" spc="0" baseline="-2145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ts val="1345"/>
              </a:lnSpc>
            </a:pPr>
            <a:r>
              <a:rPr sz="1400" spc="0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endParaRPr sz="1400">
              <a:latin typeface="Wingdings"/>
              <a:cs typeface="Wingdings"/>
            </a:endParaRPr>
          </a:p>
          <a:p>
            <a:pPr marL="12700" marR="155">
              <a:lnSpc>
                <a:spcPts val="1345"/>
              </a:lnSpc>
            </a:pPr>
            <a:r>
              <a:rPr sz="1400" spc="0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endParaRPr sz="1400">
              <a:latin typeface="Wingdings"/>
              <a:cs typeface="Wingdings"/>
            </a:endParaRPr>
          </a:p>
          <a:p>
            <a:pPr marL="12700" marR="155">
              <a:lnSpc>
                <a:spcPts val="1380"/>
              </a:lnSpc>
              <a:spcBef>
                <a:spcPts val="1"/>
              </a:spcBef>
            </a:pPr>
            <a:r>
              <a:rPr sz="1400" spc="0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23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858320"/>
            <a:ext cx="8017324" cy="1952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575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r>
              <a:rPr sz="4000" b="1" spc="4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4000" b="1" spc="27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ocesos</a:t>
            </a:r>
            <a:r>
              <a:rPr sz="4000" b="1" spc="3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4000" b="1" spc="-37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-69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az</a:t>
            </a:r>
            <a:endParaRPr sz="4000">
              <a:latin typeface="Times New Roman"/>
              <a:cs typeface="Times New Roman"/>
            </a:endParaRPr>
          </a:p>
          <a:p>
            <a:pPr marL="118071" marR="4639532" algn="ctr">
              <a:lnSpc>
                <a:spcPts val="2375"/>
              </a:lnSpc>
              <a:spcBef>
                <a:spcPts val="1589"/>
              </a:spcBef>
            </a:pPr>
            <a:r>
              <a:rPr sz="2400" spc="0" baseline="-3754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r>
              <a:rPr sz="2400" spc="0" baseline="-3623" dirty="0" smtClean="0">
                <a:solidFill>
                  <a:srgbClr val="DFB601"/>
                </a:solidFill>
                <a:latin typeface="Times New Roman"/>
                <a:cs typeface="Times New Roman"/>
              </a:rPr>
              <a:t>    </a:t>
            </a:r>
            <a:r>
              <a:rPr sz="2400" spc="175" baseline="-3623" dirty="0" smtClean="0">
                <a:solidFill>
                  <a:srgbClr val="DFB601"/>
                </a:solidFill>
                <a:latin typeface="Times New Roman"/>
                <a:cs typeface="Times New Roman"/>
              </a:rPr>
              <a:t> </a:t>
            </a:r>
            <a:r>
              <a:rPr sz="3000" spc="0" baseline="-2742" dirty="0" smtClean="0">
                <a:latin typeface="Verdana"/>
                <a:cs typeface="Verdana"/>
              </a:rPr>
              <a:t>Despu</a:t>
            </a:r>
            <a:r>
              <a:rPr sz="3000" spc="-4" baseline="-2742" dirty="0" smtClean="0">
                <a:latin typeface="Verdana"/>
                <a:cs typeface="Verdana"/>
              </a:rPr>
              <a:t>é</a:t>
            </a:r>
            <a:r>
              <a:rPr sz="3000" spc="0" baseline="-2742" dirty="0" smtClean="0">
                <a:latin typeface="Verdana"/>
                <a:cs typeface="Verdana"/>
              </a:rPr>
              <a:t>s</a:t>
            </a:r>
            <a:r>
              <a:rPr sz="3000" spc="-44" baseline="-2742" dirty="0" smtClean="0">
                <a:latin typeface="Verdana"/>
                <a:cs typeface="Verdana"/>
              </a:rPr>
              <a:t> </a:t>
            </a:r>
            <a:r>
              <a:rPr sz="3000" spc="0" baseline="-2742" dirty="0" smtClean="0">
                <a:latin typeface="Verdana"/>
                <a:cs typeface="Verdana"/>
              </a:rPr>
              <a:t>de</a:t>
            </a:r>
            <a:r>
              <a:rPr sz="3000" spc="-9" baseline="-2742" dirty="0" smtClean="0">
                <a:latin typeface="Verdana"/>
                <a:cs typeface="Verdana"/>
              </a:rPr>
              <a:t> </a:t>
            </a:r>
            <a:r>
              <a:rPr sz="3000" spc="0" baseline="-2742" dirty="0" smtClean="0">
                <a:latin typeface="Verdana"/>
                <a:cs typeface="Verdana"/>
              </a:rPr>
              <a:t>Esq</a:t>
            </a:r>
            <a:r>
              <a:rPr sz="3000" spc="4" baseline="-2742" dirty="0" smtClean="0">
                <a:latin typeface="Verdana"/>
                <a:cs typeface="Verdana"/>
              </a:rPr>
              <a:t>u</a:t>
            </a:r>
            <a:r>
              <a:rPr sz="3000" spc="-9" baseline="-2742" dirty="0" smtClean="0">
                <a:latin typeface="Verdana"/>
                <a:cs typeface="Verdana"/>
              </a:rPr>
              <a:t>i</a:t>
            </a:r>
            <a:r>
              <a:rPr sz="3000" spc="0" baseline="-2742" dirty="0" smtClean="0">
                <a:latin typeface="Verdana"/>
                <a:cs typeface="Verdana"/>
              </a:rPr>
              <a:t>pu</a:t>
            </a:r>
            <a:r>
              <a:rPr sz="3000" spc="-4" baseline="-2742" dirty="0" smtClean="0">
                <a:latin typeface="Verdana"/>
                <a:cs typeface="Verdana"/>
              </a:rPr>
              <a:t>l</a:t>
            </a:r>
            <a:r>
              <a:rPr sz="3000" spc="0" baseline="-2742" dirty="0" smtClean="0">
                <a:latin typeface="Verdana"/>
                <a:cs typeface="Verdana"/>
              </a:rPr>
              <a:t>as</a:t>
            </a:r>
            <a:endParaRPr sz="2000">
              <a:latin typeface="Verdana"/>
              <a:cs typeface="Verdana"/>
            </a:endParaRPr>
          </a:p>
          <a:p>
            <a:pPr marL="497636" marR="28575">
              <a:lnSpc>
                <a:spcPts val="1440"/>
              </a:lnSpc>
            </a:pPr>
            <a:r>
              <a:rPr sz="2250" spc="0" baseline="-2002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r>
              <a:rPr sz="2250" spc="0" baseline="-1932" dirty="0" smtClean="0">
                <a:solidFill>
                  <a:srgbClr val="C67C00"/>
                </a:solidFill>
                <a:latin typeface="Times New Roman"/>
                <a:cs typeface="Times New Roman"/>
              </a:rPr>
              <a:t>  </a:t>
            </a:r>
            <a:r>
              <a:rPr sz="2250" spc="205" baseline="-1932" dirty="0" smtClean="0">
                <a:solidFill>
                  <a:srgbClr val="C67C00"/>
                </a:solidFill>
                <a:latin typeface="Times New Roman"/>
                <a:cs typeface="Times New Roman"/>
              </a:rPr>
              <a:t> </a:t>
            </a:r>
            <a:r>
              <a:rPr sz="2250" spc="-4" baseline="-1828" dirty="0" smtClean="0">
                <a:latin typeface="Verdana"/>
                <a:cs typeface="Verdana"/>
              </a:rPr>
              <a:t>De</a:t>
            </a:r>
            <a:r>
              <a:rPr sz="2250" spc="0" baseline="-1828" dirty="0" smtClean="0">
                <a:latin typeface="Verdana"/>
                <a:cs typeface="Verdana"/>
              </a:rPr>
              <a:t>spu</a:t>
            </a:r>
            <a:r>
              <a:rPr sz="2250" spc="-4" baseline="-1828" dirty="0" smtClean="0">
                <a:latin typeface="Verdana"/>
                <a:cs typeface="Verdana"/>
              </a:rPr>
              <a:t>é</a:t>
            </a:r>
            <a:r>
              <a:rPr sz="2250" spc="0" baseline="-1828" dirty="0" smtClean="0">
                <a:latin typeface="Verdana"/>
                <a:cs typeface="Verdana"/>
              </a:rPr>
              <a:t>s de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a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f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rma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de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os</a:t>
            </a:r>
            <a:r>
              <a:rPr sz="2250" spc="2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ac</a:t>
            </a:r>
            <a:r>
              <a:rPr sz="2250" spc="-4" baseline="-1828" dirty="0" smtClean="0">
                <a:latin typeface="Verdana"/>
                <a:cs typeface="Verdana"/>
              </a:rPr>
              <a:t>ue</a:t>
            </a:r>
            <a:r>
              <a:rPr sz="2250" spc="0" baseline="-1828" dirty="0" smtClean="0">
                <a:latin typeface="Verdana"/>
                <a:cs typeface="Verdana"/>
              </a:rPr>
              <a:t>rdos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de paz</a:t>
            </a:r>
            <a:r>
              <a:rPr sz="2250" spc="-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de Esqu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pu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9" baseline="-1828" dirty="0" smtClean="0">
                <a:latin typeface="Verdana"/>
                <a:cs typeface="Verdana"/>
              </a:rPr>
              <a:t>as</a:t>
            </a:r>
            <a:r>
              <a:rPr sz="2250" spc="0" baseline="-1828" dirty="0" smtClean="0">
                <a:latin typeface="Verdana"/>
                <a:cs typeface="Verdana"/>
              </a:rPr>
              <a:t>,</a:t>
            </a:r>
            <a:r>
              <a:rPr sz="2250" spc="44" baseline="-1828" dirty="0" smtClean="0">
                <a:latin typeface="Verdana"/>
                <a:cs typeface="Verdana"/>
              </a:rPr>
              <a:t>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os</a:t>
            </a:r>
            <a:r>
              <a:rPr sz="2250" spc="2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pa</a:t>
            </a:r>
            <a:r>
              <a:rPr sz="2250" spc="-14" baseline="-1828" dirty="0" smtClean="0">
                <a:latin typeface="Verdana"/>
                <a:cs typeface="Verdana"/>
              </a:rPr>
              <a:t>í</a:t>
            </a:r>
            <a:r>
              <a:rPr sz="2250" spc="0" baseline="-1828" dirty="0" smtClean="0">
                <a:latin typeface="Verdana"/>
                <a:cs typeface="Verdana"/>
              </a:rPr>
              <a:t>s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s</a:t>
            </a:r>
            <a:endParaRPr sz="1500">
              <a:latin typeface="Verdana"/>
              <a:cs typeface="Verdana"/>
            </a:endParaRPr>
          </a:p>
          <a:p>
            <a:pPr marL="726236" marR="28575">
              <a:lnSpc>
                <a:spcPts val="1440"/>
              </a:lnSpc>
            </a:pPr>
            <a:r>
              <a:rPr sz="2250" spc="0" baseline="-1828" dirty="0" smtClean="0">
                <a:latin typeface="Verdana"/>
                <a:cs typeface="Verdana"/>
              </a:rPr>
              <a:t>c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n</a:t>
            </a:r>
            <a:r>
              <a:rPr sz="2250" spc="-4" baseline="-1828" dirty="0" smtClean="0">
                <a:latin typeface="Verdana"/>
                <a:cs typeface="Verdana"/>
              </a:rPr>
              <a:t>t</a:t>
            </a:r>
            <a:r>
              <a:rPr sz="2250" spc="0" baseline="-1828" dirty="0" smtClean="0">
                <a:latin typeface="Verdana"/>
                <a:cs typeface="Verdana"/>
              </a:rPr>
              <a:t>ro</a:t>
            </a:r>
            <a:r>
              <a:rPr sz="2250" spc="-4" baseline="-1828" dirty="0" smtClean="0">
                <a:latin typeface="Verdana"/>
                <a:cs typeface="Verdana"/>
              </a:rPr>
              <a:t>a</a:t>
            </a:r>
            <a:r>
              <a:rPr sz="2250" spc="4" baseline="-1828" dirty="0" smtClean="0">
                <a:latin typeface="Verdana"/>
                <a:cs typeface="Verdana"/>
              </a:rPr>
              <a:t>m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r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ca</a:t>
            </a:r>
            <a:r>
              <a:rPr sz="2250" spc="-4" baseline="-1828" dirty="0" smtClean="0">
                <a:latin typeface="Verdana"/>
                <a:cs typeface="Verdana"/>
              </a:rPr>
              <a:t>n</a:t>
            </a:r>
            <a:r>
              <a:rPr sz="2250" spc="0" baseline="-1828" dirty="0" smtClean="0">
                <a:latin typeface="Verdana"/>
                <a:cs typeface="Verdana"/>
              </a:rPr>
              <a:t>os</a:t>
            </a:r>
            <a:r>
              <a:rPr sz="2250" spc="24" baseline="-1828" dirty="0" smtClean="0">
                <a:latin typeface="Verdana"/>
                <a:cs typeface="Verdana"/>
              </a:rPr>
              <a:t> 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n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9" baseline="-1828" dirty="0" smtClean="0">
                <a:latin typeface="Verdana"/>
                <a:cs typeface="Verdana"/>
              </a:rPr>
              <a:t>c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a</a:t>
            </a:r>
            <a:r>
              <a:rPr sz="2250" spc="4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on</a:t>
            </a:r>
            <a:r>
              <a:rPr sz="2250" spc="3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un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proc</a:t>
            </a:r>
            <a:r>
              <a:rPr sz="2250" spc="-9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so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pa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a c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4" baseline="-1828" dirty="0" smtClean="0">
                <a:latin typeface="Verdana"/>
                <a:cs typeface="Verdana"/>
              </a:rPr>
              <a:t>m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n</a:t>
            </a:r>
            <a:r>
              <a:rPr sz="2250" spc="-4" baseline="-1828" dirty="0" smtClean="0">
                <a:latin typeface="Verdana"/>
                <a:cs typeface="Verdana"/>
              </a:rPr>
              <a:t>t</a:t>
            </a:r>
            <a:r>
              <a:rPr sz="2250" spc="0" baseline="-1828" dirty="0" smtClean="0">
                <a:latin typeface="Verdana"/>
                <a:cs typeface="Verdana"/>
              </a:rPr>
              <a:t>ar</a:t>
            </a:r>
            <a:r>
              <a:rPr sz="2250" spc="34" baseline="-1828" dirty="0" smtClean="0">
                <a:latin typeface="Verdana"/>
                <a:cs typeface="Verdana"/>
              </a:rPr>
              <a:t> 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l cam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no</a:t>
            </a:r>
            <a:r>
              <a:rPr sz="2250" spc="2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ha</a:t>
            </a:r>
            <a:r>
              <a:rPr sz="2250" spc="-4" baseline="-1828" dirty="0" smtClean="0">
                <a:latin typeface="Verdana"/>
                <a:cs typeface="Verdana"/>
              </a:rPr>
              <a:t>c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a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a</a:t>
            </a:r>
            <a:endParaRPr sz="1500">
              <a:latin typeface="Verdana"/>
              <a:cs typeface="Verdana"/>
            </a:endParaRPr>
          </a:p>
          <a:p>
            <a:pPr marL="726236" marR="28575">
              <a:lnSpc>
                <a:spcPts val="1440"/>
              </a:lnSpc>
            </a:pPr>
            <a:r>
              <a:rPr sz="2250" spc="0" baseline="-1828" dirty="0" smtClean="0">
                <a:latin typeface="Verdana"/>
                <a:cs typeface="Verdana"/>
              </a:rPr>
              <a:t>pa</a:t>
            </a:r>
            <a:r>
              <a:rPr sz="2250" spc="-4" baseline="-1828" dirty="0" smtClean="0">
                <a:latin typeface="Verdana"/>
                <a:cs typeface="Verdana"/>
              </a:rPr>
              <a:t>c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f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c</a:t>
            </a:r>
            <a:r>
              <a:rPr sz="2250" spc="-4" baseline="-1828" dirty="0" smtClean="0">
                <a:latin typeface="Verdana"/>
                <a:cs typeface="Verdana"/>
              </a:rPr>
              <a:t>a</a:t>
            </a:r>
            <a:r>
              <a:rPr sz="2250" spc="9" baseline="-1828" dirty="0" smtClean="0">
                <a:latin typeface="Verdana"/>
                <a:cs typeface="Verdana"/>
              </a:rPr>
              <a:t>c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ó</a:t>
            </a:r>
            <a:r>
              <a:rPr sz="2250" spc="9" baseline="-1828" dirty="0" smtClean="0">
                <a:latin typeface="Verdana"/>
                <a:cs typeface="Verdana"/>
              </a:rPr>
              <a:t>n</a:t>
            </a:r>
            <a:r>
              <a:rPr sz="2250" spc="0" baseline="-1828" dirty="0" smtClean="0">
                <a:latin typeface="Verdana"/>
                <a:cs typeface="Verdana"/>
              </a:rPr>
              <a:t>.</a:t>
            </a:r>
            <a:r>
              <a:rPr sz="2250" spc="39" baseline="-1828" dirty="0" smtClean="0">
                <a:latin typeface="Verdana"/>
                <a:cs typeface="Verdana"/>
              </a:rPr>
              <a:t> </a:t>
            </a:r>
            <a:r>
              <a:rPr sz="2250" spc="-4" baseline="-1828" dirty="0" smtClean="0">
                <a:latin typeface="Verdana"/>
                <a:cs typeface="Verdana"/>
              </a:rPr>
              <a:t>P</a:t>
            </a:r>
            <a:r>
              <a:rPr sz="2250" spc="0" baseline="-1828" dirty="0" smtClean="0">
                <a:latin typeface="Verdana"/>
                <a:cs typeface="Verdana"/>
              </a:rPr>
              <a:t>a</a:t>
            </a:r>
            <a:r>
              <a:rPr sz="2250" spc="-9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a </a:t>
            </a:r>
            <a:r>
              <a:rPr sz="2250" spc="-4" baseline="-1828" dirty="0" smtClean="0">
                <a:latin typeface="Verdana"/>
                <a:cs typeface="Verdana"/>
              </a:rPr>
              <a:t>f</a:t>
            </a:r>
            <a:r>
              <a:rPr sz="2250" spc="0" baseline="-1828" dirty="0" smtClean="0">
                <a:latin typeface="Verdana"/>
                <a:cs typeface="Verdana"/>
              </a:rPr>
              <a:t>o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t</a:t>
            </a:r>
            <a:r>
              <a:rPr sz="2250" spc="-4" baseline="-1828" dirty="0" smtClean="0">
                <a:latin typeface="Verdana"/>
                <a:cs typeface="Verdana"/>
              </a:rPr>
              <a:t>a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c</a:t>
            </a:r>
            <a:r>
              <a:rPr sz="2250" spc="-9" baseline="-1828" dirty="0" smtClean="0">
                <a:latin typeface="Verdana"/>
                <a:cs typeface="Verdana"/>
              </a:rPr>
              <a:t>e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o</a:t>
            </a:r>
            <a:r>
              <a:rPr sz="2250" spc="3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y</a:t>
            </a:r>
            <a:r>
              <a:rPr sz="2250" spc="-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con</a:t>
            </a:r>
            <a:r>
              <a:rPr sz="2250" spc="4" baseline="-1828" dirty="0" smtClean="0">
                <a:latin typeface="Verdana"/>
                <a:cs typeface="Verdana"/>
              </a:rPr>
              <a:t> 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l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obj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t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vo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de dar</a:t>
            </a:r>
            <a:r>
              <a:rPr sz="2250" spc="-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s</a:t>
            </a:r>
            <a:r>
              <a:rPr sz="2250" spc="-9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gu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m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n</a:t>
            </a:r>
            <a:r>
              <a:rPr sz="2250" spc="-4" baseline="-1828" dirty="0" smtClean="0">
                <a:latin typeface="Verdana"/>
                <a:cs typeface="Verdana"/>
              </a:rPr>
              <a:t>t</a:t>
            </a:r>
            <a:r>
              <a:rPr sz="2250" spc="0" baseline="-1828" dirty="0" smtClean="0">
                <a:latin typeface="Verdana"/>
                <a:cs typeface="Verdana"/>
              </a:rPr>
              <a:t>o</a:t>
            </a:r>
            <a:r>
              <a:rPr sz="2250" spc="3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a </a:t>
            </a:r>
            <a:r>
              <a:rPr sz="2250" spc="-19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os</a:t>
            </a:r>
            <a:endParaRPr sz="1500">
              <a:latin typeface="Verdana"/>
              <a:cs typeface="Verdana"/>
            </a:endParaRPr>
          </a:p>
          <a:p>
            <a:pPr marL="726236">
              <a:lnSpc>
                <a:spcPts val="1440"/>
              </a:lnSpc>
            </a:pPr>
            <a:r>
              <a:rPr sz="2250" spc="0" baseline="-1828" dirty="0" smtClean="0">
                <a:latin typeface="Verdana"/>
                <a:cs typeface="Verdana"/>
              </a:rPr>
              <a:t>co</a:t>
            </a:r>
            <a:r>
              <a:rPr sz="2250" spc="4" baseline="-1828" dirty="0" smtClean="0">
                <a:latin typeface="Verdana"/>
                <a:cs typeface="Verdana"/>
              </a:rPr>
              <a:t>m</a:t>
            </a:r>
            <a:r>
              <a:rPr sz="2250" spc="0" baseline="-1828" dirty="0" smtClean="0">
                <a:latin typeface="Verdana"/>
                <a:cs typeface="Verdana"/>
              </a:rPr>
              <a:t>prom</a:t>
            </a:r>
            <a:r>
              <a:rPr sz="2250" spc="-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sos</a:t>
            </a:r>
            <a:r>
              <a:rPr sz="2250" spc="25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as</a:t>
            </a:r>
            <a:r>
              <a:rPr sz="2250" spc="-4" baseline="-1828" dirty="0" smtClean="0">
                <a:latin typeface="Verdana"/>
                <a:cs typeface="Verdana"/>
              </a:rPr>
              <a:t>u</a:t>
            </a:r>
            <a:r>
              <a:rPr sz="2250" spc="4" baseline="-1828" dirty="0" smtClean="0">
                <a:latin typeface="Verdana"/>
                <a:cs typeface="Verdana"/>
              </a:rPr>
              <a:t>m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dos,</a:t>
            </a:r>
            <a:r>
              <a:rPr sz="2250" spc="4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post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r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orm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n</a:t>
            </a:r>
            <a:r>
              <a:rPr sz="2250" spc="-4" baseline="-1828" dirty="0" smtClean="0">
                <a:latin typeface="Verdana"/>
                <a:cs typeface="Verdana"/>
              </a:rPr>
              <a:t>t</a:t>
            </a:r>
            <a:r>
              <a:rPr sz="2250" spc="0" baseline="-1828" dirty="0" smtClean="0">
                <a:latin typeface="Verdana"/>
                <a:cs typeface="Verdana"/>
              </a:rPr>
              <a:t>e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se r</a:t>
            </a:r>
            <a:r>
              <a:rPr sz="2250" spc="-9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a</a:t>
            </a:r>
            <a:r>
              <a:rPr sz="2250" spc="-14" baseline="-1828" dirty="0" smtClean="0">
                <a:latin typeface="Verdana"/>
                <a:cs typeface="Verdana"/>
              </a:rPr>
              <a:t>li</a:t>
            </a:r>
            <a:r>
              <a:rPr sz="2250" spc="0" baseline="-1828" dirty="0" smtClean="0">
                <a:latin typeface="Verdana"/>
                <a:cs typeface="Verdana"/>
              </a:rPr>
              <a:t>zan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ot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as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r</a:t>
            </a:r>
            <a:r>
              <a:rPr sz="2250" spc="-9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un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on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s,</a:t>
            </a:r>
            <a:r>
              <a:rPr sz="2250" spc="2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n</a:t>
            </a:r>
            <a:r>
              <a:rPr sz="2250" spc="-4" baseline="-1828" dirty="0" smtClean="0">
                <a:latin typeface="Verdana"/>
                <a:cs typeface="Verdana"/>
              </a:rPr>
              <a:t>t</a:t>
            </a:r>
            <a:r>
              <a:rPr sz="2250" spc="0" baseline="-1828" dirty="0" smtClean="0">
                <a:latin typeface="Verdana"/>
                <a:cs typeface="Verdana"/>
              </a:rPr>
              <a:t>ro</a:t>
            </a:r>
            <a:endParaRPr sz="1500">
              <a:latin typeface="Verdana"/>
              <a:cs typeface="Verdana"/>
            </a:endParaRPr>
          </a:p>
          <a:p>
            <a:pPr marL="726236" marR="28575">
              <a:lnSpc>
                <a:spcPts val="1500"/>
              </a:lnSpc>
              <a:spcBef>
                <a:spcPts val="2"/>
              </a:spcBef>
            </a:pPr>
            <a:r>
              <a:rPr sz="1500" spc="0" dirty="0" smtClean="0">
                <a:latin typeface="Verdana"/>
                <a:cs typeface="Verdana"/>
              </a:rPr>
              <a:t>de</a:t>
            </a:r>
            <a:r>
              <a:rPr sz="1500" spc="-14" dirty="0" smtClean="0">
                <a:latin typeface="Verdana"/>
                <a:cs typeface="Verdana"/>
              </a:rPr>
              <a:t> l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que sobr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sa</a:t>
            </a:r>
            <a:r>
              <a:rPr sz="1500" spc="-19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n: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3746" y="2778703"/>
            <a:ext cx="7098986" cy="3105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0816">
              <a:lnSpc>
                <a:spcPts val="1701"/>
              </a:lnSpc>
              <a:spcBef>
                <a:spcPts val="150"/>
              </a:spcBef>
            </a:pPr>
            <a:r>
              <a:rPr sz="1400" spc="-4" dirty="0" smtClean="0">
                <a:latin typeface="Verdana"/>
                <a:cs typeface="Verdana"/>
              </a:rPr>
              <a:t>II</a:t>
            </a:r>
            <a:r>
              <a:rPr sz="1400" spc="0" dirty="0" smtClean="0">
                <a:latin typeface="Verdana"/>
                <a:cs typeface="Verdana"/>
              </a:rPr>
              <a:t>I</a:t>
            </a:r>
            <a:r>
              <a:rPr sz="1400" spc="-2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Cu</a:t>
            </a:r>
            <a:r>
              <a:rPr sz="1400" spc="4" dirty="0" smtClean="0">
                <a:latin typeface="Verdana"/>
                <a:cs typeface="Verdana"/>
              </a:rPr>
              <a:t>m</a:t>
            </a:r>
            <a:r>
              <a:rPr sz="1400" spc="0" dirty="0" smtClean="0">
                <a:latin typeface="Verdana"/>
                <a:cs typeface="Verdana"/>
              </a:rPr>
              <a:t>bre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4" dirty="0" smtClean="0">
                <a:latin typeface="Verdana"/>
                <a:cs typeface="Verdana"/>
              </a:rPr>
              <a:t>P</a:t>
            </a:r>
            <a:r>
              <a:rPr sz="1400" spc="0" dirty="0" smtClean="0">
                <a:latin typeface="Verdana"/>
                <a:cs typeface="Verdana"/>
              </a:rPr>
              <a:t>re</a:t>
            </a:r>
            <a:r>
              <a:rPr sz="1400" spc="4" dirty="0" smtClean="0">
                <a:latin typeface="Verdana"/>
                <a:cs typeface="Verdana"/>
              </a:rPr>
              <a:t>s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d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ntes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ntro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m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can</a:t>
            </a:r>
            <a:r>
              <a:rPr sz="1400" spc="-4" dirty="0" smtClean="0">
                <a:latin typeface="Verdana"/>
                <a:cs typeface="Verdana"/>
              </a:rPr>
              <a:t>o</a:t>
            </a:r>
            <a:r>
              <a:rPr sz="1400" spc="-9" dirty="0" smtClean="0">
                <a:latin typeface="Verdana"/>
                <a:cs typeface="Verdana"/>
              </a:rPr>
              <a:t>s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5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rea</a:t>
            </a:r>
            <a:r>
              <a:rPr sz="1400" spc="9" dirty="0" smtClean="0">
                <a:latin typeface="Verdana"/>
                <a:cs typeface="Verdana"/>
              </a:rPr>
              <a:t>li</a:t>
            </a:r>
            <a:r>
              <a:rPr sz="1400" spc="-4" dirty="0" smtClean="0">
                <a:latin typeface="Verdana"/>
                <a:cs typeface="Verdana"/>
              </a:rPr>
              <a:t>z</a:t>
            </a:r>
            <a:r>
              <a:rPr sz="1400" spc="0" dirty="0" smtClean="0">
                <a:latin typeface="Verdana"/>
                <a:cs typeface="Verdana"/>
              </a:rPr>
              <a:t>ada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en A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4" dirty="0" smtClean="0">
                <a:latin typeface="Verdana"/>
                <a:cs typeface="Verdana"/>
              </a:rPr>
              <a:t>j</a:t>
            </a:r>
            <a:r>
              <a:rPr sz="1400" spc="0" dirty="0" smtClean="0">
                <a:latin typeface="Verdana"/>
                <a:cs typeface="Verdana"/>
              </a:rPr>
              <a:t>ue</a:t>
            </a:r>
            <a:r>
              <a:rPr sz="1400" spc="14" dirty="0" smtClean="0">
                <a:latin typeface="Verdana"/>
                <a:cs typeface="Verdana"/>
              </a:rPr>
              <a:t>l</a:t>
            </a:r>
            <a:r>
              <a:rPr sz="1400" spc="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Co</a:t>
            </a:r>
            <a:r>
              <a:rPr sz="1400" spc="4" dirty="0" smtClean="0">
                <a:latin typeface="Verdana"/>
                <a:cs typeface="Verdana"/>
              </a:rPr>
              <a:t>s</a:t>
            </a:r>
            <a:r>
              <a:rPr sz="1400" spc="0" dirty="0" smtClean="0">
                <a:latin typeface="Verdana"/>
                <a:cs typeface="Verdana"/>
              </a:rPr>
              <a:t>ta </a:t>
            </a:r>
            <a:endParaRPr sz="1400">
              <a:latin typeface="Verdana"/>
              <a:cs typeface="Verdana"/>
            </a:endParaRPr>
          </a:p>
          <a:p>
            <a:pPr marL="12700" marR="90816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ca,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el </a:t>
            </a:r>
            <a:r>
              <a:rPr sz="1400" spc="-4" dirty="0" smtClean="0">
                <a:latin typeface="Verdana"/>
                <a:cs typeface="Verdana"/>
              </a:rPr>
              <a:t>1</a:t>
            </a:r>
            <a:r>
              <a:rPr sz="1400" spc="0" dirty="0" smtClean="0">
                <a:latin typeface="Verdana"/>
                <a:cs typeface="Verdana"/>
              </a:rPr>
              <a:t>6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enero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-4" dirty="0" smtClean="0">
                <a:latin typeface="Verdana"/>
                <a:cs typeface="Verdana"/>
              </a:rPr>
              <a:t>1988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en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que</a:t>
            </a:r>
            <a:r>
              <a:rPr sz="1400" spc="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se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aprobó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Dec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ar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ón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4" dirty="0" smtClean="0">
                <a:latin typeface="Verdana"/>
                <a:cs typeface="Verdana"/>
              </a:rPr>
              <a:t>j</a:t>
            </a:r>
            <a:r>
              <a:rPr sz="1400" spc="0" dirty="0" smtClean="0">
                <a:latin typeface="Verdana"/>
                <a:cs typeface="Verdana"/>
              </a:rPr>
              <a:t>ue</a:t>
            </a:r>
            <a:r>
              <a:rPr sz="1400" spc="14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a, </a:t>
            </a:r>
            <a:endParaRPr sz="1400">
              <a:latin typeface="Verdana"/>
              <a:cs typeface="Verdana"/>
            </a:endParaRPr>
          </a:p>
          <a:p>
            <a:pPr marL="12700" marR="90816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en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cua</a:t>
            </a:r>
            <a:r>
              <a:rPr sz="1400" spc="4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gob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rna</a:t>
            </a:r>
            <a:r>
              <a:rPr sz="1400" spc="-4" dirty="0" smtClean="0">
                <a:latin typeface="Verdana"/>
                <a:cs typeface="Verdana"/>
              </a:rPr>
              <a:t>n</a:t>
            </a:r>
            <a:r>
              <a:rPr sz="1400" spc="0" dirty="0" smtClean="0">
                <a:latin typeface="Verdana"/>
                <a:cs typeface="Verdana"/>
              </a:rPr>
              <a:t>tes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se compro</a:t>
            </a:r>
            <a:r>
              <a:rPr sz="1400" spc="4" dirty="0" smtClean="0">
                <a:latin typeface="Verdana"/>
                <a:cs typeface="Verdana"/>
              </a:rPr>
              <a:t>m</a:t>
            </a:r>
            <a:r>
              <a:rPr sz="1400" spc="0" dirty="0" smtClean="0">
                <a:latin typeface="Verdana"/>
                <a:cs typeface="Verdana"/>
              </a:rPr>
              <a:t>et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n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cump</a:t>
            </a:r>
            <a:r>
              <a:rPr sz="1400" spc="14" dirty="0" smtClean="0">
                <a:latin typeface="Verdana"/>
                <a:cs typeface="Verdana"/>
              </a:rPr>
              <a:t>l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r,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manera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nm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d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4" dirty="0" smtClean="0">
                <a:latin typeface="Verdana"/>
                <a:cs typeface="Verdana"/>
              </a:rPr>
              <a:t>t</a:t>
            </a:r>
            <a:r>
              <a:rPr sz="1400" spc="0" dirty="0" smtClean="0">
                <a:latin typeface="Verdana"/>
                <a:cs typeface="Verdana"/>
              </a:rPr>
              <a:t>a, </a:t>
            </a:r>
            <a:endParaRPr sz="1400">
              <a:latin typeface="Verdana"/>
              <a:cs typeface="Verdana"/>
            </a:endParaRPr>
          </a:p>
          <a:p>
            <a:pPr marL="12700" marR="90816">
              <a:lnSpc>
                <a:spcPts val="1701"/>
              </a:lnSpc>
            </a:pP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acuerdos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Esqu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pu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as</a:t>
            </a:r>
            <a:r>
              <a:rPr sz="1400" spc="-3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II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que aún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no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se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h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b</a:t>
            </a:r>
            <a:r>
              <a:rPr sz="1400" spc="9" dirty="0" smtClean="0">
                <a:latin typeface="Verdana"/>
                <a:cs typeface="Verdana"/>
              </a:rPr>
              <a:t>í</a:t>
            </a:r>
            <a:r>
              <a:rPr sz="1400" spc="0" dirty="0" smtClean="0">
                <a:latin typeface="Verdana"/>
                <a:cs typeface="Verdana"/>
              </a:rPr>
              <a:t>an 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mp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e</a:t>
            </a:r>
            <a:r>
              <a:rPr sz="1400" spc="4" dirty="0" smtClean="0">
                <a:latin typeface="Verdana"/>
                <a:cs typeface="Verdana"/>
              </a:rPr>
              <a:t>m</a:t>
            </a:r>
            <a:r>
              <a:rPr sz="1400" spc="0" dirty="0" smtClean="0">
                <a:latin typeface="Verdana"/>
                <a:cs typeface="Verdana"/>
              </a:rPr>
              <a:t>entado:</a:t>
            </a:r>
            <a:r>
              <a:rPr sz="1400" spc="-50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ce</a:t>
            </a:r>
            <a:r>
              <a:rPr sz="1400" spc="4" dirty="0" smtClean="0">
                <a:latin typeface="Verdana"/>
                <a:cs typeface="Verdana"/>
              </a:rPr>
              <a:t>s</a:t>
            </a:r>
            <a:r>
              <a:rPr sz="1400" spc="0" dirty="0" smtClean="0">
                <a:latin typeface="Verdana"/>
                <a:cs typeface="Verdana"/>
              </a:rPr>
              <a:t>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al </a:t>
            </a:r>
            <a:endParaRPr sz="1400">
              <a:latin typeface="Verdana"/>
              <a:cs typeface="Verdana"/>
            </a:endParaRPr>
          </a:p>
          <a:p>
            <a:pPr marL="12700" marR="90816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fuego,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amn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st</a:t>
            </a:r>
            <a:r>
              <a:rPr sz="1400" spc="9" dirty="0" smtClean="0">
                <a:latin typeface="Verdana"/>
                <a:cs typeface="Verdana"/>
              </a:rPr>
              <a:t>í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3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g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nera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li</a:t>
            </a:r>
            <a:r>
              <a:rPr sz="1400" spc="0" dirty="0" smtClean="0">
                <a:latin typeface="Verdana"/>
                <a:cs typeface="Verdana"/>
              </a:rPr>
              <a:t>b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rt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d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prensa tot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ura</a:t>
            </a:r>
            <a:r>
              <a:rPr sz="1400" spc="4" dirty="0" smtClean="0">
                <a:latin typeface="Verdana"/>
                <a:cs typeface="Verdana"/>
              </a:rPr>
              <a:t>l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smo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po</a:t>
            </a:r>
            <a:r>
              <a:rPr sz="1400" spc="9" dirty="0" smtClean="0">
                <a:latin typeface="Verdana"/>
                <a:cs typeface="Verdana"/>
              </a:rPr>
              <a:t>lí</a:t>
            </a:r>
            <a:r>
              <a:rPr sz="1400" spc="0" dirty="0" smtClean="0">
                <a:latin typeface="Verdana"/>
                <a:cs typeface="Verdana"/>
              </a:rPr>
              <a:t>t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co</a:t>
            </a:r>
            <a:r>
              <a:rPr sz="1400" spc="-50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 no </a:t>
            </a:r>
            <a:endParaRPr sz="1400">
              <a:latin typeface="Verdana"/>
              <a:cs typeface="Verdana"/>
            </a:endParaRPr>
          </a:p>
          <a:p>
            <a:pPr marL="12700" marR="90816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func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on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m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-9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nto</a:t>
            </a:r>
            <a:r>
              <a:rPr sz="1400" spc="-4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 tr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buna</a:t>
            </a:r>
            <a:r>
              <a:rPr sz="1400" spc="4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es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es</a:t>
            </a:r>
            <a:r>
              <a:rPr sz="1400" spc="4" dirty="0" smtClean="0">
                <a:latin typeface="Verdana"/>
                <a:cs typeface="Verdana"/>
              </a:rPr>
              <a:t>p</a:t>
            </a:r>
            <a:r>
              <a:rPr sz="1400" spc="0" dirty="0" smtClean="0">
                <a:latin typeface="Verdana"/>
                <a:cs typeface="Verdana"/>
              </a:rPr>
              <a:t>ec</a:t>
            </a:r>
            <a:r>
              <a:rPr sz="1400" spc="1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4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es.</a:t>
            </a:r>
            <a:endParaRPr sz="1400">
              <a:latin typeface="Verdana"/>
              <a:cs typeface="Verdana"/>
            </a:endParaRPr>
          </a:p>
          <a:p>
            <a:pPr marL="12700" marR="154278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Cumbres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 Costa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del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So</a:t>
            </a:r>
            <a:r>
              <a:rPr sz="1400" spc="4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El S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-4" dirty="0" smtClean="0">
                <a:latin typeface="Verdana"/>
                <a:cs typeface="Verdana"/>
              </a:rPr>
              <a:t>va</a:t>
            </a:r>
            <a:r>
              <a:rPr sz="1400" spc="0" dirty="0" smtClean="0">
                <a:latin typeface="Verdana"/>
                <a:cs typeface="Verdana"/>
              </a:rPr>
              <a:t>dor.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La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pr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mera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rea</a:t>
            </a:r>
            <a:r>
              <a:rPr sz="1400" spc="4" dirty="0" smtClean="0">
                <a:latin typeface="Verdana"/>
                <a:cs typeface="Verdana"/>
              </a:rPr>
              <a:t>l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-9" dirty="0" smtClean="0">
                <a:latin typeface="Verdana"/>
                <a:cs typeface="Verdana"/>
              </a:rPr>
              <a:t>z</a:t>
            </a:r>
            <a:r>
              <a:rPr sz="1400" spc="0" dirty="0" smtClean="0">
                <a:latin typeface="Verdana"/>
                <a:cs typeface="Verdana"/>
              </a:rPr>
              <a:t>ó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en</a:t>
            </a:r>
            <a:r>
              <a:rPr sz="1400" spc="-4" dirty="0" smtClean="0">
                <a:latin typeface="Verdana"/>
                <a:cs typeface="Verdana"/>
              </a:rPr>
              <a:t> 1989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ra </a:t>
            </a:r>
            <a:endParaRPr sz="1400">
              <a:latin typeface="Verdana"/>
              <a:cs typeface="Verdana"/>
            </a:endParaRPr>
          </a:p>
          <a:p>
            <a:pPr marL="12700" marR="154278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dar</a:t>
            </a:r>
            <a:r>
              <a:rPr sz="1400" spc="-2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se</a:t>
            </a:r>
            <a:r>
              <a:rPr sz="1400" spc="4" dirty="0" smtClean="0">
                <a:latin typeface="Verdana"/>
                <a:cs typeface="Verdana"/>
              </a:rPr>
              <a:t>g</a:t>
            </a:r>
            <a:r>
              <a:rPr sz="1400" spc="0" dirty="0" smtClean="0">
                <a:latin typeface="Verdana"/>
                <a:cs typeface="Verdana"/>
              </a:rPr>
              <a:t>u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m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ento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acuerdos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pa</a:t>
            </a:r>
            <a:r>
              <a:rPr sz="1400" spc="-4" dirty="0" smtClean="0">
                <a:latin typeface="Verdana"/>
                <a:cs typeface="Verdana"/>
              </a:rPr>
              <a:t>z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prop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ar</a:t>
            </a:r>
            <a:r>
              <a:rPr sz="1400" spc="-39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ce</a:t>
            </a:r>
            <a:r>
              <a:rPr sz="1400" spc="14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e</a:t>
            </a:r>
            <a:r>
              <a:rPr sz="1400" spc="4" dirty="0" smtClean="0">
                <a:latin typeface="Verdana"/>
                <a:cs typeface="Verdana"/>
              </a:rPr>
              <a:t>b</a:t>
            </a:r>
            <a:r>
              <a:rPr sz="1400" spc="0" dirty="0" smtClean="0">
                <a:latin typeface="Verdana"/>
                <a:cs typeface="Verdana"/>
              </a:rPr>
              <a:t>rac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ón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ec</a:t>
            </a:r>
            <a:r>
              <a:rPr sz="1400" spc="4" dirty="0" smtClean="0">
                <a:latin typeface="Verdana"/>
                <a:cs typeface="Verdana"/>
              </a:rPr>
              <a:t>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ones </a:t>
            </a:r>
            <a:endParaRPr sz="1400">
              <a:latin typeface="Verdana"/>
              <a:cs typeface="Verdana"/>
            </a:endParaRPr>
          </a:p>
          <a:p>
            <a:pPr marL="12700" marR="154278">
              <a:lnSpc>
                <a:spcPts val="1701"/>
              </a:lnSpc>
            </a:pPr>
            <a:r>
              <a:rPr sz="1400" spc="9" dirty="0" smtClean="0">
                <a:latin typeface="Verdana"/>
                <a:cs typeface="Verdana"/>
              </a:rPr>
              <a:t>li</a:t>
            </a:r>
            <a:r>
              <a:rPr sz="1400" spc="0" dirty="0" smtClean="0">
                <a:latin typeface="Verdana"/>
                <a:cs typeface="Verdana"/>
              </a:rPr>
              <a:t>br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s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 más</a:t>
            </a:r>
            <a:r>
              <a:rPr sz="1400" spc="-2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t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rdar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el </a:t>
            </a:r>
            <a:r>
              <a:rPr sz="1400" spc="-4" dirty="0" smtClean="0">
                <a:latin typeface="Verdana"/>
                <a:cs typeface="Verdana"/>
              </a:rPr>
              <a:t>2</a:t>
            </a:r>
            <a:r>
              <a:rPr sz="1400" spc="0" dirty="0" smtClean="0">
                <a:latin typeface="Verdana"/>
                <a:cs typeface="Verdana"/>
              </a:rPr>
              <a:t>5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4" dirty="0" smtClean="0">
                <a:latin typeface="Verdana"/>
                <a:cs typeface="Verdana"/>
              </a:rPr>
              <a:t> </a:t>
            </a:r>
            <a:r>
              <a:rPr sz="1400" spc="-4" dirty="0" smtClean="0">
                <a:latin typeface="Verdana"/>
                <a:cs typeface="Verdana"/>
              </a:rPr>
              <a:t>f</a:t>
            </a:r>
            <a:r>
              <a:rPr sz="1400" spc="0" dirty="0" smtClean="0">
                <a:latin typeface="Verdana"/>
                <a:cs typeface="Verdana"/>
              </a:rPr>
              <a:t>e</a:t>
            </a:r>
            <a:r>
              <a:rPr sz="1400" spc="4" dirty="0" smtClean="0">
                <a:latin typeface="Verdana"/>
                <a:cs typeface="Verdana"/>
              </a:rPr>
              <a:t>b</a:t>
            </a:r>
            <a:r>
              <a:rPr sz="1400" spc="0" dirty="0" smtClean="0">
                <a:latin typeface="Verdana"/>
                <a:cs typeface="Verdana"/>
              </a:rPr>
              <a:t>rero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4" dirty="0" smtClean="0">
                <a:latin typeface="Verdana"/>
                <a:cs typeface="Verdana"/>
              </a:rPr>
              <a:t> </a:t>
            </a:r>
            <a:r>
              <a:rPr sz="1400" spc="-4" dirty="0" smtClean="0">
                <a:latin typeface="Verdana"/>
                <a:cs typeface="Verdana"/>
              </a:rPr>
              <a:t>1990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nv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t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comun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dad </a:t>
            </a:r>
            <a:endParaRPr sz="1400">
              <a:latin typeface="Verdana"/>
              <a:cs typeface="Verdana"/>
            </a:endParaRPr>
          </a:p>
          <a:p>
            <a:pPr marL="12700" marR="154278">
              <a:lnSpc>
                <a:spcPts val="1701"/>
              </a:lnSpc>
            </a:pP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nternac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on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l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apo</a:t>
            </a:r>
            <a:r>
              <a:rPr sz="1400" spc="-4" dirty="0" smtClean="0">
                <a:latin typeface="Verdana"/>
                <a:cs typeface="Verdana"/>
              </a:rPr>
              <a:t>y</a:t>
            </a:r>
            <a:r>
              <a:rPr sz="1400" spc="0" dirty="0" smtClean="0">
                <a:latin typeface="Verdana"/>
                <a:cs typeface="Verdana"/>
              </a:rPr>
              <a:t>ar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el proc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so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re</a:t>
            </a:r>
            <a:r>
              <a:rPr sz="1400" spc="4" dirty="0" smtClean="0">
                <a:latin typeface="Verdana"/>
                <a:cs typeface="Verdana"/>
              </a:rPr>
              <a:t>c</a:t>
            </a:r>
            <a:r>
              <a:rPr sz="1400" spc="0" dirty="0" smtClean="0">
                <a:latin typeface="Verdana"/>
                <a:cs typeface="Verdana"/>
              </a:rPr>
              <a:t>upe</a:t>
            </a:r>
            <a:r>
              <a:rPr sz="1400" spc="4" dirty="0" smtClean="0">
                <a:latin typeface="Verdana"/>
                <a:cs typeface="Verdana"/>
              </a:rPr>
              <a:t>r</a:t>
            </a:r>
            <a:r>
              <a:rPr sz="1400" spc="0" dirty="0" smtClean="0">
                <a:latin typeface="Verdana"/>
                <a:cs typeface="Verdana"/>
              </a:rPr>
              <a:t>ac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ón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soc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oeconó</a:t>
            </a:r>
            <a:r>
              <a:rPr sz="1400" spc="4" dirty="0" smtClean="0">
                <a:latin typeface="Verdana"/>
                <a:cs typeface="Verdana"/>
              </a:rPr>
              <a:t>m</a:t>
            </a:r>
            <a:r>
              <a:rPr sz="1400" spc="0" dirty="0" smtClean="0">
                <a:latin typeface="Verdana"/>
                <a:cs typeface="Verdana"/>
              </a:rPr>
              <a:t>ica</a:t>
            </a:r>
            <a:r>
              <a:rPr sz="1400" spc="-50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 </a:t>
            </a:r>
            <a:endParaRPr sz="1400">
              <a:latin typeface="Verdana"/>
              <a:cs typeface="Verdana"/>
            </a:endParaRPr>
          </a:p>
          <a:p>
            <a:pPr marL="12700" marR="154278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C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ntro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m</a:t>
            </a:r>
            <a:r>
              <a:rPr sz="1400" spc="4" dirty="0" smtClean="0">
                <a:latin typeface="Verdana"/>
                <a:cs typeface="Verdana"/>
              </a:rPr>
              <a:t>é</a:t>
            </a: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-9" dirty="0" smtClean="0">
                <a:latin typeface="Verdana"/>
                <a:cs typeface="Verdana"/>
              </a:rPr>
              <a:t>c</a:t>
            </a:r>
            <a:r>
              <a:rPr sz="1400" spc="0" dirty="0" smtClean="0">
                <a:latin typeface="Verdana"/>
                <a:cs typeface="Verdana"/>
              </a:rPr>
              <a:t>a.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La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se</a:t>
            </a:r>
            <a:r>
              <a:rPr sz="1400" spc="4" dirty="0" smtClean="0">
                <a:latin typeface="Verdana"/>
                <a:cs typeface="Verdana"/>
              </a:rPr>
              <a:t>g</a:t>
            </a:r>
            <a:r>
              <a:rPr sz="1400" spc="0" dirty="0" smtClean="0">
                <a:latin typeface="Verdana"/>
                <a:cs typeface="Verdana"/>
              </a:rPr>
              <a:t>unda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se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rea</a:t>
            </a:r>
            <a:r>
              <a:rPr sz="1400" spc="9" dirty="0" smtClean="0">
                <a:latin typeface="Verdana"/>
                <a:cs typeface="Verdana"/>
              </a:rPr>
              <a:t>li</a:t>
            </a:r>
            <a:r>
              <a:rPr sz="1400" spc="-4" dirty="0" smtClean="0">
                <a:latin typeface="Verdana"/>
                <a:cs typeface="Verdana"/>
              </a:rPr>
              <a:t>z</a:t>
            </a:r>
            <a:r>
              <a:rPr sz="1400" spc="0" dirty="0" smtClean="0">
                <a:latin typeface="Verdana"/>
                <a:cs typeface="Verdana"/>
              </a:rPr>
              <a:t>ó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el 5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octubre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-4" dirty="0" smtClean="0">
                <a:latin typeface="Verdana"/>
                <a:cs typeface="Verdana"/>
              </a:rPr>
              <a:t>199</a:t>
            </a:r>
            <a:r>
              <a:rPr sz="1400" spc="0" dirty="0" smtClean="0">
                <a:latin typeface="Verdana"/>
                <a:cs typeface="Verdana"/>
              </a:rPr>
              <a:t>5,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donde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se </a:t>
            </a:r>
            <a:endParaRPr sz="1400">
              <a:latin typeface="Verdana"/>
              <a:cs typeface="Verdana"/>
            </a:endParaRPr>
          </a:p>
          <a:p>
            <a:pPr marL="12700" marR="154278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acordó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ncorporar</a:t>
            </a:r>
            <a:r>
              <a:rPr sz="1400" spc="-2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 </a:t>
            </a:r>
            <a:r>
              <a:rPr sz="1400" spc="4" dirty="0" smtClean="0">
                <a:latin typeface="Verdana"/>
                <a:cs typeface="Verdana"/>
              </a:rPr>
              <a:t>P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4" dirty="0" smtClean="0">
                <a:latin typeface="Verdana"/>
                <a:cs typeface="Verdana"/>
              </a:rPr>
              <a:t>n</a:t>
            </a:r>
            <a:r>
              <a:rPr sz="1400" spc="0" dirty="0" smtClean="0">
                <a:latin typeface="Verdana"/>
                <a:cs typeface="Verdana"/>
              </a:rPr>
              <a:t>amá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al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proc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so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ntegrac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ón.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La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Oct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va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Cu</a:t>
            </a:r>
            <a:r>
              <a:rPr sz="1400" spc="4" dirty="0" smtClean="0">
                <a:latin typeface="Verdana"/>
                <a:cs typeface="Verdana"/>
              </a:rPr>
              <a:t>m</a:t>
            </a:r>
            <a:r>
              <a:rPr sz="1400" spc="0" dirty="0" smtClean="0">
                <a:latin typeface="Verdana"/>
                <a:cs typeface="Verdana"/>
              </a:rPr>
              <a:t>bre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ntro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m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can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5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rea</a:t>
            </a:r>
            <a:r>
              <a:rPr sz="1400" spc="9" dirty="0" smtClean="0">
                <a:latin typeface="Verdana"/>
                <a:cs typeface="Verdana"/>
              </a:rPr>
              <a:t>li</a:t>
            </a:r>
            <a:r>
              <a:rPr sz="1400" spc="-4" dirty="0" smtClean="0">
                <a:latin typeface="Verdana"/>
                <a:cs typeface="Verdana"/>
              </a:rPr>
              <a:t>z</a:t>
            </a:r>
            <a:r>
              <a:rPr sz="1400" spc="0" dirty="0" smtClean="0">
                <a:latin typeface="Verdana"/>
                <a:cs typeface="Verdana"/>
              </a:rPr>
              <a:t>ada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en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 C</a:t>
            </a:r>
            <a:r>
              <a:rPr sz="1400" spc="1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udad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 Ant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gua, 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Guatema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a,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en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ju</a:t>
            </a:r>
            <a:r>
              <a:rPr sz="1400" spc="-4" dirty="0" smtClean="0">
                <a:latin typeface="Verdana"/>
                <a:cs typeface="Verdana"/>
              </a:rPr>
              <a:t>n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o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4" dirty="0" smtClean="0">
                <a:latin typeface="Verdana"/>
                <a:cs typeface="Verdana"/>
              </a:rPr>
              <a:t> </a:t>
            </a:r>
            <a:r>
              <a:rPr sz="1400" spc="-4" dirty="0" smtClean="0">
                <a:latin typeface="Verdana"/>
                <a:cs typeface="Verdana"/>
              </a:rPr>
              <a:t>1990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en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cua</a:t>
            </a:r>
            <a:r>
              <a:rPr sz="1400" spc="4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, grac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as</a:t>
            </a:r>
            <a:r>
              <a:rPr sz="1400" spc="-3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4" dirty="0" smtClean="0">
                <a:latin typeface="Verdana"/>
                <a:cs typeface="Verdana"/>
              </a:rPr>
              <a:t>v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4" dirty="0" smtClean="0">
                <a:latin typeface="Verdana"/>
                <a:cs typeface="Verdana"/>
              </a:rPr>
              <a:t>n</a:t>
            </a:r>
            <a:r>
              <a:rPr sz="1400" spc="0" dirty="0" smtClean="0">
                <a:latin typeface="Verdana"/>
                <a:cs typeface="Verdana"/>
              </a:rPr>
              <a:t>ces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mocrát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cos 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exp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m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nt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dos</a:t>
            </a:r>
            <a:r>
              <a:rPr sz="1400" spc="-5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en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pa</a:t>
            </a:r>
            <a:r>
              <a:rPr sz="1400" spc="4" dirty="0" smtClean="0">
                <a:latin typeface="Verdana"/>
                <a:cs typeface="Verdana"/>
              </a:rPr>
              <a:t>í</a:t>
            </a:r>
            <a:r>
              <a:rPr sz="1400" spc="0" dirty="0" smtClean="0">
                <a:latin typeface="Verdana"/>
                <a:cs typeface="Verdana"/>
              </a:rPr>
              <a:t>se</a:t>
            </a:r>
            <a:r>
              <a:rPr sz="1400" spc="4" dirty="0" smtClean="0">
                <a:latin typeface="Verdana"/>
                <a:cs typeface="Verdana"/>
              </a:rPr>
              <a:t>s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el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tema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pr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pal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fue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ntegrac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ón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econó</a:t>
            </a:r>
            <a:r>
              <a:rPr sz="1400" spc="4" dirty="0" smtClean="0">
                <a:latin typeface="Verdana"/>
                <a:cs typeface="Verdana"/>
              </a:rPr>
              <a:t>m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ca</a:t>
            </a:r>
            <a:r>
              <a:rPr sz="1400" spc="-50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 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soc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.</a:t>
            </a:r>
            <a:r>
              <a:rPr sz="1400" spc="-5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 p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rt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esta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cumbre,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Est</a:t>
            </a:r>
            <a:r>
              <a:rPr sz="1400" spc="-9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dos</a:t>
            </a:r>
            <a:r>
              <a:rPr sz="1400" spc="-39" dirty="0" smtClean="0">
                <a:latin typeface="Verdana"/>
                <a:cs typeface="Verdana"/>
              </a:rPr>
              <a:t> </a:t>
            </a:r>
            <a:r>
              <a:rPr sz="1400" spc="-4" dirty="0" smtClean="0">
                <a:latin typeface="Verdana"/>
                <a:cs typeface="Verdana"/>
              </a:rPr>
              <a:t>va</a:t>
            </a:r>
            <a:r>
              <a:rPr sz="1400" spc="0" dirty="0" smtClean="0">
                <a:latin typeface="Verdana"/>
                <a:cs typeface="Verdana"/>
              </a:rPr>
              <a:t>n 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co</a:t>
            </a:r>
            <a:r>
              <a:rPr sz="1400" spc="-4" dirty="0" smtClean="0">
                <a:latin typeface="Verdana"/>
                <a:cs typeface="Verdana"/>
              </a:rPr>
              <a:t>n</a:t>
            </a:r>
            <a:r>
              <a:rPr sz="1400" spc="0" dirty="0" smtClean="0">
                <a:latin typeface="Verdana"/>
                <a:cs typeface="Verdana"/>
              </a:rPr>
              <a:t>centr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esf</a:t>
            </a:r>
            <a:r>
              <a:rPr sz="1400" spc="-4" dirty="0" smtClean="0">
                <a:latin typeface="Verdana"/>
                <a:cs typeface="Verdana"/>
              </a:rPr>
              <a:t>u</a:t>
            </a:r>
            <a:r>
              <a:rPr sz="1400" spc="0" dirty="0" smtClean="0">
                <a:latin typeface="Verdana"/>
                <a:cs typeface="Verdana"/>
              </a:rPr>
              <a:t>er</a:t>
            </a:r>
            <a:r>
              <a:rPr sz="1400" spc="-4" dirty="0" smtClean="0">
                <a:latin typeface="Verdana"/>
                <a:cs typeface="Verdana"/>
              </a:rPr>
              <a:t>z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ra </a:t>
            </a:r>
            <a:r>
              <a:rPr sz="1400" spc="4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 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re</a:t>
            </a:r>
            <a:r>
              <a:rPr sz="1400" spc="4" dirty="0" smtClean="0">
                <a:latin typeface="Verdana"/>
                <a:cs typeface="Verdana"/>
              </a:rPr>
              <a:t>c</a:t>
            </a:r>
            <a:r>
              <a:rPr sz="1400" spc="0" dirty="0" smtClean="0">
                <a:latin typeface="Verdana"/>
                <a:cs typeface="Verdana"/>
              </a:rPr>
              <a:t>onvers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ón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ndustr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al</a:t>
            </a:r>
            <a:r>
              <a:rPr sz="1400" spc="-3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evar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comp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t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t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v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dad</a:t>
            </a:r>
            <a:r>
              <a:rPr sz="1400" spc="-5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2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productos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 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exportac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ón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cada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pa</a:t>
            </a:r>
            <a:r>
              <a:rPr sz="1400" spc="4" dirty="0" smtClean="0">
                <a:latin typeface="Verdana"/>
                <a:cs typeface="Verdana"/>
              </a:rPr>
              <a:t>í</a:t>
            </a:r>
            <a:r>
              <a:rPr sz="1400" spc="0" dirty="0" smtClean="0">
                <a:latin typeface="Verdana"/>
                <a:cs typeface="Verdana"/>
              </a:rPr>
              <a:t>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5146" y="2783577"/>
            <a:ext cx="11651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5146" y="3807715"/>
            <a:ext cx="116671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5146" y="4832087"/>
            <a:ext cx="116515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C43C1F"/>
                </a:solidFill>
                <a:latin typeface="Wingdings"/>
                <a:cs typeface="Wingdings"/>
              </a:rPr>
              <a:t>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24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748" y="301459"/>
            <a:ext cx="8347709" cy="5863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25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" y="372897"/>
            <a:ext cx="8372475" cy="5779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26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7537" y="1628736"/>
            <a:ext cx="4032504" cy="4392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1187" y="1622386"/>
            <a:ext cx="4045204" cy="4405249"/>
          </a:xfrm>
          <a:custGeom>
            <a:avLst/>
            <a:gdLst/>
            <a:ahLst/>
            <a:cxnLst/>
            <a:rect l="l" t="t" r="r" b="b"/>
            <a:pathLst>
              <a:path w="4045204" h="4405249">
                <a:moveTo>
                  <a:pt x="0" y="4405249"/>
                </a:moveTo>
                <a:lnTo>
                  <a:pt x="4045204" y="4405249"/>
                </a:lnTo>
                <a:lnTo>
                  <a:pt x="4045204" y="0"/>
                </a:lnTo>
                <a:lnTo>
                  <a:pt x="0" y="0"/>
                </a:lnTo>
                <a:lnTo>
                  <a:pt x="0" y="440524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858320"/>
            <a:ext cx="842194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0706" y="858320"/>
            <a:ext cx="1908694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4000" b="1" spc="29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ocesos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34758" y="858320"/>
            <a:ext cx="566889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4464" y="858320"/>
            <a:ext cx="859712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-69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az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4321" y="1622644"/>
            <a:ext cx="3778266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5"/>
              </a:lnSpc>
              <a:spcBef>
                <a:spcPts val="62"/>
              </a:spcBef>
            </a:pPr>
            <a:r>
              <a:rPr sz="8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r>
              <a:rPr sz="850" spc="0" dirty="0" smtClean="0">
                <a:solidFill>
                  <a:srgbClr val="DFB601"/>
                </a:solidFill>
                <a:latin typeface="Times New Roman"/>
                <a:cs typeface="Times New Roman"/>
              </a:rPr>
              <a:t>            </a:t>
            </a:r>
            <a:r>
              <a:rPr sz="850" spc="105" dirty="0" smtClean="0">
                <a:solidFill>
                  <a:srgbClr val="DFB601"/>
                </a:solidFill>
                <a:latin typeface="Times New Roman"/>
                <a:cs typeface="Times New Roman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G</a:t>
            </a:r>
            <a:r>
              <a:rPr sz="1100" spc="0" dirty="0" smtClean="0">
                <a:latin typeface="Verdana"/>
                <a:cs typeface="Verdana"/>
              </a:rPr>
              <a:t>u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te</a:t>
            </a:r>
            <a:r>
              <a:rPr sz="1100" spc="-4" dirty="0" smtClean="0">
                <a:latin typeface="Verdana"/>
                <a:cs typeface="Verdana"/>
              </a:rPr>
              <a:t>ma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;</a:t>
            </a:r>
            <a:r>
              <a:rPr sz="1100" spc="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un</a:t>
            </a:r>
            <a:r>
              <a:rPr sz="1100" spc="4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-4" dirty="0" smtClean="0">
                <a:latin typeface="Verdana"/>
                <a:cs typeface="Verdana"/>
              </a:rPr>
              <a:t>f</a:t>
            </a:r>
            <a:r>
              <a:rPr sz="1100" spc="-14" dirty="0" smtClean="0">
                <a:latin typeface="Verdana"/>
                <a:cs typeface="Verdana"/>
              </a:rPr>
              <a:t>í</a:t>
            </a:r>
            <a:r>
              <a:rPr sz="1100" spc="0" dirty="0" smtClean="0">
                <a:latin typeface="Verdana"/>
                <a:cs typeface="Verdana"/>
              </a:rPr>
              <a:t>c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l</a:t>
            </a:r>
            <a:r>
              <a:rPr sz="1100" spc="3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ca</a:t>
            </a:r>
            <a:r>
              <a:rPr sz="1100" spc="-9" dirty="0" smtClean="0">
                <a:latin typeface="Verdana"/>
                <a:cs typeface="Verdana"/>
              </a:rPr>
              <a:t>m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no</a:t>
            </a:r>
            <a:r>
              <a:rPr sz="1100" spc="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h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c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e</a:t>
            </a:r>
            <a:r>
              <a:rPr sz="1100" spc="-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ocr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c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0774" y="1758958"/>
            <a:ext cx="3207246" cy="4176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8682">
              <a:lnSpc>
                <a:spcPts val="1215"/>
              </a:lnSpc>
              <a:spcBef>
                <a:spcPts val="130"/>
              </a:spcBef>
            </a:pPr>
            <a:r>
              <a:rPr sz="1000" spc="0" dirty="0" smtClean="0">
                <a:latin typeface="Verdana"/>
                <a:cs typeface="Verdana"/>
              </a:rPr>
              <a:t>Al</a:t>
            </a:r>
            <a:r>
              <a:rPr sz="1000" spc="-19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45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8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ñ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3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ch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nt</a:t>
            </a:r>
            <a:r>
              <a:rPr sz="1000" spc="0" dirty="0" smtClean="0">
                <a:latin typeface="Verdana"/>
                <a:cs typeface="Verdana"/>
              </a:rPr>
              <a:t>a,</a:t>
            </a:r>
            <a:r>
              <a:rPr sz="1000" spc="1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23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surg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a </a:t>
            </a:r>
            <a:endParaRPr sz="1000">
              <a:latin typeface="Verdana"/>
              <a:cs typeface="Verdana"/>
            </a:endParaRPr>
          </a:p>
          <a:p>
            <a:pPr marL="12700" marR="88682">
              <a:lnSpc>
                <a:spcPts val="1215"/>
              </a:lnSpc>
            </a:pPr>
            <a:r>
              <a:rPr sz="1000" spc="4" dirty="0" smtClean="0">
                <a:latin typeface="Verdana"/>
                <a:cs typeface="Verdana"/>
              </a:rPr>
              <a:t>gu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m</a:t>
            </a:r>
            <a:r>
              <a:rPr sz="1000" spc="4" dirty="0" smtClean="0">
                <a:latin typeface="Verdana"/>
                <a:cs typeface="Verdana"/>
              </a:rPr>
              <a:t>a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ca</a:t>
            </a:r>
            <a:r>
              <a:rPr sz="1000" spc="-42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se</a:t>
            </a:r>
            <a:r>
              <a:rPr sz="1000" spc="-1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xt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nd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ó</a:t>
            </a:r>
            <a:r>
              <a:rPr sz="1000" spc="-8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r</a:t>
            </a:r>
            <a:r>
              <a:rPr sz="1000" spc="-16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l</a:t>
            </a:r>
            <a:r>
              <a:rPr sz="1000" spc="6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4" dirty="0" smtClean="0">
                <a:latin typeface="Verdana"/>
                <a:cs typeface="Verdana"/>
              </a:rPr>
              <a:t>c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nt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7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l </a:t>
            </a:r>
            <a:endParaRPr sz="1000">
              <a:latin typeface="Verdana"/>
              <a:cs typeface="Verdana"/>
            </a:endParaRPr>
          </a:p>
          <a:p>
            <a:pPr marL="12700" marR="88682">
              <a:lnSpc>
                <a:spcPts val="1215"/>
              </a:lnSpc>
            </a:pP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14" dirty="0" smtClean="0">
                <a:latin typeface="Verdana"/>
                <a:cs typeface="Verdana"/>
              </a:rPr>
              <a:t>í</a:t>
            </a:r>
            <a:r>
              <a:rPr sz="1000" spc="0" dirty="0" smtClean="0">
                <a:latin typeface="Verdana"/>
                <a:cs typeface="Verdana"/>
              </a:rPr>
              <a:t>s,</a:t>
            </a:r>
            <a:r>
              <a:rPr sz="1000" spc="-43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9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b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12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7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12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as</a:t>
            </a:r>
            <a:r>
              <a:rPr sz="1000" spc="-18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z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as</a:t>
            </a:r>
            <a:r>
              <a:rPr sz="1000" spc="-8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nd</a:t>
            </a:r>
            <a:r>
              <a:rPr sz="1000" spc="14" dirty="0" smtClean="0">
                <a:latin typeface="Verdana"/>
                <a:cs typeface="Verdana"/>
              </a:rPr>
              <a:t>í</a:t>
            </a:r>
            <a:r>
              <a:rPr sz="1000" spc="4" dirty="0" smtClean="0">
                <a:latin typeface="Verdana"/>
                <a:cs typeface="Verdana"/>
              </a:rPr>
              <a:t>g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9" dirty="0" smtClean="0">
                <a:latin typeface="Verdana"/>
                <a:cs typeface="Verdana"/>
              </a:rPr>
              <a:t>s</a:t>
            </a:r>
            <a:r>
              <a:rPr sz="1000" spc="0" dirty="0" smtClean="0">
                <a:latin typeface="Verdana"/>
                <a:cs typeface="Verdana"/>
              </a:rPr>
              <a:t>.</a:t>
            </a:r>
            <a:r>
              <a:rPr sz="1000" spc="-46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l </a:t>
            </a:r>
            <a:endParaRPr sz="1000">
              <a:latin typeface="Verdana"/>
              <a:cs typeface="Verdana"/>
            </a:endParaRPr>
          </a:p>
          <a:p>
            <a:pPr marL="12700" marR="88682">
              <a:lnSpc>
                <a:spcPts val="1215"/>
              </a:lnSpc>
            </a:pP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j</a:t>
            </a:r>
            <a:r>
              <a:rPr sz="1000" spc="-4" dirty="0" smtClean="0">
                <a:latin typeface="Verdana"/>
                <a:cs typeface="Verdana"/>
              </a:rPr>
              <a:t>ér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7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G</a:t>
            </a:r>
            <a:r>
              <a:rPr sz="1000" spc="4" dirty="0" smtClean="0">
                <a:latin typeface="Verdana"/>
                <a:cs typeface="Verdana"/>
              </a:rPr>
              <a:t>u</a:t>
            </a:r>
            <a:r>
              <a:rPr sz="1000" spc="-4" dirty="0" smtClean="0">
                <a:latin typeface="Verdana"/>
                <a:cs typeface="Verdana"/>
              </a:rPr>
              <a:t>err</a:t>
            </a:r>
            <a:r>
              <a:rPr sz="1000" spc="14" dirty="0" smtClean="0">
                <a:latin typeface="Verdana"/>
                <a:cs typeface="Verdana"/>
              </a:rPr>
              <a:t>ill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38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8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P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b</a:t>
            </a:r>
            <a:r>
              <a:rPr sz="1000" spc="-4" dirty="0" smtClean="0">
                <a:latin typeface="Verdana"/>
                <a:cs typeface="Verdana"/>
              </a:rPr>
              <a:t>re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3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(</a:t>
            </a:r>
            <a:r>
              <a:rPr sz="1000" spc="-4" dirty="0" smtClean="0">
                <a:latin typeface="Verdana"/>
                <a:cs typeface="Verdana"/>
              </a:rPr>
              <a:t>EG</a:t>
            </a:r>
            <a:r>
              <a:rPr sz="1000" spc="0" dirty="0" smtClean="0">
                <a:latin typeface="Verdana"/>
                <a:cs typeface="Verdana"/>
              </a:rPr>
              <a:t>P),</a:t>
            </a:r>
            <a:r>
              <a:rPr sz="1000" spc="2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 </a:t>
            </a:r>
            <a:endParaRPr sz="1000">
              <a:latin typeface="Verdana"/>
              <a:cs typeface="Verdana"/>
            </a:endParaRPr>
          </a:p>
          <a:p>
            <a:pPr marL="12700" marR="88682">
              <a:lnSpc>
                <a:spcPts val="1215"/>
              </a:lnSpc>
            </a:pPr>
            <a:r>
              <a:rPr sz="1000" spc="-4" dirty="0" smtClean="0">
                <a:latin typeface="Verdana"/>
                <a:cs typeface="Verdana"/>
              </a:rPr>
              <a:t>Or</a:t>
            </a:r>
            <a:r>
              <a:rPr sz="1000" spc="0" dirty="0" smtClean="0">
                <a:latin typeface="Verdana"/>
                <a:cs typeface="Verdana"/>
              </a:rPr>
              <a:t>ga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z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c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ó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55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d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Pu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b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33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12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mas</a:t>
            </a:r>
            <a:r>
              <a:rPr sz="1000" spc="-16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(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RPA)</a:t>
            </a:r>
            <a:r>
              <a:rPr sz="1000" spc="-36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y</a:t>
            </a:r>
            <a:r>
              <a:rPr sz="1000" spc="-10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 </a:t>
            </a:r>
            <a:endParaRPr sz="1000">
              <a:latin typeface="Verdana"/>
              <a:cs typeface="Verdana"/>
            </a:endParaRPr>
          </a:p>
          <a:p>
            <a:pPr marL="12700" marR="88682">
              <a:lnSpc>
                <a:spcPts val="1215"/>
              </a:lnSpc>
            </a:pPr>
            <a:r>
              <a:rPr sz="1000" spc="0" dirty="0" smtClean="0">
                <a:latin typeface="Verdana"/>
                <a:cs typeface="Verdana"/>
              </a:rPr>
              <a:t>U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ad</a:t>
            </a:r>
            <a:r>
              <a:rPr sz="1000" spc="-39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R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v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4" dirty="0" smtClean="0">
                <a:latin typeface="Verdana"/>
                <a:cs typeface="Verdana"/>
              </a:rPr>
              <a:t>u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3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Nac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al</a:t>
            </a:r>
            <a:r>
              <a:rPr sz="1000" spc="-27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G</a:t>
            </a:r>
            <a:r>
              <a:rPr sz="1000" spc="4" dirty="0" smtClean="0">
                <a:latin typeface="Verdana"/>
                <a:cs typeface="Verdana"/>
              </a:rPr>
              <a:t>u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m</a:t>
            </a:r>
            <a:r>
              <a:rPr sz="1000" spc="4" dirty="0" smtClean="0">
                <a:latin typeface="Verdana"/>
                <a:cs typeface="Verdana"/>
              </a:rPr>
              <a:t>a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ca </a:t>
            </a:r>
            <a:endParaRPr sz="1000">
              <a:latin typeface="Verdana"/>
              <a:cs typeface="Verdana"/>
            </a:endParaRPr>
          </a:p>
          <a:p>
            <a:pPr marL="12700" marR="88682">
              <a:lnSpc>
                <a:spcPts val="1215"/>
              </a:lnSpc>
            </a:pPr>
            <a:r>
              <a:rPr sz="1000" spc="4" dirty="0" smtClean="0">
                <a:latin typeface="Verdana"/>
                <a:cs typeface="Verdana"/>
              </a:rPr>
              <a:t>(</a:t>
            </a:r>
            <a:r>
              <a:rPr sz="1000" spc="0" dirty="0" smtClean="0">
                <a:latin typeface="Verdana"/>
                <a:cs typeface="Verdana"/>
              </a:rPr>
              <a:t>U</a:t>
            </a:r>
            <a:r>
              <a:rPr sz="1000" spc="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4" dirty="0" smtClean="0">
                <a:latin typeface="Verdana"/>
                <a:cs typeface="Verdana"/>
              </a:rPr>
              <a:t>G</a:t>
            </a:r>
            <a:r>
              <a:rPr sz="1000" spc="4" dirty="0" smtClean="0">
                <a:latin typeface="Verdana"/>
                <a:cs typeface="Verdana"/>
              </a:rPr>
              <a:t>)</a:t>
            </a:r>
            <a:r>
              <a:rPr sz="1000" spc="0" dirty="0" smtClean="0">
                <a:latin typeface="Verdana"/>
                <a:cs typeface="Verdana"/>
              </a:rPr>
              <a:t>,</a:t>
            </a:r>
            <a:r>
              <a:rPr sz="1000" spc="-42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qu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3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9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ng</a:t>
            </a:r>
            <a:r>
              <a:rPr sz="1000" spc="-4" dirty="0" smtClean="0">
                <a:latin typeface="Verdana"/>
                <a:cs typeface="Verdana"/>
              </a:rPr>
              <a:t>re</a:t>
            </a:r>
            <a:r>
              <a:rPr sz="1000" spc="4" dirty="0" smtClean="0">
                <a:latin typeface="Verdana"/>
                <a:cs typeface="Verdana"/>
              </a:rPr>
              <a:t>g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b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18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3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18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m</a:t>
            </a:r>
            <a:r>
              <a:rPr sz="1000" spc="4" dirty="0" smtClean="0">
                <a:latin typeface="Verdana"/>
                <a:cs typeface="Verdana"/>
              </a:rPr>
              <a:t>á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3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g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4" dirty="0" smtClean="0">
                <a:latin typeface="Verdana"/>
                <a:cs typeface="Verdana"/>
              </a:rPr>
              <a:t>up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s, </a:t>
            </a:r>
            <a:endParaRPr sz="1000">
              <a:latin typeface="Verdana"/>
              <a:cs typeface="Verdana"/>
            </a:endParaRPr>
          </a:p>
          <a:p>
            <a:pPr marL="12700" marR="88682">
              <a:lnSpc>
                <a:spcPts val="1215"/>
              </a:lnSpc>
            </a:pP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b</a:t>
            </a:r>
            <a:r>
              <a:rPr sz="1000" spc="0" dirty="0" smtClean="0">
                <a:latin typeface="Verdana"/>
                <a:cs typeface="Verdana"/>
              </a:rPr>
              <a:t>an</a:t>
            </a:r>
            <a:r>
              <a:rPr sz="1000" spc="-61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l</a:t>
            </a:r>
            <a:r>
              <a:rPr sz="1000" spc="11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asa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29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f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al</a:t>
            </a:r>
            <a:r>
              <a:rPr sz="1000" spc="-31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8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23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cap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0" dirty="0" smtClean="0">
                <a:latin typeface="Verdana"/>
                <a:cs typeface="Verdana"/>
              </a:rPr>
              <a:t>al</a:t>
            </a:r>
            <a:r>
              <a:rPr sz="1000" spc="-17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 </a:t>
            </a:r>
            <a:endParaRPr sz="1000">
              <a:latin typeface="Verdana"/>
              <a:cs typeface="Verdana"/>
            </a:endParaRPr>
          </a:p>
          <a:p>
            <a:pPr marL="12700" marR="88682">
              <a:lnSpc>
                <a:spcPts val="1215"/>
              </a:lnSpc>
            </a:pPr>
            <a:r>
              <a:rPr sz="1000" spc="-4" dirty="0" smtClean="0">
                <a:latin typeface="Verdana"/>
                <a:cs typeface="Verdana"/>
              </a:rPr>
              <a:t>re</a:t>
            </a:r>
            <a:r>
              <a:rPr sz="1000" spc="4" dirty="0" smtClean="0">
                <a:latin typeface="Verdana"/>
                <a:cs typeface="Verdana"/>
              </a:rPr>
              <a:t>púb</a:t>
            </a:r>
            <a:r>
              <a:rPr sz="1000" spc="14" dirty="0" smtClean="0">
                <a:latin typeface="Verdana"/>
                <a:cs typeface="Verdana"/>
              </a:rPr>
              <a:t>li</a:t>
            </a:r>
            <a:r>
              <a:rPr sz="1000" spc="0" dirty="0" smtClean="0">
                <a:latin typeface="Verdana"/>
                <a:cs typeface="Verdana"/>
              </a:rPr>
              <a:t>ca.</a:t>
            </a:r>
            <a:r>
              <a:rPr sz="1000" spc="-54" dirty="0" smtClean="0">
                <a:latin typeface="Verdana"/>
                <a:cs typeface="Verdana"/>
              </a:rPr>
              <a:t> 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l</a:t>
            </a:r>
            <a:r>
              <a:rPr sz="1000" spc="5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Go</a:t>
            </a:r>
            <a:r>
              <a:rPr sz="1000" spc="4" dirty="0" smtClean="0">
                <a:latin typeface="Verdana"/>
                <a:cs typeface="Verdana"/>
              </a:rPr>
              <a:t>b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15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ó</a:t>
            </a:r>
            <a:r>
              <a:rPr sz="1000" spc="-45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un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11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x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sa </a:t>
            </a:r>
            <a:endParaRPr sz="1000">
              <a:latin typeface="Verdana"/>
              <a:cs typeface="Verdana"/>
            </a:endParaRPr>
          </a:p>
          <a:p>
            <a:pPr marL="12700" marR="88682">
              <a:lnSpc>
                <a:spcPts val="1215"/>
              </a:lnSpc>
            </a:pP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9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nt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f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1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va</a:t>
            </a:r>
            <a:r>
              <a:rPr sz="1000" spc="-38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qu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8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se</a:t>
            </a:r>
            <a:r>
              <a:rPr sz="1000" spc="-1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-4" dirty="0" smtClean="0">
                <a:latin typeface="Verdana"/>
                <a:cs typeface="Verdana"/>
              </a:rPr>
              <a:t>ro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ng</a:t>
            </a:r>
            <a:r>
              <a:rPr sz="1000" spc="0" dirty="0" smtClean="0">
                <a:latin typeface="Verdana"/>
                <a:cs typeface="Verdana"/>
              </a:rPr>
              <a:t>ó</a:t>
            </a:r>
            <a:r>
              <a:rPr sz="1000" spc="-13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du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nt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24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u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2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ñ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 marR="5728">
              <a:lnSpc>
                <a:spcPts val="1215"/>
              </a:lnSpc>
            </a:pP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20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sar</a:t>
            </a:r>
            <a:r>
              <a:rPr sz="1000" spc="-2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7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23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tu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4" dirty="0" smtClean="0">
                <a:latin typeface="Verdana"/>
                <a:cs typeface="Verdana"/>
              </a:rPr>
              <a:t>bu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1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14" dirty="0" smtClean="0">
                <a:latin typeface="Verdana"/>
                <a:cs typeface="Verdana"/>
              </a:rPr>
              <a:t>lí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ca</a:t>
            </a:r>
            <a:r>
              <a:rPr sz="1000" spc="-50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qu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8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v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v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ó</a:t>
            </a:r>
            <a:r>
              <a:rPr sz="1000" spc="-43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l</a:t>
            </a:r>
            <a:r>
              <a:rPr sz="1000" spc="6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pa</a:t>
            </a:r>
            <a:r>
              <a:rPr sz="1000" spc="14" dirty="0" smtClean="0">
                <a:latin typeface="Verdana"/>
                <a:cs typeface="Verdana"/>
              </a:rPr>
              <a:t>í</a:t>
            </a:r>
            <a:r>
              <a:rPr sz="1000" spc="0" dirty="0" smtClean="0">
                <a:latin typeface="Verdana"/>
                <a:cs typeface="Verdana"/>
              </a:rPr>
              <a:t>s </a:t>
            </a:r>
            <a:endParaRPr sz="1000">
              <a:latin typeface="Verdana"/>
              <a:cs typeface="Verdana"/>
            </a:endParaRPr>
          </a:p>
          <a:p>
            <a:pPr marL="12700" marR="5728">
              <a:lnSpc>
                <a:spcPts val="1215"/>
              </a:lnSpc>
            </a:pPr>
            <a:r>
              <a:rPr sz="1000" spc="0" dirty="0" smtClean="0">
                <a:latin typeface="Verdana"/>
                <a:cs typeface="Verdana"/>
              </a:rPr>
              <a:t>y</a:t>
            </a:r>
            <a:r>
              <a:rPr sz="1000" spc="-20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qu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8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9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9" dirty="0" smtClean="0">
                <a:latin typeface="Verdana"/>
                <a:cs typeface="Verdana"/>
              </a:rPr>
              <a:t>l</a:t>
            </a:r>
            <a:r>
              <a:rPr sz="1000" spc="4" dirty="0" smtClean="0">
                <a:latin typeface="Verdana"/>
                <a:cs typeface="Verdana"/>
              </a:rPr>
              <a:t>u</a:t>
            </a:r>
            <a:r>
              <a:rPr sz="1000" spc="0" dirty="0" smtClean="0">
                <a:latin typeface="Verdana"/>
                <a:cs typeface="Verdana"/>
              </a:rPr>
              <a:t>yó</a:t>
            </a:r>
            <a:r>
              <a:rPr sz="1000" spc="-18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9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7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22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l</a:t>
            </a:r>
            <a:r>
              <a:rPr sz="1000" spc="6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g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7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sta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6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 </a:t>
            </a:r>
            <a:endParaRPr sz="1000">
              <a:latin typeface="Verdana"/>
              <a:cs typeface="Verdana"/>
            </a:endParaRPr>
          </a:p>
          <a:p>
            <a:pPr marL="12700" marR="5728">
              <a:lnSpc>
                <a:spcPts val="1215"/>
              </a:lnSpc>
            </a:pPr>
            <a:r>
              <a:rPr sz="1000" spc="0" dirty="0" smtClean="0">
                <a:latin typeface="Verdana"/>
                <a:cs typeface="Verdana"/>
              </a:rPr>
              <a:t>m</a:t>
            </a:r>
            <a:r>
              <a:rPr sz="1000" spc="4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4" dirty="0" smtClean="0">
                <a:latin typeface="Verdana"/>
                <a:cs typeface="Verdana"/>
              </a:rPr>
              <a:t>z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31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1</a:t>
            </a:r>
            <a:r>
              <a:rPr sz="1000" spc="4" dirty="0" smtClean="0">
                <a:latin typeface="Verdana"/>
                <a:cs typeface="Verdana"/>
              </a:rPr>
              <a:t>9</a:t>
            </a:r>
            <a:r>
              <a:rPr sz="1000" spc="0" dirty="0" smtClean="0">
                <a:latin typeface="Verdana"/>
                <a:cs typeface="Verdana"/>
              </a:rPr>
              <a:t>8</a:t>
            </a:r>
            <a:r>
              <a:rPr sz="1000" spc="4" dirty="0" smtClean="0">
                <a:latin typeface="Verdana"/>
                <a:cs typeface="Verdana"/>
              </a:rPr>
              <a:t>2</a:t>
            </a:r>
            <a:r>
              <a:rPr sz="1000" spc="0" dirty="0" smtClean="0">
                <a:latin typeface="Verdana"/>
                <a:cs typeface="Verdana"/>
              </a:rPr>
              <a:t>,</a:t>
            </a:r>
            <a:r>
              <a:rPr sz="1000" spc="-2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cu</a:t>
            </a:r>
            <a:r>
              <a:rPr sz="1000" spc="4" dirty="0" smtClean="0">
                <a:latin typeface="Verdana"/>
                <a:cs typeface="Verdana"/>
              </a:rPr>
              <a:t>and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21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se</a:t>
            </a:r>
            <a:r>
              <a:rPr sz="1000" spc="-1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ó</a:t>
            </a:r>
            <a:r>
              <a:rPr sz="1000" spc="-45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l</a:t>
            </a:r>
            <a:r>
              <a:rPr sz="1000" spc="26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Go</a:t>
            </a:r>
            <a:r>
              <a:rPr sz="1000" spc="4" dirty="0" smtClean="0">
                <a:latin typeface="Verdana"/>
                <a:cs typeface="Verdana"/>
              </a:rPr>
              <a:t>b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15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 </a:t>
            </a:r>
            <a:endParaRPr sz="1000">
              <a:latin typeface="Verdana"/>
              <a:cs typeface="Verdana"/>
            </a:endParaRPr>
          </a:p>
          <a:p>
            <a:pPr marL="12700" marR="5728">
              <a:lnSpc>
                <a:spcPts val="1215"/>
              </a:lnSpc>
            </a:pPr>
            <a:r>
              <a:rPr sz="1000" spc="0" dirty="0" smtClean="0">
                <a:latin typeface="Verdana"/>
                <a:cs typeface="Verdana"/>
              </a:rPr>
              <a:t>fa</a:t>
            </a:r>
            <a:r>
              <a:rPr sz="1000" spc="-4" dirty="0" smtClean="0">
                <a:latin typeface="Verdana"/>
                <a:cs typeface="Verdana"/>
              </a:rPr>
              <a:t>c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24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l</a:t>
            </a:r>
            <a:r>
              <a:rPr sz="1000" spc="4" dirty="0" smtClean="0">
                <a:latin typeface="Verdana"/>
                <a:cs typeface="Verdana"/>
              </a:rPr>
              <a:t> g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0" dirty="0" smtClean="0">
                <a:latin typeface="Verdana"/>
                <a:cs typeface="Verdana"/>
              </a:rPr>
              <a:t>al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f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14" dirty="0" smtClean="0">
                <a:latin typeface="Verdana"/>
                <a:cs typeface="Verdana"/>
              </a:rPr>
              <a:t>í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14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R</a:t>
            </a:r>
            <a:r>
              <a:rPr sz="1000" spc="14" dirty="0" smtClean="0">
                <a:latin typeface="Verdana"/>
                <a:cs typeface="Verdana"/>
              </a:rPr>
              <a:t>í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15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M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ntt</a:t>
            </a:r>
            <a:r>
              <a:rPr sz="1000" spc="0" dirty="0" smtClean="0">
                <a:latin typeface="Verdana"/>
                <a:cs typeface="Verdana"/>
              </a:rPr>
              <a:t>.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l</a:t>
            </a:r>
            <a:r>
              <a:rPr sz="1000" spc="10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j</a:t>
            </a:r>
            <a:r>
              <a:rPr sz="1000" spc="-4" dirty="0" smtClean="0">
                <a:latin typeface="Verdana"/>
                <a:cs typeface="Verdana"/>
              </a:rPr>
              <a:t>ér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0" dirty="0" smtClean="0">
                <a:latin typeface="Verdana"/>
                <a:cs typeface="Verdana"/>
              </a:rPr>
              <a:t>o </a:t>
            </a:r>
            <a:endParaRPr sz="1000">
              <a:latin typeface="Verdana"/>
              <a:cs typeface="Verdana"/>
            </a:endParaRPr>
          </a:p>
          <a:p>
            <a:pPr marL="12700" marR="5728">
              <a:lnSpc>
                <a:spcPts val="1215"/>
              </a:lnSpc>
            </a:pPr>
            <a:r>
              <a:rPr sz="1000" spc="4" dirty="0" smtClean="0">
                <a:latin typeface="Verdana"/>
                <a:cs typeface="Verdana"/>
              </a:rPr>
              <a:t>pud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29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f</a:t>
            </a:r>
            <a:r>
              <a:rPr sz="1000" spc="-4" dirty="0" smtClean="0">
                <a:latin typeface="Verdana"/>
                <a:cs typeface="Verdana"/>
              </a:rPr>
              <a:t>re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ar y</a:t>
            </a:r>
            <a:r>
              <a:rPr sz="1000" spc="-1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rr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9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ar</a:t>
            </a:r>
            <a:r>
              <a:rPr sz="1000" spc="-31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5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8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g</a:t>
            </a:r>
            <a:r>
              <a:rPr sz="1000" spc="4" dirty="0" smtClean="0">
                <a:latin typeface="Verdana"/>
                <a:cs typeface="Verdana"/>
              </a:rPr>
              <a:t>u</a:t>
            </a:r>
            <a:r>
              <a:rPr sz="1000" spc="-4" dirty="0" smtClean="0">
                <a:latin typeface="Verdana"/>
                <a:cs typeface="Verdana"/>
              </a:rPr>
              <a:t>err</a:t>
            </a:r>
            <a:r>
              <a:rPr sz="1000" spc="14" dirty="0" smtClean="0">
                <a:latin typeface="Verdana"/>
                <a:cs typeface="Verdana"/>
              </a:rPr>
              <a:t>ill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51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n </a:t>
            </a:r>
            <a:endParaRPr sz="1000">
              <a:latin typeface="Verdana"/>
              <a:cs typeface="Verdana"/>
            </a:endParaRPr>
          </a:p>
          <a:p>
            <a:pPr marL="12700" marR="5728">
              <a:lnSpc>
                <a:spcPts val="1215"/>
              </a:lnSpc>
            </a:pP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4" dirty="0" smtClean="0">
                <a:latin typeface="Verdana"/>
                <a:cs typeface="Verdana"/>
              </a:rPr>
              <a:t>gun</a:t>
            </a:r>
            <a:r>
              <a:rPr sz="1000" spc="0" dirty="0" smtClean="0">
                <a:latin typeface="Verdana"/>
                <a:cs typeface="Verdana"/>
              </a:rPr>
              <a:t>as</a:t>
            </a:r>
            <a:r>
              <a:rPr sz="1000" spc="-53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z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as</a:t>
            </a:r>
            <a:r>
              <a:rPr sz="1000" spc="-8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re</a:t>
            </a:r>
            <a:r>
              <a:rPr sz="1000" spc="0" dirty="0" smtClean="0">
                <a:latin typeface="Verdana"/>
                <a:cs typeface="Verdana"/>
              </a:rPr>
              <a:t>mot</a:t>
            </a:r>
            <a:r>
              <a:rPr sz="1000" spc="4" dirty="0" smtClean="0">
                <a:latin typeface="Verdana"/>
                <a:cs typeface="Verdana"/>
              </a:rPr>
              <a:t>a</a:t>
            </a:r>
            <a:r>
              <a:rPr sz="1000" spc="0" dirty="0" smtClean="0">
                <a:latin typeface="Verdana"/>
                <a:cs typeface="Verdana"/>
              </a:rPr>
              <a:t>s.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sta</a:t>
            </a:r>
            <a:r>
              <a:rPr sz="1000" spc="13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cu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8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endParaRPr sz="1000">
              <a:latin typeface="Verdana"/>
              <a:cs typeface="Verdana"/>
            </a:endParaRPr>
          </a:p>
          <a:p>
            <a:pPr marL="12700" marR="16180">
              <a:lnSpc>
                <a:spcPts val="969"/>
              </a:lnSpc>
            </a:pPr>
            <a:r>
              <a:rPr sz="1000" spc="4" dirty="0" smtClean="0">
                <a:latin typeface="Verdana"/>
                <a:cs typeface="Verdana"/>
              </a:rPr>
              <a:t>h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chos</a:t>
            </a:r>
            <a:r>
              <a:rPr sz="1000" spc="-4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0" dirty="0" smtClean="0">
                <a:latin typeface="Verdana"/>
                <a:cs typeface="Verdana"/>
              </a:rPr>
              <a:t>m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23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xp</a:t>
            </a:r>
            <a:r>
              <a:rPr sz="1000" spc="14" dirty="0" smtClean="0">
                <a:latin typeface="Verdana"/>
                <a:cs typeface="Verdana"/>
              </a:rPr>
              <a:t>li</a:t>
            </a:r>
            <a:r>
              <a:rPr sz="1000" spc="0" dirty="0" smtClean="0">
                <a:latin typeface="Verdana"/>
                <a:cs typeface="Verdana"/>
              </a:rPr>
              <a:t>car</a:t>
            </a:r>
            <a:r>
              <a:rPr sz="1000" spc="-43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p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r</a:t>
            </a:r>
            <a:r>
              <a:rPr sz="1000" spc="-1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qu</a:t>
            </a:r>
            <a:r>
              <a:rPr sz="1000" spc="0" dirty="0" smtClean="0">
                <a:latin typeface="Verdana"/>
                <a:cs typeface="Verdana"/>
              </a:rPr>
              <a:t>é</a:t>
            </a:r>
            <a:r>
              <a:rPr sz="1000" spc="-18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G</a:t>
            </a:r>
            <a:r>
              <a:rPr sz="1000" spc="4" dirty="0" smtClean="0">
                <a:latin typeface="Verdana"/>
                <a:cs typeface="Verdana"/>
              </a:rPr>
              <a:t>u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m</a:t>
            </a:r>
            <a:r>
              <a:rPr sz="1000" spc="4" dirty="0" smtClean="0">
                <a:latin typeface="Verdana"/>
                <a:cs typeface="Verdana"/>
              </a:rPr>
              <a:t>a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14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endParaRPr sz="1000">
              <a:latin typeface="Verdana"/>
              <a:cs typeface="Verdana"/>
            </a:endParaRPr>
          </a:p>
          <a:p>
            <a:pPr marL="12700" marR="16180">
              <a:lnSpc>
                <a:spcPts val="960"/>
              </a:lnSpc>
            </a:pP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9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30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l</a:t>
            </a:r>
            <a:r>
              <a:rPr sz="1000" spc="6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pa</a:t>
            </a:r>
            <a:r>
              <a:rPr sz="1000" spc="14" dirty="0" smtClean="0">
                <a:latin typeface="Verdana"/>
                <a:cs typeface="Verdana"/>
              </a:rPr>
              <a:t>í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25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m</a:t>
            </a:r>
            <a:r>
              <a:rPr sz="1000" spc="4" dirty="0" smtClean="0">
                <a:latin typeface="Verdana"/>
                <a:cs typeface="Verdana"/>
              </a:rPr>
              <a:t>á</a:t>
            </a:r>
            <a:r>
              <a:rPr sz="1000" spc="0" dirty="0" smtClean="0">
                <a:latin typeface="Verdana"/>
                <a:cs typeface="Verdana"/>
              </a:rPr>
              <a:t>s c</a:t>
            </a:r>
            <a:r>
              <a:rPr sz="1000" spc="-9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f</a:t>
            </a:r>
            <a:r>
              <a:rPr sz="1000" spc="9" dirty="0" smtClean="0">
                <a:latin typeface="Verdana"/>
                <a:cs typeface="Verdana"/>
              </a:rPr>
              <a:t>l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ct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vo</a:t>
            </a:r>
            <a:r>
              <a:rPr sz="1000" spc="-50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23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re</a:t>
            </a:r>
            <a:r>
              <a:rPr sz="1000" spc="4" dirty="0" smtClean="0">
                <a:latin typeface="Verdana"/>
                <a:cs typeface="Verdana"/>
              </a:rPr>
              <a:t>g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ó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6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y</a:t>
            </a:r>
            <a:endParaRPr sz="1000">
              <a:latin typeface="Verdana"/>
              <a:cs typeface="Verdana"/>
            </a:endParaRPr>
          </a:p>
          <a:p>
            <a:pPr marL="12700" marR="16180">
              <a:lnSpc>
                <a:spcPts val="960"/>
              </a:lnSpc>
            </a:pP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r</a:t>
            </a:r>
            <a:r>
              <a:rPr sz="1000" spc="-16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qu</a:t>
            </a:r>
            <a:r>
              <a:rPr sz="1000" spc="0" dirty="0" smtClean="0">
                <a:latin typeface="Verdana"/>
                <a:cs typeface="Verdana"/>
              </a:rPr>
              <a:t>é</a:t>
            </a:r>
            <a:r>
              <a:rPr sz="1000" spc="-13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l</a:t>
            </a:r>
            <a:r>
              <a:rPr sz="1000" spc="6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p</a:t>
            </a:r>
            <a:r>
              <a:rPr sz="1000" spc="-4" dirty="0" smtClean="0">
                <a:latin typeface="Verdana"/>
                <a:cs typeface="Verdana"/>
              </a:rPr>
              <a:t>ro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9" dirty="0" smtClean="0">
                <a:latin typeface="Verdana"/>
                <a:cs typeface="Verdana"/>
              </a:rPr>
              <a:t>s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5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2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0" dirty="0" smtClean="0">
                <a:latin typeface="Verdana"/>
                <a:cs typeface="Verdana"/>
              </a:rPr>
              <a:t>az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f</a:t>
            </a:r>
            <a:r>
              <a:rPr sz="1000" spc="4" dirty="0" smtClean="0">
                <a:latin typeface="Verdana"/>
                <a:cs typeface="Verdana"/>
              </a:rPr>
              <a:t>u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5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m</a:t>
            </a:r>
            <a:r>
              <a:rPr sz="1000" spc="4" dirty="0" smtClean="0">
                <a:latin typeface="Verdana"/>
                <a:cs typeface="Verdana"/>
              </a:rPr>
              <a:t>á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15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f</a:t>
            </a:r>
            <a:r>
              <a:rPr sz="1000" spc="9" dirty="0" smtClean="0">
                <a:latin typeface="Verdana"/>
                <a:cs typeface="Verdana"/>
              </a:rPr>
              <a:t>í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l</a:t>
            </a:r>
            <a:r>
              <a:rPr sz="1000" spc="-50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endParaRPr sz="1000">
              <a:latin typeface="Verdana"/>
              <a:cs typeface="Verdana"/>
            </a:endParaRPr>
          </a:p>
          <a:p>
            <a:pPr marL="12700" marR="16180">
              <a:lnSpc>
                <a:spcPts val="960"/>
              </a:lnSpc>
            </a:pP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sa</a:t>
            </a:r>
            <a:r>
              <a:rPr sz="1000" spc="-4" dirty="0" smtClean="0">
                <a:latin typeface="Verdana"/>
                <a:cs typeface="Verdana"/>
              </a:rPr>
              <a:t>rro</a:t>
            </a:r>
            <a:r>
              <a:rPr sz="1000" spc="14" dirty="0" smtClean="0">
                <a:latin typeface="Verdana"/>
                <a:cs typeface="Verdana"/>
              </a:rPr>
              <a:t>ll</a:t>
            </a:r>
            <a:r>
              <a:rPr sz="1000" spc="0" dirty="0" smtClean="0">
                <a:latin typeface="Verdana"/>
                <a:cs typeface="Verdana"/>
              </a:rPr>
              <a:t>ar.</a:t>
            </a:r>
            <a:endParaRPr sz="1000">
              <a:latin typeface="Verdana"/>
              <a:cs typeface="Verdana"/>
            </a:endParaRPr>
          </a:p>
          <a:p>
            <a:pPr marL="12700" marR="16180">
              <a:lnSpc>
                <a:spcPts val="960"/>
              </a:lnSpc>
            </a:pP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23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-4" dirty="0" smtClean="0">
                <a:latin typeface="Verdana"/>
                <a:cs typeface="Verdana"/>
              </a:rPr>
              <a:t>é</a:t>
            </a:r>
            <a:r>
              <a:rPr sz="1000" spc="0" dirty="0" smtClean="0">
                <a:latin typeface="Verdana"/>
                <a:cs typeface="Verdana"/>
              </a:rPr>
              <a:t>cada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8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ch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nt</a:t>
            </a:r>
            <a:r>
              <a:rPr sz="1000" spc="0" dirty="0" smtClean="0">
                <a:latin typeface="Verdana"/>
                <a:cs typeface="Verdana"/>
              </a:rPr>
              <a:t>a,</a:t>
            </a:r>
            <a:r>
              <a:rPr sz="1000" spc="-13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G</a:t>
            </a:r>
            <a:r>
              <a:rPr sz="1000" spc="4" dirty="0" smtClean="0">
                <a:latin typeface="Verdana"/>
                <a:cs typeface="Verdana"/>
              </a:rPr>
              <a:t>u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m</a:t>
            </a:r>
            <a:r>
              <a:rPr sz="1000" spc="4" dirty="0" smtClean="0">
                <a:latin typeface="Verdana"/>
                <a:cs typeface="Verdana"/>
              </a:rPr>
              <a:t>a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endParaRPr sz="1000">
              <a:latin typeface="Verdana"/>
              <a:cs typeface="Verdana"/>
            </a:endParaRPr>
          </a:p>
          <a:p>
            <a:pPr marL="12700" marR="16180">
              <a:lnSpc>
                <a:spcPts val="960"/>
              </a:lnSpc>
            </a:pP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xp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men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0" dirty="0" smtClean="0">
                <a:latin typeface="Verdana"/>
                <a:cs typeface="Verdana"/>
              </a:rPr>
              <a:t>ó</a:t>
            </a:r>
            <a:r>
              <a:rPr sz="1000" spc="-33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un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8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4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cam</a:t>
            </a:r>
            <a:r>
              <a:rPr sz="1000" spc="4" dirty="0" smtClean="0">
                <a:latin typeface="Verdana"/>
                <a:cs typeface="Verdana"/>
              </a:rPr>
              <a:t>b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21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qu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endParaRPr sz="1000">
              <a:latin typeface="Verdana"/>
              <a:cs typeface="Verdana"/>
            </a:endParaRPr>
          </a:p>
          <a:p>
            <a:pPr marL="12700" marR="16180">
              <a:lnSpc>
                <a:spcPts val="960"/>
              </a:lnSpc>
            </a:pPr>
            <a:r>
              <a:rPr sz="1000" spc="-4" dirty="0" smtClean="0">
                <a:latin typeface="Verdana"/>
                <a:cs typeface="Verdana"/>
              </a:rPr>
              <a:t>or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nt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ro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11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18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fu</a:t>
            </a:r>
            <a:r>
              <a:rPr sz="1000" spc="4" dirty="0" smtClean="0">
                <a:latin typeface="Verdana"/>
                <a:cs typeface="Verdana"/>
              </a:rPr>
              <a:t>tu</a:t>
            </a:r>
            <a:r>
              <a:rPr sz="1000" spc="-4" dirty="0" smtClean="0">
                <a:latin typeface="Verdana"/>
                <a:cs typeface="Verdana"/>
              </a:rPr>
              <a:t>ro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4" dirty="0" smtClean="0">
                <a:latin typeface="Verdana"/>
                <a:cs typeface="Verdana"/>
              </a:rPr>
              <a:t> p</a:t>
            </a:r>
            <a:r>
              <a:rPr sz="1000" spc="-4" dirty="0" smtClean="0">
                <a:latin typeface="Verdana"/>
                <a:cs typeface="Verdana"/>
              </a:rPr>
              <a:t>ro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9" dirty="0" smtClean="0">
                <a:latin typeface="Verdana"/>
                <a:cs typeface="Verdana"/>
              </a:rPr>
              <a:t>s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10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7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z</a:t>
            </a:r>
            <a:r>
              <a:rPr sz="1000" spc="0" dirty="0" smtClean="0">
                <a:latin typeface="Verdana"/>
                <a:cs typeface="Verdana"/>
              </a:rPr>
              <a:t>;</a:t>
            </a:r>
            <a:r>
              <a:rPr sz="1000" spc="-31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nt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endParaRPr sz="1000">
              <a:latin typeface="Verdana"/>
              <a:cs typeface="Verdana"/>
            </a:endParaRPr>
          </a:p>
          <a:p>
            <a:pPr marL="12700" marR="16180">
              <a:lnSpc>
                <a:spcPts val="960"/>
              </a:lnSpc>
            </a:pP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14" dirty="0" smtClean="0">
                <a:latin typeface="Verdana"/>
                <a:cs typeface="Verdana"/>
              </a:rPr>
              <a:t>ll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s,</a:t>
            </a:r>
            <a:r>
              <a:rPr sz="1000" spc="-31" dirty="0" smtClean="0">
                <a:latin typeface="Verdana"/>
                <a:cs typeface="Verdana"/>
              </a:rPr>
              <a:t> </a:t>
            </a:r>
            <a:r>
              <a:rPr sz="1000" spc="9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23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-4" dirty="0" smtClean="0">
                <a:latin typeface="Verdana"/>
                <a:cs typeface="Verdana"/>
              </a:rPr>
              <a:t>ro</a:t>
            </a:r>
            <a:r>
              <a:rPr sz="1000" spc="4" dirty="0" smtClean="0">
                <a:latin typeface="Verdana"/>
                <a:cs typeface="Verdana"/>
              </a:rPr>
              <a:t>b</a:t>
            </a:r>
            <a:r>
              <a:rPr sz="1000" spc="0" dirty="0" smtClean="0">
                <a:latin typeface="Verdana"/>
                <a:cs typeface="Verdana"/>
              </a:rPr>
              <a:t>ac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ó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15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23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st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tu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ó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21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1</a:t>
            </a:r>
            <a:r>
              <a:rPr sz="1000" spc="4" dirty="0" smtClean="0">
                <a:latin typeface="Verdana"/>
                <a:cs typeface="Verdana"/>
              </a:rPr>
              <a:t>9</a:t>
            </a:r>
            <a:r>
              <a:rPr sz="1000" spc="0" dirty="0" smtClean="0">
                <a:latin typeface="Verdana"/>
                <a:cs typeface="Verdana"/>
              </a:rPr>
              <a:t>85</a:t>
            </a:r>
            <a:r>
              <a:rPr sz="1000" spc="-15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y</a:t>
            </a:r>
            <a:endParaRPr sz="1000">
              <a:latin typeface="Verdana"/>
              <a:cs typeface="Verdana"/>
            </a:endParaRPr>
          </a:p>
          <a:p>
            <a:pPr marL="12700" marR="16180">
              <a:lnSpc>
                <a:spcPts val="960"/>
              </a:lnSpc>
            </a:pP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33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b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ac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ó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11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4" dirty="0" smtClean="0">
                <a:latin typeface="Verdana"/>
                <a:cs typeface="Verdana"/>
              </a:rPr>
              <a:t>c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ne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11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li</a:t>
            </a:r>
            <a:r>
              <a:rPr sz="1000" spc="4" dirty="0" smtClean="0">
                <a:latin typeface="Verdana"/>
                <a:cs typeface="Verdana"/>
              </a:rPr>
              <a:t>b</a:t>
            </a:r>
            <a:r>
              <a:rPr sz="1000" spc="-4" dirty="0" smtClean="0">
                <a:latin typeface="Verdana"/>
                <a:cs typeface="Verdana"/>
              </a:rPr>
              <a:t>re</a:t>
            </a:r>
            <a:r>
              <a:rPr sz="1000" spc="0" dirty="0" smtClean="0">
                <a:latin typeface="Verdana"/>
                <a:cs typeface="Verdana"/>
              </a:rPr>
              <a:t>s.</a:t>
            </a:r>
            <a:r>
              <a:rPr sz="1000" spc="-35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1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ó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endParaRPr sz="1000">
              <a:latin typeface="Verdana"/>
              <a:cs typeface="Verdana"/>
            </a:endParaRPr>
          </a:p>
          <a:p>
            <a:pPr marL="12700" marR="16180">
              <a:lnSpc>
                <a:spcPts val="960"/>
              </a:lnSpc>
            </a:pPr>
            <a:r>
              <a:rPr sz="1000" spc="4" dirty="0" smtClean="0">
                <a:latin typeface="Verdana"/>
                <a:cs typeface="Verdana"/>
              </a:rPr>
              <a:t>h</a:t>
            </a:r>
            <a:r>
              <a:rPr sz="1000" spc="0" dirty="0" smtClean="0">
                <a:latin typeface="Verdana"/>
                <a:cs typeface="Verdana"/>
              </a:rPr>
              <a:t>ac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36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23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mo</a:t>
            </a:r>
            <a:r>
              <a:rPr sz="1000" spc="-4" dirty="0" smtClean="0">
                <a:latin typeface="Verdana"/>
                <a:cs typeface="Verdana"/>
              </a:rPr>
              <a:t>cr</a:t>
            </a:r>
            <a:r>
              <a:rPr sz="1000" spc="0" dirty="0" smtClean="0">
                <a:latin typeface="Verdana"/>
                <a:cs typeface="Verdana"/>
              </a:rPr>
              <a:t>ac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22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y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23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0" dirty="0" smtClean="0">
                <a:latin typeface="Verdana"/>
                <a:cs typeface="Verdana"/>
              </a:rPr>
              <a:t>az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s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3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v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19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for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endParaRPr sz="1000">
              <a:latin typeface="Verdana"/>
              <a:cs typeface="Verdana"/>
            </a:endParaRPr>
          </a:p>
          <a:p>
            <a:pPr marL="12700" marR="16180">
              <a:lnSpc>
                <a:spcPts val="960"/>
              </a:lnSpc>
            </a:pP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9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-2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23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4" dirty="0" smtClean="0">
                <a:latin typeface="Verdana"/>
                <a:cs typeface="Verdana"/>
              </a:rPr>
              <a:t>c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ó</a:t>
            </a:r>
            <a:r>
              <a:rPr sz="1000" spc="0" dirty="0" smtClean="0">
                <a:latin typeface="Verdana"/>
                <a:cs typeface="Verdana"/>
              </a:rPr>
              <a:t>n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2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V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52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4" dirty="0" smtClean="0">
                <a:latin typeface="Verdana"/>
                <a:cs typeface="Verdana"/>
              </a:rPr>
              <a:t>ere</a:t>
            </a:r>
            <a:r>
              <a:rPr sz="1000" spc="4" dirty="0" smtClean="0">
                <a:latin typeface="Verdana"/>
                <a:cs typeface="Verdana"/>
              </a:rPr>
              <a:t>z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15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Ar</a:t>
            </a:r>
            <a:r>
              <a:rPr sz="1000" spc="-4" dirty="0" smtClean="0">
                <a:latin typeface="Verdana"/>
                <a:cs typeface="Verdana"/>
              </a:rPr>
              <a:t>é</a:t>
            </a:r>
            <a:r>
              <a:rPr sz="1000" spc="0" dirty="0" smtClean="0">
                <a:latin typeface="Verdana"/>
                <a:cs typeface="Verdana"/>
              </a:rPr>
              <a:t>va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,</a:t>
            </a:r>
            <a:r>
              <a:rPr sz="1000" spc="-21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qu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 marR="16180">
              <a:lnSpc>
                <a:spcPts val="960"/>
              </a:lnSpc>
            </a:pP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20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sar</a:t>
            </a:r>
            <a:r>
              <a:rPr sz="1000" spc="-2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h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b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r</a:t>
            </a:r>
            <a:r>
              <a:rPr sz="1000" spc="-13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suf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34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va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 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nt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nt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20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7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g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endParaRPr sz="1000">
              <a:latin typeface="Verdana"/>
              <a:cs typeface="Verdana"/>
            </a:endParaRPr>
          </a:p>
          <a:p>
            <a:pPr marL="12700" marR="16180">
              <a:lnSpc>
                <a:spcPts val="960"/>
              </a:lnSpc>
            </a:pP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7" dirty="0" smtClean="0">
                <a:latin typeface="Verdana"/>
                <a:cs typeface="Verdana"/>
              </a:rPr>
              <a:t> 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sta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,</a:t>
            </a:r>
            <a:r>
              <a:rPr sz="1000" spc="2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-4" dirty="0" smtClean="0">
                <a:latin typeface="Verdana"/>
                <a:cs typeface="Verdana"/>
              </a:rPr>
              <a:t>ro</a:t>
            </a:r>
            <a:r>
              <a:rPr sz="1000" spc="0" dirty="0" smtClean="0">
                <a:latin typeface="Verdana"/>
                <a:cs typeface="Verdana"/>
              </a:rPr>
              <a:t>mov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ó</a:t>
            </a:r>
            <a:r>
              <a:rPr sz="1000" spc="-16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8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-4" dirty="0" smtClean="0">
                <a:latin typeface="Verdana"/>
                <a:cs typeface="Verdana"/>
              </a:rPr>
              <a:t>ro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9" dirty="0" smtClean="0">
                <a:latin typeface="Verdana"/>
                <a:cs typeface="Verdana"/>
              </a:rPr>
              <a:t>s</a:t>
            </a:r>
            <a:r>
              <a:rPr sz="1000" spc="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4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p</a:t>
            </a:r>
            <a:r>
              <a:rPr sz="1000" spc="0" dirty="0" smtClean="0">
                <a:latin typeface="Verdana"/>
                <a:cs typeface="Verdana"/>
              </a:rPr>
              <a:t>az</a:t>
            </a:r>
            <a:r>
              <a:rPr sz="1000" spc="-12" dirty="0" smtClean="0">
                <a:latin typeface="Verdana"/>
                <a:cs typeface="Verdana"/>
              </a:rPr>
              <a:t> 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960"/>
              </a:lnSpc>
            </a:pP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9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18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Am</a:t>
            </a:r>
            <a:r>
              <a:rPr sz="1000" spc="-4" dirty="0" smtClean="0">
                <a:latin typeface="Verdana"/>
                <a:cs typeface="Verdana"/>
              </a:rPr>
              <a:t>ér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c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6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y</a:t>
            </a:r>
            <a:r>
              <a:rPr sz="1000" spc="-10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23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f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r</a:t>
            </a:r>
            <a:r>
              <a:rPr sz="1000" spc="0" dirty="0" smtClean="0">
                <a:latin typeface="Verdana"/>
                <a:cs typeface="Verdana"/>
              </a:rPr>
              <a:t>ma</a:t>
            </a:r>
            <a:r>
              <a:rPr sz="1000" spc="-21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de</a:t>
            </a:r>
            <a:r>
              <a:rPr sz="1000" spc="2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13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4" dirty="0" smtClean="0">
                <a:latin typeface="Verdana"/>
                <a:cs typeface="Verdana"/>
              </a:rPr>
              <a:t>c</a:t>
            </a:r>
            <a:r>
              <a:rPr sz="1000" spc="4" dirty="0" smtClean="0">
                <a:latin typeface="Verdana"/>
                <a:cs typeface="Verdana"/>
              </a:rPr>
              <a:t>u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0" dirty="0" smtClean="0">
                <a:latin typeface="Verdana"/>
                <a:cs typeface="Verdana"/>
              </a:rPr>
              <a:t>d</a:t>
            </a:r>
            <a:r>
              <a:rPr sz="1000" spc="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3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de</a:t>
            </a:r>
            <a:r>
              <a:rPr sz="1000" spc="-7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Paz</a:t>
            </a:r>
            <a:endParaRPr sz="1000">
              <a:latin typeface="Verdana"/>
              <a:cs typeface="Verdana"/>
            </a:endParaRPr>
          </a:p>
          <a:p>
            <a:pPr marL="12700" marR="16180">
              <a:lnSpc>
                <a:spcPts val="960"/>
              </a:lnSpc>
            </a:pP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22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sq</a:t>
            </a:r>
            <a:r>
              <a:rPr sz="1000" spc="4" dirty="0" smtClean="0">
                <a:latin typeface="Verdana"/>
                <a:cs typeface="Verdana"/>
              </a:rPr>
              <a:t>u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pu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as;</a:t>
            </a:r>
            <a:r>
              <a:rPr sz="1000" spc="-47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m</a:t>
            </a:r>
            <a:r>
              <a:rPr sz="1000" spc="4" dirty="0" smtClean="0">
                <a:latin typeface="Verdana"/>
                <a:cs typeface="Verdana"/>
              </a:rPr>
              <a:t>ás</a:t>
            </a:r>
            <a:r>
              <a:rPr sz="1000" spc="0" dirty="0" smtClean="0">
                <a:latin typeface="Verdana"/>
                <a:cs typeface="Verdana"/>
              </a:rPr>
              <a:t>,</a:t>
            </a:r>
            <a:r>
              <a:rPr sz="1000" spc="-22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9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7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é</a:t>
            </a:r>
            <a:r>
              <a:rPr sz="1000" spc="0" dirty="0" smtClean="0">
                <a:latin typeface="Verdana"/>
                <a:cs typeface="Verdana"/>
              </a:rPr>
              <a:t>l</a:t>
            </a:r>
            <a:r>
              <a:rPr sz="1000" spc="6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s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3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ó</a:t>
            </a:r>
            <a:r>
              <a:rPr sz="1000" spc="-45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endParaRPr sz="1000">
              <a:latin typeface="Verdana"/>
              <a:cs typeface="Verdana"/>
            </a:endParaRPr>
          </a:p>
          <a:p>
            <a:pPr marL="12700" marR="16180">
              <a:lnSpc>
                <a:spcPts val="960"/>
              </a:lnSpc>
            </a:pP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mo</a:t>
            </a:r>
            <a:r>
              <a:rPr sz="1000" spc="-4" dirty="0" smtClean="0">
                <a:latin typeface="Verdana"/>
                <a:cs typeface="Verdana"/>
              </a:rPr>
              <a:t>cr</a:t>
            </a:r>
            <a:r>
              <a:rPr sz="1000" spc="0" dirty="0" smtClean="0">
                <a:latin typeface="Verdana"/>
                <a:cs typeface="Verdana"/>
              </a:rPr>
              <a:t>ac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37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mod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-9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n</a:t>
            </a:r>
            <a:r>
              <a:rPr sz="1000" spc="17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G</a:t>
            </a:r>
            <a:r>
              <a:rPr sz="1000" spc="4" dirty="0" smtClean="0">
                <a:latin typeface="Verdana"/>
                <a:cs typeface="Verdana"/>
              </a:rPr>
              <a:t>u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t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m</a:t>
            </a:r>
            <a:r>
              <a:rPr sz="1000" spc="4" dirty="0" smtClean="0">
                <a:latin typeface="Verdana"/>
                <a:cs typeface="Verdana"/>
              </a:rPr>
              <a:t>a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0" dirty="0" smtClean="0">
                <a:latin typeface="Verdana"/>
                <a:cs typeface="Verdana"/>
              </a:rPr>
              <a:t>a.</a:t>
            </a:r>
            <a:r>
              <a:rPr sz="1000" spc="-53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endParaRPr sz="1000">
              <a:latin typeface="Verdana"/>
              <a:cs typeface="Verdana"/>
            </a:endParaRPr>
          </a:p>
          <a:p>
            <a:pPr marL="12700" marR="16180">
              <a:lnSpc>
                <a:spcPts val="960"/>
              </a:lnSpc>
            </a:pPr>
            <a:r>
              <a:rPr sz="1000" spc="-4" dirty="0" smtClean="0">
                <a:latin typeface="Verdana"/>
                <a:cs typeface="Verdana"/>
              </a:rPr>
              <a:t>Go</a:t>
            </a:r>
            <a:r>
              <a:rPr sz="1000" spc="4" dirty="0" smtClean="0">
                <a:latin typeface="Verdana"/>
                <a:cs typeface="Verdana"/>
              </a:rPr>
              <a:t>b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er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20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gu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4" dirty="0" smtClean="0">
                <a:latin typeface="Verdana"/>
                <a:cs typeface="Verdana"/>
              </a:rPr>
              <a:t>nt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30" dirty="0" smtClean="0">
                <a:latin typeface="Verdana"/>
                <a:cs typeface="Verdana"/>
              </a:rPr>
              <a:t> </a:t>
            </a:r>
            <a:r>
              <a:rPr sz="1000" spc="4" dirty="0" smtClean="0">
                <a:latin typeface="Verdana"/>
                <a:cs typeface="Verdana"/>
              </a:rPr>
              <a:t>h</a:t>
            </a:r>
            <a:r>
              <a:rPr sz="1000" spc="0" dirty="0" smtClean="0">
                <a:latin typeface="Verdana"/>
                <a:cs typeface="Verdana"/>
              </a:rPr>
              <a:t>an</a:t>
            </a:r>
            <a:r>
              <a:rPr sz="1000" spc="-3" dirty="0" smtClean="0">
                <a:latin typeface="Verdana"/>
                <a:cs typeface="Verdana"/>
              </a:rPr>
              <a:t> 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0" dirty="0" smtClean="0">
                <a:latin typeface="Verdana"/>
                <a:cs typeface="Verdana"/>
              </a:rPr>
              <a:t>o</a:t>
            </a:r>
            <a:r>
              <a:rPr sz="1000" spc="-20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sta</a:t>
            </a:r>
            <a:r>
              <a:rPr sz="1000" spc="4" dirty="0" smtClean="0">
                <a:latin typeface="Verdana"/>
                <a:cs typeface="Verdana"/>
              </a:rPr>
              <a:t>b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9" dirty="0" smtClean="0">
                <a:latin typeface="Verdana"/>
                <a:cs typeface="Verdana"/>
              </a:rPr>
              <a:t>i</a:t>
            </a:r>
            <a:r>
              <a:rPr sz="1000" spc="4" dirty="0" smtClean="0">
                <a:latin typeface="Verdana"/>
                <a:cs typeface="Verdana"/>
              </a:rPr>
              <a:t>d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endParaRPr sz="1000">
              <a:latin typeface="Verdana"/>
              <a:cs typeface="Verdana"/>
            </a:endParaRPr>
          </a:p>
          <a:p>
            <a:pPr marL="12700" marR="16180">
              <a:lnSpc>
                <a:spcPts val="994"/>
              </a:lnSpc>
              <a:spcBef>
                <a:spcPts val="1"/>
              </a:spcBef>
            </a:pPr>
            <a:r>
              <a:rPr sz="1000" spc="0" dirty="0" smtClean="0">
                <a:latin typeface="Verdana"/>
                <a:cs typeface="Verdana"/>
              </a:rPr>
              <a:t>med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0" dirty="0" smtClean="0">
                <a:latin typeface="Verdana"/>
                <a:cs typeface="Verdana"/>
              </a:rPr>
              <a:t>a</a:t>
            </a:r>
            <a:r>
              <a:rPr sz="1000" spc="4" dirty="0" smtClean="0">
                <a:latin typeface="Verdana"/>
                <a:cs typeface="Verdana"/>
              </a:rPr>
              <a:t>nt</a:t>
            </a:r>
            <a:r>
              <a:rPr sz="1000" spc="0" dirty="0" smtClean="0">
                <a:latin typeface="Verdana"/>
                <a:cs typeface="Verdana"/>
              </a:rPr>
              <a:t>e</a:t>
            </a:r>
            <a:r>
              <a:rPr sz="1000" spc="-41" dirty="0" smtClean="0">
                <a:latin typeface="Verdana"/>
                <a:cs typeface="Verdana"/>
              </a:rPr>
              <a:t> 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14" dirty="0" smtClean="0">
                <a:latin typeface="Verdana"/>
                <a:cs typeface="Verdana"/>
              </a:rPr>
              <a:t>l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c</a:t>
            </a:r>
            <a:r>
              <a:rPr sz="1000" spc="-4" dirty="0" smtClean="0">
                <a:latin typeface="Verdana"/>
                <a:cs typeface="Verdana"/>
              </a:rPr>
              <a:t>c</a:t>
            </a:r>
            <a:r>
              <a:rPr sz="1000" spc="14" dirty="0" smtClean="0">
                <a:latin typeface="Verdana"/>
                <a:cs typeface="Verdana"/>
              </a:rPr>
              <a:t>i</a:t>
            </a:r>
            <a:r>
              <a:rPr sz="1000" spc="-4" dirty="0" smtClean="0">
                <a:latin typeface="Verdana"/>
                <a:cs typeface="Verdana"/>
              </a:rPr>
              <a:t>o</a:t>
            </a:r>
            <a:r>
              <a:rPr sz="1000" spc="4" dirty="0" smtClean="0">
                <a:latin typeface="Verdana"/>
                <a:cs typeface="Verdana"/>
              </a:rPr>
              <a:t>n</a:t>
            </a:r>
            <a:r>
              <a:rPr sz="1000" spc="-4" dirty="0" smtClean="0">
                <a:latin typeface="Verdana"/>
                <a:cs typeface="Verdana"/>
              </a:rPr>
              <a:t>e</a:t>
            </a:r>
            <a:r>
              <a:rPr sz="1000" spc="0" dirty="0" smtClean="0">
                <a:latin typeface="Verdana"/>
                <a:cs typeface="Verdana"/>
              </a:rPr>
              <a:t>s</a:t>
            </a:r>
            <a:r>
              <a:rPr sz="1000" spc="-6" dirty="0" smtClean="0">
                <a:latin typeface="Verdana"/>
                <a:cs typeface="Verdana"/>
              </a:rPr>
              <a:t> </a:t>
            </a:r>
            <a:r>
              <a:rPr sz="1000" spc="14" dirty="0" smtClean="0">
                <a:latin typeface="Verdana"/>
                <a:cs typeface="Verdana"/>
              </a:rPr>
              <a:t>li</a:t>
            </a:r>
            <a:r>
              <a:rPr sz="1000" spc="4" dirty="0" smtClean="0">
                <a:latin typeface="Verdana"/>
                <a:cs typeface="Verdana"/>
              </a:rPr>
              <a:t>b</a:t>
            </a:r>
            <a:r>
              <a:rPr sz="1000" spc="-4" dirty="0" smtClean="0">
                <a:latin typeface="Verdana"/>
                <a:cs typeface="Verdana"/>
              </a:rPr>
              <a:t>re</a:t>
            </a:r>
            <a:r>
              <a:rPr sz="1000" spc="0" dirty="0" smtClean="0">
                <a:latin typeface="Verdana"/>
                <a:cs typeface="Verdana"/>
              </a:rPr>
              <a:t>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2174" y="1762416"/>
            <a:ext cx="90037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2174" y="4201451"/>
            <a:ext cx="90037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27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1187" y="1622386"/>
            <a:ext cx="4045204" cy="440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6018" y="1556829"/>
            <a:ext cx="4032503" cy="4372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09668" y="1550479"/>
            <a:ext cx="4045203" cy="4385183"/>
          </a:xfrm>
          <a:custGeom>
            <a:avLst/>
            <a:gdLst/>
            <a:ahLst/>
            <a:cxnLst/>
            <a:rect l="l" t="t" r="r" b="b"/>
            <a:pathLst>
              <a:path w="4045203" h="4385183">
                <a:moveTo>
                  <a:pt x="0" y="4385183"/>
                </a:moveTo>
                <a:lnTo>
                  <a:pt x="4045203" y="4385183"/>
                </a:lnTo>
                <a:lnTo>
                  <a:pt x="4045203" y="0"/>
                </a:lnTo>
                <a:lnTo>
                  <a:pt x="0" y="0"/>
                </a:lnTo>
                <a:lnTo>
                  <a:pt x="0" y="438518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858320"/>
            <a:ext cx="4248236" cy="115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r>
              <a:rPr sz="4000" b="1" spc="4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4000" b="1" spc="27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ocesos</a:t>
            </a:r>
            <a:r>
              <a:rPr sz="4000" b="1" spc="3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4000" b="1" spc="-37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-69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az</a:t>
            </a:r>
            <a:endParaRPr sz="4000">
              <a:latin typeface="Times New Roman"/>
              <a:cs typeface="Times New Roman"/>
            </a:endParaRPr>
          </a:p>
          <a:p>
            <a:pPr marL="424179" marR="478327" indent="-274319">
              <a:lnSpc>
                <a:spcPts val="1822"/>
              </a:lnSpc>
              <a:spcBef>
                <a:spcPts val="1918"/>
              </a:spcBef>
              <a:tabLst>
                <a:tab pos="419100" algn="l"/>
              </a:tabLst>
            </a:pPr>
            <a:r>
              <a:rPr sz="12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r>
              <a:rPr sz="1200" spc="0" dirty="0" smtClean="0">
                <a:solidFill>
                  <a:srgbClr val="DFB601"/>
                </a:solidFill>
                <a:latin typeface="Times New Roman"/>
                <a:cs typeface="Times New Roman"/>
              </a:rPr>
              <a:t>	</a:t>
            </a:r>
            <a:r>
              <a:rPr sz="1500" spc="0" dirty="0" smtClean="0">
                <a:latin typeface="Verdana"/>
                <a:cs typeface="Verdana"/>
              </a:rPr>
              <a:t>Gua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a;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un d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f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9" dirty="0" smtClean="0">
                <a:latin typeface="Verdana"/>
                <a:cs typeface="Verdana"/>
              </a:rPr>
              <a:t>c</a:t>
            </a:r>
            <a:r>
              <a:rPr sz="1500" spc="0" dirty="0" smtClean="0">
                <a:latin typeface="Verdana"/>
                <a:cs typeface="Verdana"/>
              </a:rPr>
              <a:t>il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cam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no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ha</a:t>
            </a:r>
            <a:r>
              <a:rPr sz="1500" spc="-4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 </a:t>
            </a:r>
            <a:endParaRPr sz="1500">
              <a:latin typeface="Verdana"/>
              <a:cs typeface="Verdana"/>
            </a:endParaRPr>
          </a:p>
          <a:p>
            <a:pPr marL="424179" marR="478327">
              <a:lnSpc>
                <a:spcPts val="1822"/>
              </a:lnSpc>
              <a:tabLst>
                <a:tab pos="419100" algn="l"/>
              </a:tabLst>
            </a:pP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 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oc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9476" y="1988044"/>
            <a:ext cx="3217272" cy="39948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6820">
              <a:lnSpc>
                <a:spcPts val="1579"/>
              </a:lnSpc>
              <a:spcBef>
                <a:spcPts val="140"/>
              </a:spcBef>
            </a:pPr>
            <a:r>
              <a:rPr sz="1300" spc="0" dirty="0" smtClean="0">
                <a:latin typeface="Verdana"/>
                <a:cs typeface="Verdana"/>
              </a:rPr>
              <a:t>Los</a:t>
            </a:r>
            <a:r>
              <a:rPr sz="1300" spc="-21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p</a:t>
            </a:r>
            <a:r>
              <a:rPr sz="1300" spc="-4" dirty="0" smtClean="0">
                <a:latin typeface="Verdana"/>
                <a:cs typeface="Verdana"/>
              </a:rPr>
              <a:t>r</a:t>
            </a:r>
            <a:r>
              <a:rPr sz="1300" spc="4" dirty="0" smtClean="0">
                <a:latin typeface="Verdana"/>
                <a:cs typeface="Verdana"/>
              </a:rPr>
              <a:t>o</a:t>
            </a:r>
            <a:r>
              <a:rPr sz="1300" spc="0" dirty="0" smtClean="0">
                <a:latin typeface="Verdana"/>
                <a:cs typeface="Verdana"/>
              </a:rPr>
              <a:t>c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sos</a:t>
            </a:r>
            <a:r>
              <a:rPr sz="1300" spc="-47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de paz,</a:t>
            </a:r>
            <a:r>
              <a:rPr sz="1300" spc="-7" dirty="0" smtClean="0">
                <a:latin typeface="Verdana"/>
                <a:cs typeface="Verdana"/>
              </a:rPr>
              <a:t> </a:t>
            </a:r>
            <a:r>
              <a:rPr sz="1300" spc="4" dirty="0" smtClean="0">
                <a:latin typeface="Verdana"/>
                <a:cs typeface="Verdana"/>
              </a:rPr>
              <a:t>i</a:t>
            </a:r>
            <a:r>
              <a:rPr sz="1300" spc="-4" dirty="0" smtClean="0">
                <a:latin typeface="Verdana"/>
                <a:cs typeface="Verdana"/>
              </a:rPr>
              <a:t>n</a:t>
            </a:r>
            <a:r>
              <a:rPr sz="1300" spc="0" dirty="0" smtClean="0">
                <a:latin typeface="Verdana"/>
                <a:cs typeface="Verdana"/>
              </a:rPr>
              <a:t>c</a:t>
            </a:r>
            <a:r>
              <a:rPr sz="1300" spc="-4" dirty="0" smtClean="0">
                <a:latin typeface="Verdana"/>
                <a:cs typeface="Verdana"/>
              </a:rPr>
              <a:t>en</a:t>
            </a:r>
            <a:r>
              <a:rPr sz="1300" spc="4" dirty="0" smtClean="0">
                <a:latin typeface="Verdana"/>
                <a:cs typeface="Verdana"/>
              </a:rPr>
              <a:t>ti</a:t>
            </a:r>
            <a:r>
              <a:rPr sz="1300" spc="0" dirty="0" smtClean="0">
                <a:latin typeface="Verdana"/>
                <a:cs typeface="Verdana"/>
              </a:rPr>
              <a:t>vados</a:t>
            </a:r>
            <a:r>
              <a:rPr sz="1300" spc="-36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por </a:t>
            </a:r>
            <a:endParaRPr sz="1300">
              <a:latin typeface="Verdana"/>
              <a:cs typeface="Verdana"/>
            </a:endParaRPr>
          </a:p>
          <a:p>
            <a:pPr marL="12700" marR="16820">
              <a:lnSpc>
                <a:spcPts val="1579"/>
              </a:lnSpc>
            </a:pPr>
            <a:r>
              <a:rPr sz="1300" spc="4" dirty="0" smtClean="0">
                <a:latin typeface="Verdana"/>
                <a:cs typeface="Verdana"/>
              </a:rPr>
              <a:t>lo</a:t>
            </a:r>
            <a:r>
              <a:rPr sz="1300" spc="0" dirty="0" smtClean="0">
                <a:latin typeface="Verdana"/>
                <a:cs typeface="Verdana"/>
              </a:rPr>
              <a:t>s</a:t>
            </a:r>
            <a:r>
              <a:rPr sz="1300" spc="-18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a</a:t>
            </a:r>
            <a:r>
              <a:rPr sz="1300" spc="-4" dirty="0" smtClean="0">
                <a:latin typeface="Verdana"/>
                <a:cs typeface="Verdana"/>
              </a:rPr>
              <a:t>cue</a:t>
            </a:r>
            <a:r>
              <a:rPr sz="1300" spc="0" dirty="0" smtClean="0">
                <a:latin typeface="Verdana"/>
                <a:cs typeface="Verdana"/>
              </a:rPr>
              <a:t>r</a:t>
            </a:r>
            <a:r>
              <a:rPr sz="1300" spc="-4" dirty="0" smtClean="0">
                <a:latin typeface="Verdana"/>
                <a:cs typeface="Verdana"/>
              </a:rPr>
              <a:t>d</a:t>
            </a:r>
            <a:r>
              <a:rPr sz="1300" spc="4" dirty="0" smtClean="0">
                <a:latin typeface="Verdana"/>
                <a:cs typeface="Verdana"/>
              </a:rPr>
              <a:t>o</a:t>
            </a:r>
            <a:r>
              <a:rPr sz="1300" spc="0" dirty="0" smtClean="0">
                <a:latin typeface="Verdana"/>
                <a:cs typeface="Verdana"/>
              </a:rPr>
              <a:t>s</a:t>
            </a:r>
            <a:r>
              <a:rPr sz="1300" spc="-38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de</a:t>
            </a:r>
            <a:r>
              <a:rPr sz="1300" spc="4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paz</a:t>
            </a:r>
            <a:r>
              <a:rPr sz="1300" spc="-12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de</a:t>
            </a:r>
            <a:r>
              <a:rPr sz="1300" spc="4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E</a:t>
            </a:r>
            <a:r>
              <a:rPr sz="1300" spc="-4" dirty="0" smtClean="0">
                <a:latin typeface="Verdana"/>
                <a:cs typeface="Verdana"/>
              </a:rPr>
              <a:t>s</a:t>
            </a:r>
            <a:r>
              <a:rPr sz="1300" spc="0" dirty="0" smtClean="0">
                <a:latin typeface="Verdana"/>
                <a:cs typeface="Verdana"/>
              </a:rPr>
              <a:t>q</a:t>
            </a:r>
            <a:r>
              <a:rPr sz="1300" spc="-9" dirty="0" smtClean="0">
                <a:latin typeface="Verdana"/>
                <a:cs typeface="Verdana"/>
              </a:rPr>
              <a:t>u</a:t>
            </a:r>
            <a:r>
              <a:rPr sz="1300" spc="4" dirty="0" smtClean="0">
                <a:latin typeface="Verdana"/>
                <a:cs typeface="Verdana"/>
              </a:rPr>
              <a:t>i</a:t>
            </a:r>
            <a:r>
              <a:rPr sz="1300" spc="0" dirty="0" smtClean="0">
                <a:latin typeface="Verdana"/>
                <a:cs typeface="Verdana"/>
              </a:rPr>
              <a:t>p</a:t>
            </a:r>
            <a:r>
              <a:rPr sz="1300" spc="-9" dirty="0" smtClean="0">
                <a:latin typeface="Verdana"/>
                <a:cs typeface="Verdana"/>
              </a:rPr>
              <a:t>u</a:t>
            </a:r>
            <a:r>
              <a:rPr sz="1300" spc="4" dirty="0" smtClean="0">
                <a:latin typeface="Verdana"/>
                <a:cs typeface="Verdana"/>
              </a:rPr>
              <a:t>l</a:t>
            </a:r>
            <a:r>
              <a:rPr sz="1300" spc="0" dirty="0" smtClean="0">
                <a:latin typeface="Verdana"/>
                <a:cs typeface="Verdana"/>
              </a:rPr>
              <a:t>as</a:t>
            </a:r>
            <a:r>
              <a:rPr sz="1300" spc="-24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I</a:t>
            </a:r>
            <a:r>
              <a:rPr sz="1300" spc="14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I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ts val="1579"/>
              </a:lnSpc>
            </a:pPr>
            <a:r>
              <a:rPr sz="1300" spc="0" dirty="0" smtClean="0">
                <a:latin typeface="Verdana"/>
                <a:cs typeface="Verdana"/>
              </a:rPr>
              <a:t>,</a:t>
            </a:r>
            <a:r>
              <a:rPr sz="1300" spc="-4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se</a:t>
            </a:r>
            <a:r>
              <a:rPr sz="1300" spc="-14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d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sar</a:t>
            </a:r>
            <a:r>
              <a:rPr sz="1300" spc="-4" dirty="0" smtClean="0">
                <a:latin typeface="Verdana"/>
                <a:cs typeface="Verdana"/>
              </a:rPr>
              <a:t>r</a:t>
            </a:r>
            <a:r>
              <a:rPr sz="1300" spc="4" dirty="0" smtClean="0">
                <a:latin typeface="Verdana"/>
                <a:cs typeface="Verdana"/>
              </a:rPr>
              <a:t>oll</a:t>
            </a:r>
            <a:r>
              <a:rPr sz="1300" spc="0" dirty="0" smtClean="0">
                <a:latin typeface="Verdana"/>
                <a:cs typeface="Verdana"/>
              </a:rPr>
              <a:t>ar</a:t>
            </a:r>
            <a:r>
              <a:rPr sz="1300" spc="4" dirty="0" smtClean="0">
                <a:latin typeface="Verdana"/>
                <a:cs typeface="Verdana"/>
              </a:rPr>
              <a:t>o</a:t>
            </a:r>
            <a:r>
              <a:rPr sz="1300" spc="0" dirty="0" smtClean="0">
                <a:latin typeface="Verdana"/>
                <a:cs typeface="Verdana"/>
              </a:rPr>
              <a:t>n</a:t>
            </a:r>
            <a:r>
              <a:rPr sz="1300" spc="-65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con</a:t>
            </a:r>
            <a:r>
              <a:rPr sz="1300" spc="-12" dirty="0" smtClean="0">
                <a:latin typeface="Verdana"/>
                <a:cs typeface="Verdana"/>
              </a:rPr>
              <a:t> 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l</a:t>
            </a:r>
            <a:r>
              <a:rPr sz="1300" spc="3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apoyo</a:t>
            </a:r>
            <a:r>
              <a:rPr sz="1300" spc="-19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de </a:t>
            </a:r>
            <a:r>
              <a:rPr sz="1300" spc="4" dirty="0" smtClean="0">
                <a:latin typeface="Verdana"/>
                <a:cs typeface="Verdana"/>
              </a:rPr>
              <a:t>l</a:t>
            </a:r>
            <a:r>
              <a:rPr sz="1300" spc="0" dirty="0" smtClean="0">
                <a:latin typeface="Verdana"/>
                <a:cs typeface="Verdana"/>
              </a:rPr>
              <a:t>a 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ts val="1579"/>
              </a:lnSpc>
            </a:pPr>
            <a:r>
              <a:rPr sz="1300" spc="0" dirty="0" smtClean="0">
                <a:latin typeface="Verdana"/>
                <a:cs typeface="Verdana"/>
              </a:rPr>
              <a:t>socie</a:t>
            </a:r>
            <a:r>
              <a:rPr sz="1300" spc="-4" dirty="0" smtClean="0">
                <a:latin typeface="Verdana"/>
                <a:cs typeface="Verdana"/>
              </a:rPr>
              <a:t>d</a:t>
            </a:r>
            <a:r>
              <a:rPr sz="1300" spc="0" dirty="0" smtClean="0">
                <a:latin typeface="Verdana"/>
                <a:cs typeface="Verdana"/>
              </a:rPr>
              <a:t>ad</a:t>
            </a:r>
            <a:r>
              <a:rPr sz="1300" spc="-46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civ</a:t>
            </a:r>
            <a:r>
              <a:rPr sz="1300" spc="4" dirty="0" smtClean="0">
                <a:latin typeface="Verdana"/>
                <a:cs typeface="Verdana"/>
              </a:rPr>
              <a:t>i</a:t>
            </a:r>
            <a:r>
              <a:rPr sz="1300" spc="0" dirty="0" smtClean="0">
                <a:latin typeface="Verdana"/>
                <a:cs typeface="Verdana"/>
              </a:rPr>
              <a:t>l</a:t>
            </a:r>
            <a:r>
              <a:rPr sz="1300" spc="4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y</a:t>
            </a:r>
            <a:r>
              <a:rPr sz="1300" spc="17" dirty="0" smtClean="0">
                <a:latin typeface="Verdana"/>
                <a:cs typeface="Verdana"/>
              </a:rPr>
              <a:t> </a:t>
            </a:r>
            <a:r>
              <a:rPr sz="1300" spc="4" dirty="0" smtClean="0">
                <a:latin typeface="Verdana"/>
                <a:cs typeface="Verdana"/>
              </a:rPr>
              <a:t>l</a:t>
            </a:r>
            <a:r>
              <a:rPr sz="1300" spc="0" dirty="0" smtClean="0">
                <a:latin typeface="Verdana"/>
                <a:cs typeface="Verdana"/>
              </a:rPr>
              <a:t>as</a:t>
            </a:r>
            <a:r>
              <a:rPr sz="1300" spc="-18" dirty="0" smtClean="0">
                <a:latin typeface="Verdana"/>
                <a:cs typeface="Verdana"/>
              </a:rPr>
              <a:t> </a:t>
            </a:r>
            <a:r>
              <a:rPr sz="1300" spc="-4" dirty="0" smtClean="0">
                <a:latin typeface="Verdana"/>
                <a:cs typeface="Verdana"/>
              </a:rPr>
              <a:t>é</a:t>
            </a:r>
            <a:r>
              <a:rPr sz="1300" spc="4" dirty="0" smtClean="0">
                <a:latin typeface="Verdana"/>
                <a:cs typeface="Verdana"/>
              </a:rPr>
              <a:t>lit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s</a:t>
            </a:r>
            <a:r>
              <a:rPr sz="1300" spc="-14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po</a:t>
            </a:r>
            <a:r>
              <a:rPr sz="1300" spc="4" dirty="0" smtClean="0">
                <a:latin typeface="Verdana"/>
                <a:cs typeface="Verdana"/>
              </a:rPr>
              <a:t>líti</a:t>
            </a:r>
            <a:r>
              <a:rPr sz="1300" spc="0" dirty="0" smtClean="0">
                <a:latin typeface="Verdana"/>
                <a:cs typeface="Verdana"/>
              </a:rPr>
              <a:t>ca</a:t>
            </a:r>
            <a:r>
              <a:rPr sz="1300" spc="-4" dirty="0" smtClean="0">
                <a:latin typeface="Verdana"/>
                <a:cs typeface="Verdana"/>
              </a:rPr>
              <a:t>s</a:t>
            </a:r>
            <a:r>
              <a:rPr sz="1300" spc="0" dirty="0" smtClean="0">
                <a:latin typeface="Verdana"/>
                <a:cs typeface="Verdana"/>
              </a:rPr>
              <a:t>, 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ts val="1579"/>
              </a:lnSpc>
            </a:pP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conóm</a:t>
            </a:r>
            <a:r>
              <a:rPr sz="1300" spc="4" dirty="0" smtClean="0">
                <a:latin typeface="Verdana"/>
                <a:cs typeface="Verdana"/>
              </a:rPr>
              <a:t>i</a:t>
            </a:r>
            <a:r>
              <a:rPr sz="1300" spc="0" dirty="0" smtClean="0">
                <a:latin typeface="Verdana"/>
                <a:cs typeface="Verdana"/>
              </a:rPr>
              <a:t>cas</a:t>
            </a:r>
            <a:r>
              <a:rPr sz="1300" spc="-70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y</a:t>
            </a:r>
            <a:r>
              <a:rPr sz="1300" spc="2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m</a:t>
            </a:r>
            <a:r>
              <a:rPr sz="1300" spc="4" dirty="0" smtClean="0">
                <a:latin typeface="Verdana"/>
                <a:cs typeface="Verdana"/>
              </a:rPr>
              <a:t>ilit</a:t>
            </a:r>
            <a:r>
              <a:rPr sz="1300" spc="0" dirty="0" smtClean="0">
                <a:latin typeface="Verdana"/>
                <a:cs typeface="Verdana"/>
              </a:rPr>
              <a:t>ar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s,</a:t>
            </a:r>
            <a:r>
              <a:rPr sz="1300" spc="-45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g</a:t>
            </a:r>
            <a:r>
              <a:rPr sz="1300" spc="-4" dirty="0" smtClean="0">
                <a:latin typeface="Verdana"/>
                <a:cs typeface="Verdana"/>
              </a:rPr>
              <a:t>r</a:t>
            </a:r>
            <a:r>
              <a:rPr sz="1300" spc="0" dirty="0" smtClean="0">
                <a:latin typeface="Verdana"/>
                <a:cs typeface="Verdana"/>
              </a:rPr>
              <a:t>aci</a:t>
            </a:r>
            <a:r>
              <a:rPr sz="1300" spc="4" dirty="0" smtClean="0">
                <a:latin typeface="Verdana"/>
                <a:cs typeface="Verdana"/>
              </a:rPr>
              <a:t>a</a:t>
            </a:r>
            <a:r>
              <a:rPr sz="1300" spc="0" dirty="0" smtClean="0">
                <a:latin typeface="Verdana"/>
                <a:cs typeface="Verdana"/>
              </a:rPr>
              <a:t>s</a:t>
            </a:r>
            <a:r>
              <a:rPr sz="1300" spc="-36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a</a:t>
            </a:r>
            <a:r>
              <a:rPr sz="1300" spc="7" dirty="0" smtClean="0">
                <a:latin typeface="Verdana"/>
                <a:cs typeface="Verdana"/>
              </a:rPr>
              <a:t> </a:t>
            </a:r>
            <a:r>
              <a:rPr sz="1300" spc="4" dirty="0" smtClean="0">
                <a:latin typeface="Verdana"/>
                <a:cs typeface="Verdana"/>
              </a:rPr>
              <a:t>lo 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ts val="1579"/>
              </a:lnSpc>
            </a:pPr>
            <a:r>
              <a:rPr sz="1300" spc="0" dirty="0" smtClean="0">
                <a:latin typeface="Verdana"/>
                <a:cs typeface="Verdana"/>
              </a:rPr>
              <a:t>c</a:t>
            </a:r>
            <a:r>
              <a:rPr sz="1300" spc="-9" dirty="0" smtClean="0">
                <a:latin typeface="Verdana"/>
                <a:cs typeface="Verdana"/>
              </a:rPr>
              <a:t>u</a:t>
            </a:r>
            <a:r>
              <a:rPr sz="1300" spc="0" dirty="0" smtClean="0">
                <a:latin typeface="Verdana"/>
                <a:cs typeface="Verdana"/>
              </a:rPr>
              <a:t>a</a:t>
            </a:r>
            <a:r>
              <a:rPr sz="1300" spc="4" dirty="0" smtClean="0">
                <a:latin typeface="Verdana"/>
                <a:cs typeface="Verdana"/>
              </a:rPr>
              <a:t>l</a:t>
            </a:r>
            <a:r>
              <a:rPr sz="1300" spc="0" dirty="0" smtClean="0">
                <a:latin typeface="Verdana"/>
                <a:cs typeface="Verdana"/>
              </a:rPr>
              <a:t>,</a:t>
            </a:r>
            <a:r>
              <a:rPr sz="1300" spc="-26" dirty="0" smtClean="0">
                <a:latin typeface="Verdana"/>
                <a:cs typeface="Verdana"/>
              </a:rPr>
              <a:t> </a:t>
            </a:r>
            <a:r>
              <a:rPr sz="1300" spc="-4" dirty="0" smtClean="0">
                <a:latin typeface="Verdana"/>
                <a:cs typeface="Verdana"/>
              </a:rPr>
              <a:t>en</a:t>
            </a:r>
            <a:r>
              <a:rPr sz="1300" spc="4" dirty="0" smtClean="0">
                <a:latin typeface="Verdana"/>
                <a:cs typeface="Verdana"/>
              </a:rPr>
              <a:t>t</a:t>
            </a:r>
            <a:r>
              <a:rPr sz="1300" spc="0" dirty="0" smtClean="0">
                <a:latin typeface="Verdana"/>
                <a:cs typeface="Verdana"/>
              </a:rPr>
              <a:t>re</a:t>
            </a:r>
            <a:r>
              <a:rPr sz="1300" spc="-19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1</a:t>
            </a:r>
            <a:r>
              <a:rPr sz="1300" spc="4" dirty="0" smtClean="0">
                <a:latin typeface="Verdana"/>
                <a:cs typeface="Verdana"/>
              </a:rPr>
              <a:t>9</a:t>
            </a:r>
            <a:r>
              <a:rPr sz="1300" spc="0" dirty="0" smtClean="0">
                <a:latin typeface="Verdana"/>
                <a:cs typeface="Verdana"/>
              </a:rPr>
              <a:t>94</a:t>
            </a:r>
            <a:r>
              <a:rPr sz="1300" spc="-37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y</a:t>
            </a:r>
            <a:r>
              <a:rPr sz="1300" spc="17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1</a:t>
            </a:r>
            <a:r>
              <a:rPr sz="1300" spc="4" dirty="0" smtClean="0">
                <a:latin typeface="Verdana"/>
                <a:cs typeface="Verdana"/>
              </a:rPr>
              <a:t>9</a:t>
            </a:r>
            <a:r>
              <a:rPr sz="1300" spc="0" dirty="0" smtClean="0">
                <a:latin typeface="Verdana"/>
                <a:cs typeface="Verdana"/>
              </a:rPr>
              <a:t>9</a:t>
            </a:r>
            <a:r>
              <a:rPr sz="1300" spc="4" dirty="0" smtClean="0">
                <a:latin typeface="Verdana"/>
                <a:cs typeface="Verdana"/>
              </a:rPr>
              <a:t>6</a:t>
            </a:r>
            <a:r>
              <a:rPr sz="1300" spc="0" dirty="0" smtClean="0">
                <a:latin typeface="Verdana"/>
                <a:cs typeface="Verdana"/>
              </a:rPr>
              <a:t>,</a:t>
            </a:r>
            <a:r>
              <a:rPr sz="1300" spc="-37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se</a:t>
            </a:r>
            <a:r>
              <a:rPr sz="1300" spc="-14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f</a:t>
            </a:r>
            <a:r>
              <a:rPr sz="1300" spc="4" dirty="0" smtClean="0">
                <a:latin typeface="Verdana"/>
                <a:cs typeface="Verdana"/>
              </a:rPr>
              <a:t>i</a:t>
            </a:r>
            <a:r>
              <a:rPr sz="1300" spc="0" dirty="0" smtClean="0">
                <a:latin typeface="Verdana"/>
                <a:cs typeface="Verdana"/>
              </a:rPr>
              <a:t>rmaron 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ts val="1579"/>
              </a:lnSpc>
            </a:pPr>
            <a:r>
              <a:rPr sz="1300" spc="0" dirty="0" smtClean="0">
                <a:latin typeface="Verdana"/>
                <a:cs typeface="Verdana"/>
              </a:rPr>
              <a:t>var</a:t>
            </a:r>
            <a:r>
              <a:rPr sz="1300" spc="4" dirty="0" smtClean="0">
                <a:latin typeface="Verdana"/>
                <a:cs typeface="Verdana"/>
              </a:rPr>
              <a:t>io</a:t>
            </a:r>
            <a:r>
              <a:rPr sz="1300" spc="0" dirty="0" smtClean="0">
                <a:latin typeface="Verdana"/>
                <a:cs typeface="Verdana"/>
              </a:rPr>
              <a:t>s</a:t>
            </a:r>
            <a:r>
              <a:rPr sz="1300" spc="-39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a</a:t>
            </a:r>
            <a:r>
              <a:rPr sz="1300" spc="-4" dirty="0" smtClean="0">
                <a:latin typeface="Verdana"/>
                <a:cs typeface="Verdana"/>
              </a:rPr>
              <a:t>cue</a:t>
            </a:r>
            <a:r>
              <a:rPr sz="1300" spc="0" dirty="0" smtClean="0">
                <a:latin typeface="Verdana"/>
                <a:cs typeface="Verdana"/>
              </a:rPr>
              <a:t>r</a:t>
            </a:r>
            <a:r>
              <a:rPr sz="1300" spc="-4" dirty="0" smtClean="0">
                <a:latin typeface="Verdana"/>
                <a:cs typeface="Verdana"/>
              </a:rPr>
              <a:t>d</a:t>
            </a:r>
            <a:r>
              <a:rPr sz="1300" spc="4" dirty="0" smtClean="0">
                <a:latin typeface="Verdana"/>
                <a:cs typeface="Verdana"/>
              </a:rPr>
              <a:t>o</a:t>
            </a:r>
            <a:r>
              <a:rPr sz="1300" spc="0" dirty="0" smtClean="0">
                <a:latin typeface="Verdana"/>
                <a:cs typeface="Verdana"/>
              </a:rPr>
              <a:t>s</a:t>
            </a:r>
            <a:r>
              <a:rPr sz="1300" spc="-38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a</a:t>
            </a:r>
            <a:r>
              <a:rPr sz="1300" spc="-7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fav</a:t>
            </a:r>
            <a:r>
              <a:rPr sz="1300" spc="9" dirty="0" smtClean="0">
                <a:latin typeface="Verdana"/>
                <a:cs typeface="Verdana"/>
              </a:rPr>
              <a:t>o</a:t>
            </a:r>
            <a:r>
              <a:rPr sz="1300" spc="0" dirty="0" smtClean="0">
                <a:latin typeface="Verdana"/>
                <a:cs typeface="Verdana"/>
              </a:rPr>
              <a:t>r</a:t>
            </a:r>
            <a:r>
              <a:rPr sz="1300" spc="-13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de</a:t>
            </a:r>
            <a:r>
              <a:rPr sz="1300" spc="-15" dirty="0" smtClean="0">
                <a:latin typeface="Verdana"/>
                <a:cs typeface="Verdana"/>
              </a:rPr>
              <a:t> </a:t>
            </a:r>
            <a:r>
              <a:rPr sz="1300" spc="4" dirty="0" smtClean="0">
                <a:latin typeface="Verdana"/>
                <a:cs typeface="Verdana"/>
              </a:rPr>
              <a:t>lo</a:t>
            </a:r>
            <a:r>
              <a:rPr sz="1300" spc="0" dirty="0" smtClean="0">
                <a:latin typeface="Verdana"/>
                <a:cs typeface="Verdana"/>
              </a:rPr>
              <a:t>s 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ts val="1579"/>
              </a:lnSpc>
            </a:pPr>
            <a:r>
              <a:rPr sz="1300" spc="0" dirty="0" smtClean="0">
                <a:latin typeface="Verdana"/>
                <a:cs typeface="Verdana"/>
              </a:rPr>
              <a:t>d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r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c</a:t>
            </a:r>
            <a:r>
              <a:rPr sz="1300" spc="-9" dirty="0" smtClean="0">
                <a:latin typeface="Verdana"/>
                <a:cs typeface="Verdana"/>
              </a:rPr>
              <a:t>h</a:t>
            </a:r>
            <a:r>
              <a:rPr sz="1300" spc="4" dirty="0" smtClean="0">
                <a:latin typeface="Verdana"/>
                <a:cs typeface="Verdana"/>
              </a:rPr>
              <a:t>o</a:t>
            </a:r>
            <a:r>
              <a:rPr sz="1300" spc="0" dirty="0" smtClean="0">
                <a:latin typeface="Verdana"/>
                <a:cs typeface="Verdana"/>
              </a:rPr>
              <a:t>s</a:t>
            </a:r>
            <a:r>
              <a:rPr sz="1300" spc="-38" dirty="0" smtClean="0">
                <a:latin typeface="Verdana"/>
                <a:cs typeface="Verdana"/>
              </a:rPr>
              <a:t> </a:t>
            </a:r>
            <a:r>
              <a:rPr sz="1300" spc="-4" dirty="0" smtClean="0">
                <a:latin typeface="Verdana"/>
                <a:cs typeface="Verdana"/>
              </a:rPr>
              <a:t>hu</a:t>
            </a:r>
            <a:r>
              <a:rPr sz="1300" spc="0" dirty="0" smtClean="0">
                <a:latin typeface="Verdana"/>
                <a:cs typeface="Verdana"/>
              </a:rPr>
              <a:t>ma</a:t>
            </a:r>
            <a:r>
              <a:rPr sz="1300" spc="-4" dirty="0" smtClean="0">
                <a:latin typeface="Verdana"/>
                <a:cs typeface="Verdana"/>
              </a:rPr>
              <a:t>n</a:t>
            </a:r>
            <a:r>
              <a:rPr sz="1300" spc="4" dirty="0" smtClean="0">
                <a:latin typeface="Verdana"/>
                <a:cs typeface="Verdana"/>
              </a:rPr>
              <a:t>o</a:t>
            </a:r>
            <a:r>
              <a:rPr sz="1300" spc="0" dirty="0" smtClean="0">
                <a:latin typeface="Verdana"/>
                <a:cs typeface="Verdana"/>
              </a:rPr>
              <a:t>s,</a:t>
            </a:r>
            <a:r>
              <a:rPr sz="1300" spc="-34" dirty="0" smtClean="0">
                <a:latin typeface="Verdana"/>
                <a:cs typeface="Verdana"/>
              </a:rPr>
              <a:t> 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l</a:t>
            </a:r>
            <a:r>
              <a:rPr sz="1300" spc="13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r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as</a:t>
            </a:r>
            <a:r>
              <a:rPr sz="1300" spc="-4" dirty="0" smtClean="0">
                <a:latin typeface="Verdana"/>
                <a:cs typeface="Verdana"/>
              </a:rPr>
              <a:t>en</a:t>
            </a:r>
            <a:r>
              <a:rPr sz="1300" spc="4" dirty="0" smtClean="0">
                <a:latin typeface="Verdana"/>
                <a:cs typeface="Verdana"/>
              </a:rPr>
              <a:t>t</a:t>
            </a:r>
            <a:r>
              <a:rPr sz="1300" spc="0" dirty="0" smtClean="0">
                <a:latin typeface="Verdana"/>
                <a:cs typeface="Verdana"/>
              </a:rPr>
              <a:t>am</a:t>
            </a:r>
            <a:r>
              <a:rPr sz="1300" spc="4" dirty="0" smtClean="0">
                <a:latin typeface="Verdana"/>
                <a:cs typeface="Verdana"/>
              </a:rPr>
              <a:t>i</a:t>
            </a:r>
            <a:r>
              <a:rPr sz="1300" spc="-4" dirty="0" smtClean="0">
                <a:latin typeface="Verdana"/>
                <a:cs typeface="Verdana"/>
              </a:rPr>
              <a:t>en</a:t>
            </a:r>
            <a:r>
              <a:rPr sz="1300" spc="4" dirty="0" smtClean="0">
                <a:latin typeface="Verdana"/>
                <a:cs typeface="Verdana"/>
              </a:rPr>
              <a:t>t</a:t>
            </a:r>
            <a:r>
              <a:rPr sz="1300" spc="0" dirty="0" smtClean="0">
                <a:latin typeface="Verdana"/>
                <a:cs typeface="Verdana"/>
              </a:rPr>
              <a:t>o 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ts val="1579"/>
              </a:lnSpc>
            </a:pPr>
            <a:r>
              <a:rPr sz="1300" spc="0" dirty="0" smtClean="0">
                <a:latin typeface="Verdana"/>
                <a:cs typeface="Verdana"/>
              </a:rPr>
              <a:t>de</a:t>
            </a:r>
            <a:r>
              <a:rPr sz="1300" spc="-15" dirty="0" smtClean="0">
                <a:latin typeface="Verdana"/>
                <a:cs typeface="Verdana"/>
              </a:rPr>
              <a:t> </a:t>
            </a:r>
            <a:r>
              <a:rPr sz="1300" spc="4" dirty="0" smtClean="0">
                <a:latin typeface="Verdana"/>
                <a:cs typeface="Verdana"/>
              </a:rPr>
              <a:t>l</a:t>
            </a:r>
            <a:r>
              <a:rPr sz="1300" spc="0" dirty="0" smtClean="0">
                <a:latin typeface="Verdana"/>
                <a:cs typeface="Verdana"/>
              </a:rPr>
              <a:t>as</a:t>
            </a:r>
            <a:r>
              <a:rPr sz="1300" spc="-18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pobl</a:t>
            </a:r>
            <a:r>
              <a:rPr sz="1300" spc="4" dirty="0" smtClean="0">
                <a:latin typeface="Verdana"/>
                <a:cs typeface="Verdana"/>
              </a:rPr>
              <a:t>a</a:t>
            </a:r>
            <a:r>
              <a:rPr sz="1300" spc="0" dirty="0" smtClean="0">
                <a:latin typeface="Verdana"/>
                <a:cs typeface="Verdana"/>
              </a:rPr>
              <a:t>ci</a:t>
            </a:r>
            <a:r>
              <a:rPr sz="1300" spc="4" dirty="0" smtClean="0">
                <a:latin typeface="Verdana"/>
                <a:cs typeface="Verdana"/>
              </a:rPr>
              <a:t>o</a:t>
            </a:r>
            <a:r>
              <a:rPr sz="1300" spc="-4" dirty="0" smtClean="0">
                <a:latin typeface="Verdana"/>
                <a:cs typeface="Verdana"/>
              </a:rPr>
              <a:t>ne</a:t>
            </a:r>
            <a:r>
              <a:rPr sz="1300" spc="0" dirty="0" smtClean="0">
                <a:latin typeface="Verdana"/>
                <a:cs typeface="Verdana"/>
              </a:rPr>
              <a:t>s</a:t>
            </a:r>
            <a:r>
              <a:rPr sz="1300" spc="-46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d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sar</a:t>
            </a:r>
            <a:r>
              <a:rPr sz="1300" spc="-4" dirty="0" smtClean="0">
                <a:latin typeface="Verdana"/>
                <a:cs typeface="Verdana"/>
              </a:rPr>
              <a:t>r</a:t>
            </a:r>
            <a:r>
              <a:rPr sz="1300" spc="0" dirty="0" smtClean="0">
                <a:latin typeface="Verdana"/>
                <a:cs typeface="Verdana"/>
              </a:rPr>
              <a:t>a</a:t>
            </a:r>
            <a:r>
              <a:rPr sz="1300" spc="4" dirty="0" smtClean="0">
                <a:latin typeface="Verdana"/>
                <a:cs typeface="Verdana"/>
              </a:rPr>
              <a:t>i</a:t>
            </a:r>
            <a:r>
              <a:rPr sz="1300" spc="0" dirty="0" smtClean="0">
                <a:latin typeface="Verdana"/>
                <a:cs typeface="Verdana"/>
              </a:rPr>
              <a:t>ga</a:t>
            </a:r>
            <a:r>
              <a:rPr sz="1300" spc="-4" dirty="0" smtClean="0">
                <a:latin typeface="Verdana"/>
                <a:cs typeface="Verdana"/>
              </a:rPr>
              <a:t>d</a:t>
            </a:r>
            <a:r>
              <a:rPr sz="1300" spc="0" dirty="0" smtClean="0">
                <a:latin typeface="Verdana"/>
                <a:cs typeface="Verdana"/>
              </a:rPr>
              <a:t>as</a:t>
            </a:r>
            <a:r>
              <a:rPr sz="1300" spc="-61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y</a:t>
            </a:r>
            <a:r>
              <a:rPr sz="1300" spc="17" dirty="0" smtClean="0">
                <a:latin typeface="Verdana"/>
                <a:cs typeface="Verdana"/>
              </a:rPr>
              <a:t> 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l 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ts val="1579"/>
              </a:lnSpc>
            </a:pPr>
            <a:r>
              <a:rPr sz="1300" spc="0" dirty="0" smtClean="0">
                <a:latin typeface="Verdana"/>
                <a:cs typeface="Verdana"/>
              </a:rPr>
              <a:t>f</a:t>
            </a:r>
            <a:r>
              <a:rPr sz="1300" spc="4" dirty="0" smtClean="0">
                <a:latin typeface="Verdana"/>
                <a:cs typeface="Verdana"/>
              </a:rPr>
              <a:t>o</a:t>
            </a:r>
            <a:r>
              <a:rPr sz="1300" spc="0" dirty="0" smtClean="0">
                <a:latin typeface="Verdana"/>
                <a:cs typeface="Verdana"/>
              </a:rPr>
              <a:t>r</a:t>
            </a:r>
            <a:r>
              <a:rPr sz="1300" spc="4" dirty="0" smtClean="0">
                <a:latin typeface="Verdana"/>
                <a:cs typeface="Verdana"/>
              </a:rPr>
              <a:t>t</a:t>
            </a:r>
            <a:r>
              <a:rPr sz="1300" spc="0" dirty="0" smtClean="0">
                <a:latin typeface="Verdana"/>
                <a:cs typeface="Verdana"/>
              </a:rPr>
              <a:t>a</a:t>
            </a:r>
            <a:r>
              <a:rPr sz="1300" spc="4" dirty="0" smtClean="0">
                <a:latin typeface="Verdana"/>
                <a:cs typeface="Verdana"/>
              </a:rPr>
              <a:t>l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cim</a:t>
            </a:r>
            <a:r>
              <a:rPr sz="1300" spc="4" dirty="0" smtClean="0">
                <a:latin typeface="Verdana"/>
                <a:cs typeface="Verdana"/>
              </a:rPr>
              <a:t>i</a:t>
            </a:r>
            <a:r>
              <a:rPr sz="1300" spc="-4" dirty="0" smtClean="0">
                <a:latin typeface="Verdana"/>
                <a:cs typeface="Verdana"/>
              </a:rPr>
              <a:t>en</a:t>
            </a:r>
            <a:r>
              <a:rPr sz="1300" spc="4" dirty="0" smtClean="0">
                <a:latin typeface="Verdana"/>
                <a:cs typeface="Verdana"/>
              </a:rPr>
              <a:t>t</a:t>
            </a:r>
            <a:r>
              <a:rPr sz="1300" spc="0" dirty="0" smtClean="0">
                <a:latin typeface="Verdana"/>
                <a:cs typeface="Verdana"/>
              </a:rPr>
              <a:t>o</a:t>
            </a:r>
            <a:r>
              <a:rPr sz="1300" spc="-82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d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l</a:t>
            </a:r>
            <a:r>
              <a:rPr sz="1300" spc="5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pod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r</a:t>
            </a:r>
            <a:r>
              <a:rPr sz="1300" spc="-17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civ</a:t>
            </a:r>
            <a:r>
              <a:rPr sz="1300" spc="4" dirty="0" smtClean="0">
                <a:latin typeface="Verdana"/>
                <a:cs typeface="Verdana"/>
              </a:rPr>
              <a:t>il</a:t>
            </a:r>
            <a:r>
              <a:rPr sz="1300" spc="0" dirty="0" smtClean="0">
                <a:latin typeface="Verdana"/>
                <a:cs typeface="Verdana"/>
              </a:rPr>
              <a:t>;</a:t>
            </a:r>
            <a:endParaRPr sz="1300">
              <a:latin typeface="Verdana"/>
              <a:cs typeface="Verdana"/>
            </a:endParaRPr>
          </a:p>
          <a:p>
            <a:pPr marL="12700" marR="17397">
              <a:lnSpc>
                <a:spcPts val="1255"/>
              </a:lnSpc>
            </a:pPr>
            <a:r>
              <a:rPr sz="1950" spc="0" baseline="-2109" dirty="0" smtClean="0">
                <a:latin typeface="Verdana"/>
                <a:cs typeface="Verdana"/>
              </a:rPr>
              <a:t>ad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más</a:t>
            </a:r>
            <a:r>
              <a:rPr sz="1950" spc="-50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alg</a:t>
            </a:r>
            <a:r>
              <a:rPr sz="1950" spc="-4" baseline="-2109" dirty="0" smtClean="0">
                <a:latin typeface="Verdana"/>
                <a:cs typeface="Verdana"/>
              </a:rPr>
              <a:t>un</a:t>
            </a:r>
            <a:r>
              <a:rPr sz="1950" spc="0" baseline="-2109" dirty="0" smtClean="0">
                <a:latin typeface="Verdana"/>
                <a:cs typeface="Verdana"/>
              </a:rPr>
              <a:t>as</a:t>
            </a:r>
            <a:r>
              <a:rPr sz="1950" spc="-15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r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f</a:t>
            </a:r>
            <a:r>
              <a:rPr sz="1950" spc="4" baseline="-2109" dirty="0" smtClean="0">
                <a:latin typeface="Verdana"/>
                <a:cs typeface="Verdana"/>
              </a:rPr>
              <a:t>o</a:t>
            </a:r>
            <a:r>
              <a:rPr sz="1950" spc="0" baseline="-2109" dirty="0" smtClean="0">
                <a:latin typeface="Verdana"/>
                <a:cs typeface="Verdana"/>
              </a:rPr>
              <a:t>rmas</a:t>
            </a:r>
            <a:r>
              <a:rPr sz="1950" spc="-48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al</a:t>
            </a:r>
            <a:r>
              <a:rPr sz="1950" spc="-6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r</a:t>
            </a:r>
            <a:r>
              <a:rPr sz="1950" spc="-4" baseline="-2109" dirty="0" smtClean="0">
                <a:latin typeface="Verdana"/>
                <a:cs typeface="Verdana"/>
              </a:rPr>
              <a:t>é</a:t>
            </a:r>
            <a:r>
              <a:rPr sz="1950" spc="0" baseline="-2109" dirty="0" smtClean="0">
                <a:latin typeface="Verdana"/>
                <a:cs typeface="Verdana"/>
              </a:rPr>
              <a:t>gim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n</a:t>
            </a:r>
            <a:endParaRPr sz="1300">
              <a:latin typeface="Verdana"/>
              <a:cs typeface="Verdana"/>
            </a:endParaRPr>
          </a:p>
          <a:p>
            <a:pPr marL="12700" marR="17397">
              <a:lnSpc>
                <a:spcPts val="1250"/>
              </a:lnSpc>
            </a:pP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l</a:t>
            </a:r>
            <a:r>
              <a:rPr sz="1950" spc="-4" baseline="-2109" dirty="0" smtClean="0">
                <a:latin typeface="Verdana"/>
                <a:cs typeface="Verdana"/>
              </a:rPr>
              <a:t>ec</a:t>
            </a:r>
            <a:r>
              <a:rPr sz="1950" spc="4" baseline="-2109" dirty="0" smtClean="0">
                <a:latin typeface="Verdana"/>
                <a:cs typeface="Verdana"/>
              </a:rPr>
              <a:t>t</a:t>
            </a:r>
            <a:r>
              <a:rPr sz="1950" spc="0" baseline="-2109" dirty="0" smtClean="0">
                <a:latin typeface="Verdana"/>
                <a:cs typeface="Verdana"/>
              </a:rPr>
              <a:t>oral</a:t>
            </a:r>
            <a:r>
              <a:rPr sz="1950" spc="-15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y</a:t>
            </a:r>
            <a:r>
              <a:rPr sz="1950" spc="9" baseline="-2109" dirty="0" smtClean="0">
                <a:latin typeface="Verdana"/>
                <a:cs typeface="Verdana"/>
              </a:rPr>
              <a:t> 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l</a:t>
            </a:r>
            <a:r>
              <a:rPr sz="1950" spc="17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fin</a:t>
            </a:r>
            <a:r>
              <a:rPr sz="1950" spc="19" baseline="-2109" dirty="0" smtClean="0">
                <a:latin typeface="Verdana"/>
                <a:cs typeface="Verdana"/>
              </a:rPr>
              <a:t> </a:t>
            </a:r>
            <a:r>
              <a:rPr sz="1950" spc="-4" baseline="-2109" dirty="0" smtClean="0">
                <a:latin typeface="Verdana"/>
                <a:cs typeface="Verdana"/>
              </a:rPr>
              <a:t>d</a:t>
            </a:r>
            <a:r>
              <a:rPr sz="1950" spc="0" baseline="-2109" dirty="0" smtClean="0">
                <a:latin typeface="Verdana"/>
                <a:cs typeface="Verdana"/>
              </a:rPr>
              <a:t>e</a:t>
            </a:r>
            <a:r>
              <a:rPr sz="1950" spc="-15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la</a:t>
            </a:r>
            <a:r>
              <a:rPr sz="1950" spc="2" baseline="-2109" dirty="0" smtClean="0">
                <a:latin typeface="Verdana"/>
                <a:cs typeface="Verdana"/>
              </a:rPr>
              <a:t> </a:t>
            </a:r>
            <a:r>
              <a:rPr sz="1950" spc="-4" baseline="-2109" dirty="0" smtClean="0">
                <a:latin typeface="Verdana"/>
                <a:cs typeface="Verdana"/>
              </a:rPr>
              <a:t>gue</a:t>
            </a:r>
            <a:r>
              <a:rPr sz="1950" spc="0" baseline="-2109" dirty="0" smtClean="0">
                <a:latin typeface="Verdana"/>
                <a:cs typeface="Verdana"/>
              </a:rPr>
              <a:t>r</a:t>
            </a:r>
            <a:r>
              <a:rPr sz="1950" spc="-4" baseline="-2109" dirty="0" smtClean="0">
                <a:latin typeface="Verdana"/>
                <a:cs typeface="Verdana"/>
              </a:rPr>
              <a:t>r</a:t>
            </a:r>
            <a:r>
              <a:rPr sz="1950" spc="0" baseline="-2109" dirty="0" smtClean="0">
                <a:latin typeface="Verdana"/>
                <a:cs typeface="Verdana"/>
              </a:rPr>
              <a:t>a,</a:t>
            </a:r>
            <a:r>
              <a:rPr sz="1950" spc="24" baseline="-2109" dirty="0" smtClean="0">
                <a:latin typeface="Verdana"/>
                <a:cs typeface="Verdana"/>
              </a:rPr>
              <a:t> </a:t>
            </a:r>
            <a:r>
              <a:rPr sz="1950" spc="-4" baseline="-2109" dirty="0" smtClean="0">
                <a:latin typeface="Verdana"/>
                <a:cs typeface="Verdana"/>
              </a:rPr>
              <a:t>en</a:t>
            </a:r>
            <a:endParaRPr sz="1300">
              <a:latin typeface="Verdana"/>
              <a:cs typeface="Verdana"/>
            </a:endParaRPr>
          </a:p>
          <a:p>
            <a:pPr marL="12700" marR="17397">
              <a:lnSpc>
                <a:spcPts val="1250"/>
              </a:lnSpc>
            </a:pPr>
            <a:r>
              <a:rPr sz="1950" spc="4" baseline="-2109" dirty="0" smtClean="0">
                <a:latin typeface="Verdana"/>
                <a:cs typeface="Verdana"/>
              </a:rPr>
              <a:t>1996</a:t>
            </a:r>
            <a:r>
              <a:rPr sz="1950" spc="0" baseline="-2109" dirty="0" smtClean="0">
                <a:latin typeface="Verdana"/>
                <a:cs typeface="Verdana"/>
              </a:rPr>
              <a:t>;</a:t>
            </a:r>
            <a:r>
              <a:rPr sz="1950" spc="-63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con</a:t>
            </a:r>
            <a:r>
              <a:rPr sz="1950" spc="-2" baseline="-2109" dirty="0" smtClean="0">
                <a:latin typeface="Verdana"/>
                <a:cs typeface="Verdana"/>
              </a:rPr>
              <a:t> </a:t>
            </a:r>
            <a:r>
              <a:rPr sz="1950" spc="4" baseline="-2109" dirty="0" smtClean="0">
                <a:latin typeface="Verdana"/>
                <a:cs typeface="Verdana"/>
              </a:rPr>
              <a:t>l</a:t>
            </a:r>
            <a:r>
              <a:rPr sz="1950" spc="0" baseline="-2109" dirty="0" smtClean="0">
                <a:latin typeface="Verdana"/>
                <a:cs typeface="Verdana"/>
              </a:rPr>
              <a:t>o</a:t>
            </a:r>
            <a:r>
              <a:rPr sz="1950" spc="-11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q</a:t>
            </a:r>
            <a:r>
              <a:rPr sz="1950" spc="-9" baseline="-2109" dirty="0" smtClean="0">
                <a:latin typeface="Verdana"/>
                <a:cs typeface="Verdana"/>
              </a:rPr>
              <a:t>u</a:t>
            </a:r>
            <a:r>
              <a:rPr sz="1950" spc="0" baseline="-2109" dirty="0" smtClean="0">
                <a:latin typeface="Verdana"/>
                <a:cs typeface="Verdana"/>
              </a:rPr>
              <a:t>e</a:t>
            </a:r>
            <a:r>
              <a:rPr sz="1950" spc="5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se</a:t>
            </a:r>
            <a:r>
              <a:rPr sz="1950" spc="-14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dio</a:t>
            </a:r>
            <a:r>
              <a:rPr sz="1950" spc="-4" baseline="-2109" dirty="0" smtClean="0">
                <a:latin typeface="Verdana"/>
                <a:cs typeface="Verdana"/>
              </a:rPr>
              <a:t> u</a:t>
            </a:r>
            <a:r>
              <a:rPr sz="1950" spc="0" baseline="-2109" dirty="0" smtClean="0">
                <a:latin typeface="Verdana"/>
                <a:cs typeface="Verdana"/>
              </a:rPr>
              <a:t>n</a:t>
            </a:r>
            <a:r>
              <a:rPr sz="1950" spc="3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f</a:t>
            </a:r>
            <a:r>
              <a:rPr sz="1950" spc="-4" baseline="-2109" dirty="0" smtClean="0">
                <a:latin typeface="Verdana"/>
                <a:cs typeface="Verdana"/>
              </a:rPr>
              <a:t>ue</a:t>
            </a:r>
            <a:r>
              <a:rPr sz="1950" spc="0" baseline="-2109" dirty="0" smtClean="0">
                <a:latin typeface="Verdana"/>
                <a:cs typeface="Verdana"/>
              </a:rPr>
              <a:t>r</a:t>
            </a:r>
            <a:r>
              <a:rPr sz="1950" spc="4" baseline="-2109" dirty="0" smtClean="0">
                <a:latin typeface="Verdana"/>
                <a:cs typeface="Verdana"/>
              </a:rPr>
              <a:t>t</a:t>
            </a:r>
            <a:r>
              <a:rPr sz="1950" spc="0" baseline="-2109" dirty="0" smtClean="0">
                <a:latin typeface="Verdana"/>
                <a:cs typeface="Verdana"/>
              </a:rPr>
              <a:t>e</a:t>
            </a:r>
            <a:endParaRPr sz="1300">
              <a:latin typeface="Verdana"/>
              <a:cs typeface="Verdana"/>
            </a:endParaRPr>
          </a:p>
          <a:p>
            <a:pPr marL="12700" marR="17397">
              <a:lnSpc>
                <a:spcPts val="1250"/>
              </a:lnSpc>
            </a:pPr>
            <a:r>
              <a:rPr sz="1950" spc="4" baseline="-2109" dirty="0" smtClean="0">
                <a:latin typeface="Verdana"/>
                <a:cs typeface="Verdana"/>
              </a:rPr>
              <a:t>i</a:t>
            </a:r>
            <a:r>
              <a:rPr sz="1950" spc="0" baseline="-2109" dirty="0" smtClean="0">
                <a:latin typeface="Verdana"/>
                <a:cs typeface="Verdana"/>
              </a:rPr>
              <a:t>m</a:t>
            </a:r>
            <a:r>
              <a:rPr sz="1950" spc="-4" baseline="-2109" dirty="0" smtClean="0">
                <a:latin typeface="Verdana"/>
                <a:cs typeface="Verdana"/>
              </a:rPr>
              <a:t>pu</a:t>
            </a:r>
            <a:r>
              <a:rPr sz="1950" spc="4" baseline="-2109" dirty="0" smtClean="0">
                <a:latin typeface="Verdana"/>
                <a:cs typeface="Verdana"/>
              </a:rPr>
              <a:t>l</a:t>
            </a:r>
            <a:r>
              <a:rPr sz="1950" spc="0" baseline="-2109" dirty="0" smtClean="0">
                <a:latin typeface="Verdana"/>
                <a:cs typeface="Verdana"/>
              </a:rPr>
              <a:t>so</a:t>
            </a:r>
            <a:r>
              <a:rPr sz="1950" spc="-35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al</a:t>
            </a:r>
            <a:r>
              <a:rPr sz="1950" spc="3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p</a:t>
            </a:r>
            <a:r>
              <a:rPr sz="1950" spc="-4" baseline="-2109" dirty="0" smtClean="0">
                <a:latin typeface="Verdana"/>
                <a:cs typeface="Verdana"/>
              </a:rPr>
              <a:t>r</a:t>
            </a:r>
            <a:r>
              <a:rPr sz="1950" spc="4" baseline="-2109" dirty="0" smtClean="0">
                <a:latin typeface="Verdana"/>
                <a:cs typeface="Verdana"/>
              </a:rPr>
              <a:t>o</a:t>
            </a:r>
            <a:r>
              <a:rPr sz="1950" spc="0" baseline="-2109" dirty="0" smtClean="0">
                <a:latin typeface="Verdana"/>
                <a:cs typeface="Verdana"/>
              </a:rPr>
              <a:t>c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so</a:t>
            </a:r>
            <a:r>
              <a:rPr sz="1950" spc="-35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d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m</a:t>
            </a:r>
            <a:r>
              <a:rPr sz="1950" spc="4" baseline="-2109" dirty="0" smtClean="0">
                <a:latin typeface="Verdana"/>
                <a:cs typeface="Verdana"/>
              </a:rPr>
              <a:t>o</a:t>
            </a:r>
            <a:r>
              <a:rPr sz="1950" spc="0" baseline="-2109" dirty="0" smtClean="0">
                <a:latin typeface="Verdana"/>
                <a:cs typeface="Verdana"/>
              </a:rPr>
              <a:t>c</a:t>
            </a:r>
            <a:r>
              <a:rPr sz="1950" spc="-4" baseline="-2109" dirty="0" smtClean="0">
                <a:latin typeface="Verdana"/>
                <a:cs typeface="Verdana"/>
              </a:rPr>
              <a:t>r</a:t>
            </a:r>
            <a:r>
              <a:rPr sz="1950" spc="0" baseline="-2109" dirty="0" smtClean="0">
                <a:latin typeface="Verdana"/>
                <a:cs typeface="Verdana"/>
              </a:rPr>
              <a:t>á</a:t>
            </a:r>
            <a:r>
              <a:rPr sz="1950" spc="4" baseline="-2109" dirty="0" smtClean="0">
                <a:latin typeface="Verdana"/>
                <a:cs typeface="Verdana"/>
              </a:rPr>
              <a:t>ti</a:t>
            </a:r>
            <a:r>
              <a:rPr sz="1950" spc="0" baseline="-2109" dirty="0" smtClean="0">
                <a:latin typeface="Verdana"/>
                <a:cs typeface="Verdana"/>
              </a:rPr>
              <a:t>co.</a:t>
            </a:r>
            <a:endParaRPr sz="1300">
              <a:latin typeface="Verdana"/>
              <a:cs typeface="Verdana"/>
            </a:endParaRPr>
          </a:p>
          <a:p>
            <a:pPr marL="12700" marR="17397">
              <a:lnSpc>
                <a:spcPts val="1250"/>
              </a:lnSpc>
            </a:pPr>
            <a:r>
              <a:rPr sz="1950" spc="0" baseline="-2109" dirty="0" smtClean="0">
                <a:latin typeface="Verdana"/>
                <a:cs typeface="Verdana"/>
              </a:rPr>
              <a:t>El</a:t>
            </a:r>
            <a:r>
              <a:rPr sz="1950" spc="-11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ap</a:t>
            </a:r>
            <a:r>
              <a:rPr sz="1950" spc="4" baseline="-2109" dirty="0" smtClean="0">
                <a:latin typeface="Verdana"/>
                <a:cs typeface="Verdana"/>
              </a:rPr>
              <a:t>o</a:t>
            </a:r>
            <a:r>
              <a:rPr sz="1950" spc="0" baseline="-2109" dirty="0" smtClean="0">
                <a:latin typeface="Verdana"/>
                <a:cs typeface="Verdana"/>
              </a:rPr>
              <a:t>yo</a:t>
            </a:r>
            <a:r>
              <a:rPr sz="1950" spc="-24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de </a:t>
            </a:r>
            <a:r>
              <a:rPr sz="1950" spc="4" baseline="-2109" dirty="0" smtClean="0">
                <a:latin typeface="Verdana"/>
                <a:cs typeface="Verdana"/>
              </a:rPr>
              <a:t>l</a:t>
            </a:r>
            <a:r>
              <a:rPr sz="1950" spc="0" baseline="-2109" dirty="0" smtClean="0">
                <a:latin typeface="Verdana"/>
                <a:cs typeface="Verdana"/>
              </a:rPr>
              <a:t>a</a:t>
            </a:r>
            <a:r>
              <a:rPr sz="1950" spc="-11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soc</a:t>
            </a:r>
            <a:r>
              <a:rPr sz="1950" spc="4" baseline="-2109" dirty="0" smtClean="0">
                <a:latin typeface="Verdana"/>
                <a:cs typeface="Verdana"/>
              </a:rPr>
              <a:t>i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dad</a:t>
            </a:r>
            <a:r>
              <a:rPr sz="1950" spc="-26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civ</a:t>
            </a:r>
            <a:r>
              <a:rPr sz="1950" spc="4" baseline="-2109" dirty="0" smtClean="0">
                <a:latin typeface="Verdana"/>
                <a:cs typeface="Verdana"/>
              </a:rPr>
              <a:t>il</a:t>
            </a:r>
            <a:r>
              <a:rPr sz="1950" spc="0" baseline="-2109" dirty="0" smtClean="0">
                <a:latin typeface="Verdana"/>
                <a:cs typeface="Verdana"/>
              </a:rPr>
              <a:t>,</a:t>
            </a:r>
            <a:r>
              <a:rPr sz="1950" spc="-9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ca</a:t>
            </a:r>
            <a:r>
              <a:rPr sz="1950" spc="-4" baseline="-2109" dirty="0" smtClean="0">
                <a:latin typeface="Verdana"/>
                <a:cs typeface="Verdana"/>
              </a:rPr>
              <a:t>n</a:t>
            </a:r>
            <a:r>
              <a:rPr sz="1950" spc="0" baseline="-2109" dirty="0" smtClean="0">
                <a:latin typeface="Verdana"/>
                <a:cs typeface="Verdana"/>
              </a:rPr>
              <a:t>sa</a:t>
            </a:r>
            <a:r>
              <a:rPr sz="1950" spc="-4" baseline="-2109" dirty="0" smtClean="0">
                <a:latin typeface="Verdana"/>
                <a:cs typeface="Verdana"/>
              </a:rPr>
              <a:t>d</a:t>
            </a:r>
            <a:r>
              <a:rPr sz="1950" spc="0" baseline="-2109" dirty="0" smtClean="0">
                <a:latin typeface="Verdana"/>
                <a:cs typeface="Verdana"/>
              </a:rPr>
              <a:t>a</a:t>
            </a:r>
            <a:endParaRPr sz="1300">
              <a:latin typeface="Verdana"/>
              <a:cs typeface="Verdana"/>
            </a:endParaRPr>
          </a:p>
          <a:p>
            <a:pPr marL="12700" marR="17397">
              <a:lnSpc>
                <a:spcPts val="1250"/>
              </a:lnSpc>
            </a:pPr>
            <a:r>
              <a:rPr sz="1950" spc="0" baseline="-2109" dirty="0" smtClean="0">
                <a:latin typeface="Verdana"/>
                <a:cs typeface="Verdana"/>
              </a:rPr>
              <a:t>de</a:t>
            </a:r>
            <a:r>
              <a:rPr sz="1950" spc="-15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q</a:t>
            </a:r>
            <a:r>
              <a:rPr sz="1950" spc="-9" baseline="-2109" dirty="0" smtClean="0">
                <a:latin typeface="Verdana"/>
                <a:cs typeface="Verdana"/>
              </a:rPr>
              <a:t>u</a:t>
            </a:r>
            <a:r>
              <a:rPr sz="1950" spc="0" baseline="-2109" dirty="0" smtClean="0">
                <a:latin typeface="Verdana"/>
                <a:cs typeface="Verdana"/>
              </a:rPr>
              <a:t>e</a:t>
            </a:r>
            <a:r>
              <a:rPr sz="1950" spc="-4" baseline="-2109" dirty="0" smtClean="0">
                <a:latin typeface="Verdana"/>
                <a:cs typeface="Verdana"/>
              </a:rPr>
              <a:t> </a:t>
            </a:r>
            <a:r>
              <a:rPr sz="1950" spc="4" baseline="-2109" dirty="0" smtClean="0">
                <a:latin typeface="Verdana"/>
                <a:cs typeface="Verdana"/>
              </a:rPr>
              <a:t>l</a:t>
            </a:r>
            <a:r>
              <a:rPr sz="1950" spc="0" baseline="-2109" dirty="0" smtClean="0">
                <a:latin typeface="Verdana"/>
                <a:cs typeface="Verdana"/>
              </a:rPr>
              <a:t>a</a:t>
            </a:r>
            <a:r>
              <a:rPr sz="1950" spc="3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g</a:t>
            </a:r>
            <a:r>
              <a:rPr sz="1950" spc="-9" baseline="-2109" dirty="0" smtClean="0">
                <a:latin typeface="Verdana"/>
                <a:cs typeface="Verdana"/>
              </a:rPr>
              <a:t>u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rri</a:t>
            </a:r>
            <a:r>
              <a:rPr sz="1950" spc="4" baseline="-2109" dirty="0" smtClean="0">
                <a:latin typeface="Verdana"/>
                <a:cs typeface="Verdana"/>
              </a:rPr>
              <a:t>ll</a:t>
            </a:r>
            <a:r>
              <a:rPr sz="1950" spc="0" baseline="-2109" dirty="0" smtClean="0">
                <a:latin typeface="Verdana"/>
                <a:cs typeface="Verdana"/>
              </a:rPr>
              <a:t>a</a:t>
            </a:r>
            <a:r>
              <a:rPr sz="1950" spc="-28" baseline="-2109" dirty="0" smtClean="0">
                <a:latin typeface="Verdana"/>
                <a:cs typeface="Verdana"/>
              </a:rPr>
              <a:t> </a:t>
            </a:r>
            <a:r>
              <a:rPr sz="1950" spc="-4" baseline="-2109" dirty="0" smtClean="0">
                <a:latin typeface="Verdana"/>
                <a:cs typeface="Verdana"/>
              </a:rPr>
              <a:t>u</a:t>
            </a:r>
            <a:r>
              <a:rPr sz="1950" spc="4" baseline="-2109" dirty="0" smtClean="0">
                <a:latin typeface="Verdana"/>
                <a:cs typeface="Verdana"/>
              </a:rPr>
              <a:t>tili</a:t>
            </a:r>
            <a:r>
              <a:rPr sz="1950" spc="0" baseline="-2109" dirty="0" smtClean="0">
                <a:latin typeface="Verdana"/>
                <a:cs typeface="Verdana"/>
              </a:rPr>
              <a:t>z</a:t>
            </a:r>
            <a:r>
              <a:rPr sz="1950" spc="4" baseline="-2109" dirty="0" smtClean="0">
                <a:latin typeface="Verdana"/>
                <a:cs typeface="Verdana"/>
              </a:rPr>
              <a:t>a</a:t>
            </a:r>
            <a:r>
              <a:rPr sz="1950" spc="0" baseline="-2109" dirty="0" smtClean="0">
                <a:latin typeface="Verdana"/>
                <a:cs typeface="Verdana"/>
              </a:rPr>
              <a:t>ra</a:t>
            </a:r>
            <a:r>
              <a:rPr sz="1950" spc="-26" baseline="-2109" dirty="0" smtClean="0">
                <a:latin typeface="Verdana"/>
                <a:cs typeface="Verdana"/>
              </a:rPr>
              <a:t> </a:t>
            </a:r>
            <a:r>
              <a:rPr sz="1950" spc="4" baseline="-2109" dirty="0" smtClean="0">
                <a:latin typeface="Verdana"/>
                <a:cs typeface="Verdana"/>
              </a:rPr>
              <a:t>lo</a:t>
            </a:r>
            <a:r>
              <a:rPr sz="1950" spc="0" baseline="-2109" dirty="0" smtClean="0">
                <a:latin typeface="Verdana"/>
                <a:cs typeface="Verdana"/>
              </a:rPr>
              <a:t>s</a:t>
            </a:r>
            <a:endParaRPr sz="1300">
              <a:latin typeface="Verdana"/>
              <a:cs typeface="Verdana"/>
            </a:endParaRPr>
          </a:p>
          <a:p>
            <a:pPr marL="12700" marR="17397">
              <a:lnSpc>
                <a:spcPts val="1250"/>
              </a:lnSpc>
            </a:pPr>
            <a:r>
              <a:rPr sz="1950" spc="0" baseline="-2109" dirty="0" smtClean="0">
                <a:latin typeface="Verdana"/>
                <a:cs typeface="Verdana"/>
              </a:rPr>
              <a:t>m</a:t>
            </a:r>
            <a:r>
              <a:rPr sz="1950" spc="4" baseline="-2109" dirty="0" smtClean="0">
                <a:latin typeface="Verdana"/>
                <a:cs typeface="Verdana"/>
              </a:rPr>
              <a:t>i</a:t>
            </a:r>
            <a:r>
              <a:rPr sz="1950" spc="0" baseline="-2109" dirty="0" smtClean="0">
                <a:latin typeface="Verdana"/>
                <a:cs typeface="Verdana"/>
              </a:rPr>
              <a:t>s</a:t>
            </a:r>
            <a:r>
              <a:rPr sz="1950" spc="-4" baseline="-2109" dirty="0" smtClean="0">
                <a:latin typeface="Verdana"/>
                <a:cs typeface="Verdana"/>
              </a:rPr>
              <a:t>m</a:t>
            </a:r>
            <a:r>
              <a:rPr sz="1950" spc="4" baseline="-2109" dirty="0" smtClean="0">
                <a:latin typeface="Verdana"/>
                <a:cs typeface="Verdana"/>
              </a:rPr>
              <a:t>o</a:t>
            </a:r>
            <a:r>
              <a:rPr sz="1950" spc="0" baseline="-2109" dirty="0" smtClean="0">
                <a:latin typeface="Verdana"/>
                <a:cs typeface="Verdana"/>
              </a:rPr>
              <a:t>s</a:t>
            </a:r>
            <a:r>
              <a:rPr sz="1950" spc="-50" baseline="-2109" dirty="0" smtClean="0">
                <a:latin typeface="Verdana"/>
                <a:cs typeface="Verdana"/>
              </a:rPr>
              <a:t> </a:t>
            </a:r>
            <a:r>
              <a:rPr sz="1950" spc="-4" baseline="-2109" dirty="0" smtClean="0">
                <a:latin typeface="Verdana"/>
                <a:cs typeface="Verdana"/>
              </a:rPr>
              <a:t>me</a:t>
            </a:r>
            <a:r>
              <a:rPr sz="1950" spc="0" baseline="-2109" dirty="0" smtClean="0">
                <a:latin typeface="Verdana"/>
                <a:cs typeface="Verdana"/>
              </a:rPr>
              <a:t>ca</a:t>
            </a:r>
            <a:r>
              <a:rPr sz="1950" spc="-4" baseline="-2109" dirty="0" smtClean="0">
                <a:latin typeface="Verdana"/>
                <a:cs typeface="Verdana"/>
              </a:rPr>
              <a:t>n</a:t>
            </a:r>
            <a:r>
              <a:rPr sz="1950" spc="4" baseline="-2109" dirty="0" smtClean="0">
                <a:latin typeface="Verdana"/>
                <a:cs typeface="Verdana"/>
              </a:rPr>
              <a:t>i</a:t>
            </a:r>
            <a:r>
              <a:rPr sz="1950" spc="0" baseline="-2109" dirty="0" smtClean="0">
                <a:latin typeface="Verdana"/>
                <a:cs typeface="Verdana"/>
              </a:rPr>
              <a:t>s</a:t>
            </a:r>
            <a:r>
              <a:rPr sz="1950" spc="-4" baseline="-2109" dirty="0" smtClean="0">
                <a:latin typeface="Verdana"/>
                <a:cs typeface="Verdana"/>
              </a:rPr>
              <a:t>m</a:t>
            </a:r>
            <a:r>
              <a:rPr sz="1950" spc="4" baseline="-2109" dirty="0" smtClean="0">
                <a:latin typeface="Verdana"/>
                <a:cs typeface="Verdana"/>
              </a:rPr>
              <a:t>o</a:t>
            </a:r>
            <a:r>
              <a:rPr sz="1950" spc="0" baseline="-2109" dirty="0" smtClean="0">
                <a:latin typeface="Verdana"/>
                <a:cs typeface="Verdana"/>
              </a:rPr>
              <a:t>s</a:t>
            </a:r>
            <a:r>
              <a:rPr sz="1950" spc="-50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de </a:t>
            </a:r>
            <a:r>
              <a:rPr sz="1950" spc="4" baseline="-2109" dirty="0" smtClean="0">
                <a:latin typeface="Verdana"/>
                <a:cs typeface="Verdana"/>
              </a:rPr>
              <a:t>i</a:t>
            </a:r>
            <a:r>
              <a:rPr sz="1950" spc="-4" baseline="-2109" dirty="0" smtClean="0">
                <a:latin typeface="Verdana"/>
                <a:cs typeface="Verdana"/>
              </a:rPr>
              <a:t>n</a:t>
            </a:r>
            <a:r>
              <a:rPr sz="1950" spc="4" baseline="-2109" dirty="0" smtClean="0">
                <a:latin typeface="Verdana"/>
                <a:cs typeface="Verdana"/>
              </a:rPr>
              <a:t>ti</a:t>
            </a:r>
            <a:r>
              <a:rPr sz="1950" spc="0" baseline="-2109" dirty="0" smtClean="0">
                <a:latin typeface="Verdana"/>
                <a:cs typeface="Verdana"/>
              </a:rPr>
              <a:t>m</a:t>
            </a:r>
            <a:r>
              <a:rPr sz="1950" spc="4" baseline="-2109" dirty="0" smtClean="0">
                <a:latin typeface="Verdana"/>
                <a:cs typeface="Verdana"/>
              </a:rPr>
              <a:t>i</a:t>
            </a:r>
            <a:r>
              <a:rPr sz="1950" spc="0" baseline="-2109" dirty="0" smtClean="0">
                <a:latin typeface="Verdana"/>
                <a:cs typeface="Verdana"/>
              </a:rPr>
              <a:t>da</a:t>
            </a:r>
            <a:r>
              <a:rPr sz="1950" spc="-4" baseline="-2109" dirty="0" smtClean="0">
                <a:latin typeface="Verdana"/>
                <a:cs typeface="Verdana"/>
              </a:rPr>
              <a:t>c</a:t>
            </a:r>
            <a:r>
              <a:rPr sz="1950" spc="4" baseline="-2109" dirty="0" smtClean="0">
                <a:latin typeface="Verdana"/>
                <a:cs typeface="Verdana"/>
              </a:rPr>
              <a:t>ió</a:t>
            </a:r>
            <a:r>
              <a:rPr sz="1950" spc="0" baseline="-2109" dirty="0" smtClean="0">
                <a:latin typeface="Verdana"/>
                <a:cs typeface="Verdana"/>
              </a:rPr>
              <a:t>n</a:t>
            </a:r>
            <a:endParaRPr sz="1300">
              <a:latin typeface="Verdana"/>
              <a:cs typeface="Verdana"/>
            </a:endParaRPr>
          </a:p>
          <a:p>
            <a:pPr marL="12700" marR="17397">
              <a:lnSpc>
                <a:spcPts val="1250"/>
              </a:lnSpc>
            </a:pPr>
            <a:r>
              <a:rPr sz="1950" spc="0" baseline="-2109" dirty="0" smtClean="0">
                <a:latin typeface="Verdana"/>
                <a:cs typeface="Verdana"/>
              </a:rPr>
              <a:t>de</a:t>
            </a:r>
            <a:r>
              <a:rPr sz="1950" spc="-15" baseline="-2109" dirty="0" smtClean="0">
                <a:latin typeface="Verdana"/>
                <a:cs typeface="Verdana"/>
              </a:rPr>
              <a:t> </a:t>
            </a:r>
            <a:r>
              <a:rPr sz="1950" spc="4" baseline="-2109" dirty="0" smtClean="0">
                <a:latin typeface="Verdana"/>
                <a:cs typeface="Verdana"/>
              </a:rPr>
              <a:t>l</a:t>
            </a:r>
            <a:r>
              <a:rPr sz="1950" spc="0" baseline="-2109" dirty="0" smtClean="0">
                <a:latin typeface="Verdana"/>
                <a:cs typeface="Verdana"/>
              </a:rPr>
              <a:t>as</a:t>
            </a:r>
            <a:r>
              <a:rPr sz="1950" spc="-18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f</a:t>
            </a:r>
            <a:r>
              <a:rPr sz="1950" spc="-4" baseline="-2109" dirty="0" smtClean="0">
                <a:latin typeface="Verdana"/>
                <a:cs typeface="Verdana"/>
              </a:rPr>
              <a:t>ue</a:t>
            </a:r>
            <a:r>
              <a:rPr sz="1950" spc="0" baseline="-2109" dirty="0" smtClean="0">
                <a:latin typeface="Verdana"/>
                <a:cs typeface="Verdana"/>
              </a:rPr>
              <a:t>rzas</a:t>
            </a:r>
            <a:r>
              <a:rPr sz="1950" spc="-12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parami</a:t>
            </a:r>
            <a:r>
              <a:rPr sz="1950" spc="4" baseline="-2109" dirty="0" smtClean="0">
                <a:latin typeface="Verdana"/>
                <a:cs typeface="Verdana"/>
              </a:rPr>
              <a:t>lit</a:t>
            </a:r>
            <a:r>
              <a:rPr sz="1950" spc="0" baseline="-2109" dirty="0" smtClean="0">
                <a:latin typeface="Verdana"/>
                <a:cs typeface="Verdana"/>
              </a:rPr>
              <a:t>ar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s,</a:t>
            </a:r>
            <a:r>
              <a:rPr sz="1950" spc="-75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como</a:t>
            </a:r>
            <a:r>
              <a:rPr sz="1950" spc="-20" baseline="-2109" dirty="0" smtClean="0">
                <a:latin typeface="Verdana"/>
                <a:cs typeface="Verdana"/>
              </a:rPr>
              <a:t> 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l</a:t>
            </a:r>
            <a:endParaRPr sz="1300">
              <a:latin typeface="Verdana"/>
              <a:cs typeface="Verdana"/>
            </a:endParaRPr>
          </a:p>
          <a:p>
            <a:pPr marL="12700" marR="17397">
              <a:lnSpc>
                <a:spcPts val="1250"/>
              </a:lnSpc>
            </a:pPr>
            <a:r>
              <a:rPr sz="1950" spc="0" baseline="-2109" dirty="0" smtClean="0">
                <a:latin typeface="Verdana"/>
                <a:cs typeface="Verdana"/>
              </a:rPr>
              <a:t>s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c</a:t>
            </a:r>
            <a:r>
              <a:rPr sz="1950" spc="-9" baseline="-2109" dirty="0" smtClean="0">
                <a:latin typeface="Verdana"/>
                <a:cs typeface="Verdana"/>
              </a:rPr>
              <a:t>u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stro</a:t>
            </a:r>
            <a:r>
              <a:rPr sz="1950" spc="-47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y</a:t>
            </a:r>
            <a:r>
              <a:rPr sz="1950" spc="2" baseline="-2109" dirty="0" smtClean="0">
                <a:latin typeface="Verdana"/>
                <a:cs typeface="Verdana"/>
              </a:rPr>
              <a:t> </a:t>
            </a:r>
            <a:r>
              <a:rPr sz="1950" spc="4" baseline="-2109" dirty="0" smtClean="0">
                <a:latin typeface="Verdana"/>
                <a:cs typeface="Verdana"/>
              </a:rPr>
              <a:t>lo</a:t>
            </a:r>
            <a:r>
              <a:rPr sz="1950" spc="0" baseline="-2109" dirty="0" smtClean="0">
                <a:latin typeface="Verdana"/>
                <a:cs typeface="Verdana"/>
              </a:rPr>
              <a:t>s</a:t>
            </a:r>
            <a:r>
              <a:rPr sz="1950" spc="-8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as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sinat</a:t>
            </a:r>
            <a:r>
              <a:rPr sz="1950" spc="9" baseline="-2109" dirty="0" smtClean="0">
                <a:latin typeface="Verdana"/>
                <a:cs typeface="Verdana"/>
              </a:rPr>
              <a:t>o</a:t>
            </a:r>
            <a:r>
              <a:rPr sz="1950" spc="0" baseline="-2109" dirty="0" smtClean="0">
                <a:latin typeface="Verdana"/>
                <a:cs typeface="Verdana"/>
              </a:rPr>
              <a:t>s</a:t>
            </a:r>
            <a:r>
              <a:rPr sz="1950" spc="-58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masiv</a:t>
            </a:r>
            <a:r>
              <a:rPr sz="1950" spc="4" baseline="-2109" dirty="0" smtClean="0">
                <a:latin typeface="Verdana"/>
                <a:cs typeface="Verdana"/>
              </a:rPr>
              <a:t>o</a:t>
            </a:r>
            <a:r>
              <a:rPr sz="1950" spc="0" baseline="-2109" dirty="0" smtClean="0">
                <a:latin typeface="Verdana"/>
                <a:cs typeface="Verdana"/>
              </a:rPr>
              <a:t>s,</a:t>
            </a:r>
            <a:endParaRPr sz="1300">
              <a:latin typeface="Verdana"/>
              <a:cs typeface="Verdana"/>
            </a:endParaRPr>
          </a:p>
          <a:p>
            <a:pPr marL="12700" marR="17397">
              <a:lnSpc>
                <a:spcPts val="1250"/>
              </a:lnSpc>
            </a:pPr>
            <a:r>
              <a:rPr sz="1950" spc="0" baseline="-2109" dirty="0" smtClean="0">
                <a:latin typeface="Verdana"/>
                <a:cs typeface="Verdana"/>
              </a:rPr>
              <a:t>q</a:t>
            </a:r>
            <a:r>
              <a:rPr sz="1950" spc="-9" baseline="-2109" dirty="0" smtClean="0">
                <a:latin typeface="Verdana"/>
                <a:cs typeface="Verdana"/>
              </a:rPr>
              <a:t>u</a:t>
            </a:r>
            <a:r>
              <a:rPr sz="1950" spc="0" baseline="-2109" dirty="0" smtClean="0">
                <a:latin typeface="Verdana"/>
                <a:cs typeface="Verdana"/>
              </a:rPr>
              <a:t>e</a:t>
            </a:r>
            <a:r>
              <a:rPr sz="1950" spc="-4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ca</a:t>
            </a:r>
            <a:r>
              <a:rPr sz="1950" spc="-4" baseline="-2109" dirty="0" smtClean="0">
                <a:latin typeface="Verdana"/>
                <a:cs typeface="Verdana"/>
              </a:rPr>
              <a:t>u</a:t>
            </a:r>
            <a:r>
              <a:rPr sz="1950" spc="0" baseline="-2109" dirty="0" smtClean="0">
                <a:latin typeface="Verdana"/>
                <a:cs typeface="Verdana"/>
              </a:rPr>
              <a:t>saron</a:t>
            </a:r>
            <a:r>
              <a:rPr sz="1950" spc="-48" baseline="-2109" dirty="0" smtClean="0">
                <a:latin typeface="Verdana"/>
                <a:cs typeface="Verdana"/>
              </a:rPr>
              <a:t> </a:t>
            </a:r>
            <a:r>
              <a:rPr sz="1950" spc="4" baseline="-2109" dirty="0" smtClean="0">
                <a:latin typeface="Verdana"/>
                <a:cs typeface="Verdana"/>
              </a:rPr>
              <a:t>l</a:t>
            </a:r>
            <a:r>
              <a:rPr sz="1950" spc="0" baseline="-2109" dirty="0" smtClean="0">
                <a:latin typeface="Verdana"/>
                <a:cs typeface="Verdana"/>
              </a:rPr>
              <a:t>a</a:t>
            </a:r>
            <a:r>
              <a:rPr sz="1950" spc="-11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m</a:t>
            </a:r>
            <a:r>
              <a:rPr sz="1950" spc="-4" baseline="-2109" dirty="0" smtClean="0">
                <a:latin typeface="Verdana"/>
                <a:cs typeface="Verdana"/>
              </a:rPr>
              <a:t>ue</a:t>
            </a:r>
            <a:r>
              <a:rPr sz="1950" spc="0" baseline="-2109" dirty="0" smtClean="0">
                <a:latin typeface="Verdana"/>
                <a:cs typeface="Verdana"/>
              </a:rPr>
              <a:t>r</a:t>
            </a:r>
            <a:r>
              <a:rPr sz="1950" spc="4" baseline="-2109" dirty="0" smtClean="0">
                <a:latin typeface="Verdana"/>
                <a:cs typeface="Verdana"/>
              </a:rPr>
              <a:t>t</a:t>
            </a:r>
            <a:r>
              <a:rPr sz="1950" spc="0" baseline="-2109" dirty="0" smtClean="0">
                <a:latin typeface="Verdana"/>
                <a:cs typeface="Verdana"/>
              </a:rPr>
              <a:t>e</a:t>
            </a:r>
            <a:r>
              <a:rPr sz="1950" spc="-27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de más</a:t>
            </a:r>
            <a:r>
              <a:rPr sz="1950" spc="-17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de</a:t>
            </a:r>
            <a:endParaRPr sz="1300">
              <a:latin typeface="Verdana"/>
              <a:cs typeface="Verdana"/>
            </a:endParaRPr>
          </a:p>
          <a:p>
            <a:pPr marL="12700" marR="17397">
              <a:lnSpc>
                <a:spcPts val="1250"/>
              </a:lnSpc>
            </a:pPr>
            <a:r>
              <a:rPr sz="1950" spc="0" baseline="-2109" dirty="0" smtClean="0">
                <a:latin typeface="Verdana"/>
                <a:cs typeface="Verdana"/>
              </a:rPr>
              <a:t>2</a:t>
            </a:r>
            <a:r>
              <a:rPr sz="1950" spc="4" baseline="-2109" dirty="0" smtClean="0">
                <a:latin typeface="Verdana"/>
                <a:cs typeface="Verdana"/>
              </a:rPr>
              <a:t>5</a:t>
            </a:r>
            <a:r>
              <a:rPr sz="1950" spc="0" baseline="-2109" dirty="0" smtClean="0">
                <a:latin typeface="Verdana"/>
                <a:cs typeface="Verdana"/>
              </a:rPr>
              <a:t>0</a:t>
            </a:r>
            <a:r>
              <a:rPr sz="1950" spc="-34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0</a:t>
            </a:r>
            <a:r>
              <a:rPr sz="1950" spc="4" baseline="-2109" dirty="0" smtClean="0">
                <a:latin typeface="Verdana"/>
                <a:cs typeface="Verdana"/>
              </a:rPr>
              <a:t>0</a:t>
            </a:r>
            <a:r>
              <a:rPr sz="1950" spc="0" baseline="-2109" dirty="0" smtClean="0">
                <a:latin typeface="Verdana"/>
                <a:cs typeface="Verdana"/>
              </a:rPr>
              <a:t>0</a:t>
            </a:r>
            <a:r>
              <a:rPr sz="1950" spc="-24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p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r</a:t>
            </a:r>
            <a:r>
              <a:rPr sz="1950" spc="-4" baseline="-2109" dirty="0" smtClean="0">
                <a:latin typeface="Verdana"/>
                <a:cs typeface="Verdana"/>
              </a:rPr>
              <a:t>s</a:t>
            </a:r>
            <a:r>
              <a:rPr sz="1950" spc="4" baseline="-2109" dirty="0" smtClean="0">
                <a:latin typeface="Verdana"/>
                <a:cs typeface="Verdana"/>
              </a:rPr>
              <a:t>o</a:t>
            </a:r>
            <a:r>
              <a:rPr sz="1950" spc="-4" baseline="-2109" dirty="0" smtClean="0">
                <a:latin typeface="Verdana"/>
                <a:cs typeface="Verdana"/>
              </a:rPr>
              <a:t>n</a:t>
            </a:r>
            <a:r>
              <a:rPr sz="1950" spc="0" baseline="-2109" dirty="0" smtClean="0">
                <a:latin typeface="Verdana"/>
                <a:cs typeface="Verdana"/>
              </a:rPr>
              <a:t>as</a:t>
            </a:r>
            <a:r>
              <a:rPr sz="1950" spc="-38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y</a:t>
            </a:r>
            <a:r>
              <a:rPr sz="1950" spc="7" baseline="-2109" dirty="0" smtClean="0">
                <a:latin typeface="Verdana"/>
                <a:cs typeface="Verdana"/>
              </a:rPr>
              <a:t> 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l</a:t>
            </a:r>
            <a:endParaRPr sz="1300">
              <a:latin typeface="Verdana"/>
              <a:cs typeface="Verdana"/>
            </a:endParaRPr>
          </a:p>
          <a:p>
            <a:pPr marL="12700" marR="17397">
              <a:lnSpc>
                <a:spcPts val="1250"/>
              </a:lnSpc>
            </a:pPr>
            <a:r>
              <a:rPr sz="1950" spc="-4" baseline="-2109" dirty="0" smtClean="0">
                <a:latin typeface="Verdana"/>
                <a:cs typeface="Verdana"/>
              </a:rPr>
              <a:t>desp</a:t>
            </a:r>
            <a:r>
              <a:rPr sz="1950" spc="0" baseline="-2109" dirty="0" smtClean="0">
                <a:latin typeface="Verdana"/>
                <a:cs typeface="Verdana"/>
              </a:rPr>
              <a:t>lazamie</a:t>
            </a:r>
            <a:r>
              <a:rPr sz="1950" spc="-9" baseline="-2109" dirty="0" smtClean="0">
                <a:latin typeface="Verdana"/>
                <a:cs typeface="Verdana"/>
              </a:rPr>
              <a:t>n</a:t>
            </a:r>
            <a:r>
              <a:rPr sz="1950" spc="4" baseline="-2109" dirty="0" smtClean="0">
                <a:latin typeface="Verdana"/>
                <a:cs typeface="Verdana"/>
              </a:rPr>
              <a:t>t</a:t>
            </a:r>
            <a:r>
              <a:rPr sz="1950" spc="0" baseline="-2109" dirty="0" smtClean="0">
                <a:latin typeface="Verdana"/>
                <a:cs typeface="Verdana"/>
              </a:rPr>
              <a:t>o</a:t>
            </a:r>
            <a:r>
              <a:rPr sz="1950" spc="-38" baseline="-2109" dirty="0" smtClean="0">
                <a:latin typeface="Verdana"/>
                <a:cs typeface="Verdana"/>
              </a:rPr>
              <a:t> </a:t>
            </a:r>
            <a:r>
              <a:rPr sz="1950" spc="-4" baseline="-2109" dirty="0" smtClean="0">
                <a:latin typeface="Verdana"/>
                <a:cs typeface="Verdana"/>
              </a:rPr>
              <a:t>d</a:t>
            </a:r>
            <a:r>
              <a:rPr sz="1950" spc="0" baseline="-2109" dirty="0" smtClean="0">
                <a:latin typeface="Verdana"/>
                <a:cs typeface="Verdana"/>
              </a:rPr>
              <a:t>e</a:t>
            </a:r>
            <a:r>
              <a:rPr sz="1950" spc="-15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mi</a:t>
            </a:r>
            <a:r>
              <a:rPr sz="1950" spc="4" baseline="-2109" dirty="0" smtClean="0">
                <a:latin typeface="Verdana"/>
                <a:cs typeface="Verdana"/>
              </a:rPr>
              <a:t>l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s</a:t>
            </a:r>
            <a:r>
              <a:rPr sz="1950" spc="-7" baseline="-2109" dirty="0" smtClean="0">
                <a:latin typeface="Verdana"/>
                <a:cs typeface="Verdana"/>
              </a:rPr>
              <a:t> </a:t>
            </a:r>
            <a:r>
              <a:rPr sz="1950" spc="-4" baseline="-2109" dirty="0" smtClean="0">
                <a:latin typeface="Verdana"/>
                <a:cs typeface="Verdana"/>
              </a:rPr>
              <a:t>d</a:t>
            </a:r>
            <a:r>
              <a:rPr sz="1950" spc="0" baseline="-2109" dirty="0" smtClean="0">
                <a:latin typeface="Verdana"/>
                <a:cs typeface="Verdana"/>
              </a:rPr>
              <a:t>e</a:t>
            </a:r>
            <a:endParaRPr sz="1300">
              <a:latin typeface="Verdana"/>
              <a:cs typeface="Verdana"/>
            </a:endParaRPr>
          </a:p>
          <a:p>
            <a:pPr marL="12700" marR="17397">
              <a:lnSpc>
                <a:spcPts val="1250"/>
              </a:lnSpc>
            </a:pPr>
            <a:r>
              <a:rPr sz="1950" spc="0" baseline="-2109" dirty="0" smtClean="0">
                <a:latin typeface="Verdana"/>
                <a:cs typeface="Verdana"/>
              </a:rPr>
              <a:t>g</a:t>
            </a:r>
            <a:r>
              <a:rPr sz="1950" spc="-9" baseline="-2109" dirty="0" smtClean="0">
                <a:latin typeface="Verdana"/>
                <a:cs typeface="Verdana"/>
              </a:rPr>
              <a:t>u</a:t>
            </a:r>
            <a:r>
              <a:rPr sz="1950" spc="0" baseline="-2109" dirty="0" smtClean="0">
                <a:latin typeface="Verdana"/>
                <a:cs typeface="Verdana"/>
              </a:rPr>
              <a:t>a</a:t>
            </a:r>
            <a:r>
              <a:rPr sz="1950" spc="4" baseline="-2109" dirty="0" smtClean="0">
                <a:latin typeface="Verdana"/>
                <a:cs typeface="Verdana"/>
              </a:rPr>
              <a:t>t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ma</a:t>
            </a:r>
            <a:r>
              <a:rPr sz="1950" spc="4" baseline="-2109" dirty="0" smtClean="0">
                <a:latin typeface="Verdana"/>
                <a:cs typeface="Verdana"/>
              </a:rPr>
              <a:t>lt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cos,</a:t>
            </a:r>
            <a:r>
              <a:rPr sz="1950" spc="-84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f</a:t>
            </a:r>
            <a:r>
              <a:rPr sz="1950" spc="-4" baseline="-2109" dirty="0" smtClean="0">
                <a:latin typeface="Verdana"/>
                <a:cs typeface="Verdana"/>
              </a:rPr>
              <a:t>u</a:t>
            </a:r>
            <a:r>
              <a:rPr sz="1950" spc="0" baseline="-2109" dirty="0" smtClean="0">
                <a:latin typeface="Verdana"/>
                <a:cs typeface="Verdana"/>
              </a:rPr>
              <a:t>e v</a:t>
            </a:r>
            <a:r>
              <a:rPr sz="1950" spc="4" baseline="-2109" dirty="0" smtClean="0">
                <a:latin typeface="Verdana"/>
                <a:cs typeface="Verdana"/>
              </a:rPr>
              <a:t>it</a:t>
            </a:r>
            <a:r>
              <a:rPr sz="1950" spc="0" baseline="-2109" dirty="0" smtClean="0">
                <a:latin typeface="Verdana"/>
                <a:cs typeface="Verdana"/>
              </a:rPr>
              <a:t>al</a:t>
            </a:r>
            <a:r>
              <a:rPr sz="1950" spc="-12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para</a:t>
            </a:r>
            <a:r>
              <a:rPr sz="1950" spc="-14" baseline="-2109" dirty="0" smtClean="0">
                <a:latin typeface="Verdana"/>
                <a:cs typeface="Verdana"/>
              </a:rPr>
              <a:t> 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l</a:t>
            </a:r>
            <a:endParaRPr sz="1300">
              <a:latin typeface="Verdana"/>
              <a:cs typeface="Verdana"/>
            </a:endParaRPr>
          </a:p>
          <a:p>
            <a:pPr marL="12700" marR="17397">
              <a:lnSpc>
                <a:spcPts val="1250"/>
              </a:lnSpc>
            </a:pPr>
            <a:r>
              <a:rPr sz="1950" spc="0" baseline="-2109" dirty="0" smtClean="0">
                <a:latin typeface="Verdana"/>
                <a:cs typeface="Verdana"/>
              </a:rPr>
              <a:t>f</a:t>
            </a:r>
            <a:r>
              <a:rPr sz="1950" spc="4" baseline="-2109" dirty="0" smtClean="0">
                <a:latin typeface="Verdana"/>
                <a:cs typeface="Verdana"/>
              </a:rPr>
              <a:t>o</a:t>
            </a:r>
            <a:r>
              <a:rPr sz="1950" spc="0" baseline="-2109" dirty="0" smtClean="0">
                <a:latin typeface="Verdana"/>
                <a:cs typeface="Verdana"/>
              </a:rPr>
              <a:t>r</a:t>
            </a:r>
            <a:r>
              <a:rPr sz="1950" spc="4" baseline="-2109" dirty="0" smtClean="0">
                <a:latin typeface="Verdana"/>
                <a:cs typeface="Verdana"/>
              </a:rPr>
              <a:t>t</a:t>
            </a:r>
            <a:r>
              <a:rPr sz="1950" spc="0" baseline="-2109" dirty="0" smtClean="0">
                <a:latin typeface="Verdana"/>
                <a:cs typeface="Verdana"/>
              </a:rPr>
              <a:t>a</a:t>
            </a:r>
            <a:r>
              <a:rPr sz="1950" spc="4" baseline="-2109" dirty="0" smtClean="0">
                <a:latin typeface="Verdana"/>
                <a:cs typeface="Verdana"/>
              </a:rPr>
              <a:t>l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cim</a:t>
            </a:r>
            <a:r>
              <a:rPr sz="1950" spc="4" baseline="-2109" dirty="0" smtClean="0">
                <a:latin typeface="Verdana"/>
                <a:cs typeface="Verdana"/>
              </a:rPr>
              <a:t>i</a:t>
            </a:r>
            <a:r>
              <a:rPr sz="1950" spc="-4" baseline="-2109" dirty="0" smtClean="0">
                <a:latin typeface="Verdana"/>
                <a:cs typeface="Verdana"/>
              </a:rPr>
              <a:t>en</a:t>
            </a:r>
            <a:r>
              <a:rPr sz="1950" spc="4" baseline="-2109" dirty="0" smtClean="0">
                <a:latin typeface="Verdana"/>
                <a:cs typeface="Verdana"/>
              </a:rPr>
              <a:t>to</a:t>
            </a:r>
            <a:r>
              <a:rPr sz="1950" spc="0" baseline="-2109" dirty="0" smtClean="0">
                <a:latin typeface="Verdana"/>
                <a:cs typeface="Verdana"/>
              </a:rPr>
              <a:t>s</a:t>
            </a:r>
            <a:r>
              <a:rPr sz="1950" spc="-89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de </a:t>
            </a:r>
            <a:r>
              <a:rPr sz="1950" spc="4" baseline="-2109" dirty="0" smtClean="0">
                <a:latin typeface="Verdana"/>
                <a:cs typeface="Verdana"/>
              </a:rPr>
              <a:t>l</a:t>
            </a:r>
            <a:r>
              <a:rPr sz="1950" spc="0" baseline="-2109" dirty="0" smtClean="0">
                <a:latin typeface="Verdana"/>
                <a:cs typeface="Verdana"/>
              </a:rPr>
              <a:t>a</a:t>
            </a:r>
            <a:r>
              <a:rPr sz="1950" spc="-1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d</a:t>
            </a:r>
            <a:r>
              <a:rPr sz="1950" spc="-4" baseline="-2109" dirty="0" smtClean="0">
                <a:latin typeface="Verdana"/>
                <a:cs typeface="Verdana"/>
              </a:rPr>
              <a:t>e</a:t>
            </a:r>
            <a:r>
              <a:rPr sz="1950" spc="0" baseline="-2109" dirty="0" smtClean="0">
                <a:latin typeface="Verdana"/>
                <a:cs typeface="Verdana"/>
              </a:rPr>
              <a:t>m</a:t>
            </a:r>
            <a:r>
              <a:rPr sz="1950" spc="4" baseline="-2109" dirty="0" smtClean="0">
                <a:latin typeface="Verdana"/>
                <a:cs typeface="Verdana"/>
              </a:rPr>
              <a:t>o</a:t>
            </a:r>
            <a:r>
              <a:rPr sz="1950" spc="0" baseline="-2109" dirty="0" smtClean="0">
                <a:latin typeface="Verdana"/>
                <a:cs typeface="Verdana"/>
              </a:rPr>
              <a:t>c</a:t>
            </a:r>
            <a:r>
              <a:rPr sz="1950" spc="-4" baseline="-2109" dirty="0" smtClean="0">
                <a:latin typeface="Verdana"/>
                <a:cs typeface="Verdana"/>
              </a:rPr>
              <a:t>r</a:t>
            </a:r>
            <a:r>
              <a:rPr sz="1950" spc="0" baseline="-2109" dirty="0" smtClean="0">
                <a:latin typeface="Verdana"/>
                <a:cs typeface="Verdana"/>
              </a:rPr>
              <a:t>acia</a:t>
            </a:r>
            <a:r>
              <a:rPr sz="1950" spc="-59" baseline="-2109" dirty="0" smtClean="0">
                <a:latin typeface="Verdana"/>
                <a:cs typeface="Verdana"/>
              </a:rPr>
              <a:t> </a:t>
            </a:r>
            <a:r>
              <a:rPr sz="1950" spc="0" baseline="-2109" dirty="0" smtClean="0">
                <a:latin typeface="Verdana"/>
                <a:cs typeface="Verdana"/>
              </a:rPr>
              <a:t>y</a:t>
            </a:r>
            <a:r>
              <a:rPr sz="1950" spc="2" baseline="-2109" dirty="0" smtClean="0">
                <a:latin typeface="Verdana"/>
                <a:cs typeface="Verdana"/>
              </a:rPr>
              <a:t> </a:t>
            </a:r>
            <a:r>
              <a:rPr sz="1950" spc="4" baseline="-2109" dirty="0" smtClean="0">
                <a:latin typeface="Verdana"/>
                <a:cs typeface="Verdana"/>
              </a:rPr>
              <a:t>l</a:t>
            </a:r>
            <a:r>
              <a:rPr sz="1950" spc="0" baseline="-2109" dirty="0" smtClean="0">
                <a:latin typeface="Verdana"/>
                <a:cs typeface="Verdana"/>
              </a:rPr>
              <a:t>a</a:t>
            </a:r>
            <a:endParaRPr sz="1300">
              <a:latin typeface="Verdana"/>
              <a:cs typeface="Verdana"/>
            </a:endParaRPr>
          </a:p>
          <a:p>
            <a:pPr marL="12700" marR="17397">
              <a:lnSpc>
                <a:spcPts val="1295"/>
              </a:lnSpc>
              <a:spcBef>
                <a:spcPts val="2"/>
              </a:spcBef>
            </a:pPr>
            <a:r>
              <a:rPr sz="1300" spc="0" dirty="0" smtClean="0">
                <a:latin typeface="Verdana"/>
                <a:cs typeface="Verdana"/>
              </a:rPr>
              <a:t>pa</a:t>
            </a:r>
            <a:r>
              <a:rPr sz="1300" spc="-4" dirty="0" smtClean="0">
                <a:latin typeface="Verdana"/>
                <a:cs typeface="Verdana"/>
              </a:rPr>
              <a:t>c</a:t>
            </a:r>
            <a:r>
              <a:rPr sz="1300" spc="4" dirty="0" smtClean="0">
                <a:latin typeface="Verdana"/>
                <a:cs typeface="Verdana"/>
              </a:rPr>
              <a:t>i</a:t>
            </a:r>
            <a:r>
              <a:rPr sz="1300" spc="0" dirty="0" smtClean="0">
                <a:latin typeface="Verdana"/>
                <a:cs typeface="Verdana"/>
              </a:rPr>
              <a:t>f</a:t>
            </a:r>
            <a:r>
              <a:rPr sz="1300" spc="4" dirty="0" smtClean="0">
                <a:latin typeface="Verdana"/>
                <a:cs typeface="Verdana"/>
              </a:rPr>
              <a:t>i</a:t>
            </a:r>
            <a:r>
              <a:rPr sz="1300" spc="0" dirty="0" smtClean="0">
                <a:latin typeface="Verdana"/>
                <a:cs typeface="Verdana"/>
              </a:rPr>
              <a:t>ca</a:t>
            </a:r>
            <a:r>
              <a:rPr sz="1300" spc="-4" dirty="0" smtClean="0">
                <a:latin typeface="Verdana"/>
                <a:cs typeface="Verdana"/>
              </a:rPr>
              <a:t>c</a:t>
            </a:r>
            <a:r>
              <a:rPr sz="1300" spc="4" dirty="0" smtClean="0">
                <a:latin typeface="Verdana"/>
                <a:cs typeface="Verdana"/>
              </a:rPr>
              <a:t>ió</a:t>
            </a:r>
            <a:r>
              <a:rPr sz="1300" spc="0" dirty="0" smtClean="0">
                <a:latin typeface="Verdana"/>
                <a:cs typeface="Verdana"/>
              </a:rPr>
              <a:t>n</a:t>
            </a:r>
            <a:r>
              <a:rPr sz="1300" spc="-55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d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l</a:t>
            </a:r>
            <a:r>
              <a:rPr sz="1300" spc="5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país.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876" y="1992543"/>
            <a:ext cx="109506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3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876" y="4212122"/>
            <a:ext cx="109506" cy="18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3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28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09668" y="1550479"/>
            <a:ext cx="4045203" cy="438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648" y="461772"/>
            <a:ext cx="7914132" cy="6021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54163" y="1227582"/>
            <a:ext cx="7243940" cy="725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87231" y="2640639"/>
            <a:ext cx="87753" cy="647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02052" y="2376424"/>
            <a:ext cx="622935" cy="3192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6043" y="2376424"/>
            <a:ext cx="306577" cy="3289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85031" y="2380090"/>
            <a:ext cx="12418" cy="859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30927" y="2189099"/>
            <a:ext cx="112775" cy="1126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71031" y="2179828"/>
            <a:ext cx="458597" cy="5158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79284" y="2172462"/>
            <a:ext cx="171958" cy="523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80103" y="2376424"/>
            <a:ext cx="352425" cy="3289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15839" y="2376424"/>
            <a:ext cx="352425" cy="3289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91911" y="2376424"/>
            <a:ext cx="352425" cy="3289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06928" y="2376424"/>
            <a:ext cx="23805" cy="679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90470" y="2172462"/>
            <a:ext cx="351281" cy="5328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04527" y="2626868"/>
            <a:ext cx="79030" cy="751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28455" y="2626868"/>
            <a:ext cx="79030" cy="751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00955" y="2376424"/>
            <a:ext cx="171958" cy="31927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65675" y="2376424"/>
            <a:ext cx="307466" cy="32892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92719" y="2626868"/>
            <a:ext cx="79030" cy="751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66794" y="2376424"/>
            <a:ext cx="273938" cy="31927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40023" y="2376424"/>
            <a:ext cx="307466" cy="32892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55975" y="2376424"/>
            <a:ext cx="340867" cy="3271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07893" y="3117341"/>
            <a:ext cx="2746756" cy="5328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07893" y="3117341"/>
            <a:ext cx="2746756" cy="5328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07893" y="3117341"/>
            <a:ext cx="2746756" cy="5328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07893" y="3117341"/>
            <a:ext cx="2746756" cy="5328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07893" y="3117341"/>
            <a:ext cx="2746756" cy="5328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07893" y="3117341"/>
            <a:ext cx="2746756" cy="5328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07893" y="3117341"/>
            <a:ext cx="2746756" cy="5328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07893" y="3117341"/>
            <a:ext cx="2746756" cy="5328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07893" y="3117341"/>
            <a:ext cx="2746756" cy="5328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07893" y="3117341"/>
            <a:ext cx="2746756" cy="5328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07893" y="3117341"/>
            <a:ext cx="2746756" cy="5328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07893" y="3117341"/>
            <a:ext cx="2746756" cy="5328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8723" y="790955"/>
            <a:ext cx="8417052" cy="11841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96568" y="1735836"/>
            <a:ext cx="6341363" cy="11841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05100" y="2680716"/>
            <a:ext cx="3733800" cy="118414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5984451"/>
            <a:ext cx="2723005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6136851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16061" y="6136851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29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248466"/>
            <a:ext cx="8091013" cy="1142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6123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Costa</a:t>
            </a:r>
            <a:r>
              <a:rPr sz="4000" b="1" spc="75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Rica</a:t>
            </a:r>
            <a:r>
              <a:rPr sz="4000" b="1" spc="-252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y</a:t>
            </a:r>
            <a:r>
              <a:rPr sz="4000" b="1" spc="-7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la</a:t>
            </a:r>
            <a:r>
              <a:rPr sz="4000" b="1" spc="-1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104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gión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cent</a:t>
            </a:r>
            <a:r>
              <a:rPr sz="4000" b="1" spc="28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oamerica</a:t>
            </a:r>
            <a:r>
              <a:rPr sz="4000" b="1" spc="-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n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a:</a:t>
            </a:r>
            <a:r>
              <a:rPr sz="4000" b="1" spc="34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4000" b="1" spc="-35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la</a:t>
            </a:r>
            <a:r>
              <a:rPr sz="4000" b="1" spc="-1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gue</a:t>
            </a:r>
            <a:r>
              <a:rPr sz="4000" b="1" spc="88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27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</a:t>
            </a:r>
            <a:r>
              <a:rPr sz="4000" b="1" spc="76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</a:t>
            </a:r>
            <a:r>
              <a:rPr sz="4000" b="1" spc="-7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la</a:t>
            </a:r>
            <a:r>
              <a:rPr sz="4000" b="1" spc="-118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paz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419" y="1611455"/>
            <a:ext cx="7706127" cy="41350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91623">
              <a:lnSpc>
                <a:spcPts val="2916"/>
              </a:lnSpc>
              <a:spcBef>
                <a:spcPts val="180"/>
              </a:spcBef>
            </a:pPr>
            <a:r>
              <a:rPr sz="2400" spc="0" dirty="0" smtClean="0">
                <a:latin typeface="Verdana"/>
                <a:cs typeface="Verdana"/>
              </a:rPr>
              <a:t>Por otra</a:t>
            </a:r>
            <a:r>
              <a:rPr sz="2400" spc="14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parte,</a:t>
            </a:r>
            <a:r>
              <a:rPr sz="2400" spc="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den</a:t>
            </a:r>
            <a:r>
              <a:rPr sz="2400" spc="9" dirty="0" smtClean="0">
                <a:latin typeface="Verdana"/>
                <a:cs typeface="Verdana"/>
              </a:rPr>
              <a:t>t</a:t>
            </a:r>
            <a:r>
              <a:rPr sz="2400" spc="0" dirty="0" smtClean="0">
                <a:latin typeface="Verdana"/>
                <a:cs typeface="Verdana"/>
              </a:rPr>
              <a:t>ro</a:t>
            </a:r>
            <a:r>
              <a:rPr sz="2400" spc="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del</a:t>
            </a:r>
            <a:r>
              <a:rPr sz="2400" spc="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marco</a:t>
            </a:r>
            <a:r>
              <a:rPr sz="2400" spc="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de la G</a:t>
            </a:r>
            <a:r>
              <a:rPr sz="2400" spc="4" dirty="0" smtClean="0">
                <a:latin typeface="Verdana"/>
                <a:cs typeface="Verdana"/>
              </a:rPr>
              <a:t>u</a:t>
            </a:r>
            <a:r>
              <a:rPr sz="2400" spc="0" dirty="0" smtClean="0">
                <a:latin typeface="Verdana"/>
                <a:cs typeface="Verdana"/>
              </a:rPr>
              <a:t>e</a:t>
            </a:r>
            <a:r>
              <a:rPr sz="2400" spc="-4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ra </a:t>
            </a:r>
            <a:endParaRPr sz="2400">
              <a:latin typeface="Verdana"/>
              <a:cs typeface="Verdana"/>
            </a:endParaRPr>
          </a:p>
          <a:p>
            <a:pPr marL="12700" marR="291623">
              <a:lnSpc>
                <a:spcPts val="2916"/>
              </a:lnSpc>
            </a:pPr>
            <a:r>
              <a:rPr sz="2400" spc="0" dirty="0" smtClean="0">
                <a:latin typeface="Verdana"/>
                <a:cs typeface="Verdana"/>
              </a:rPr>
              <a:t>Fría, para de</a:t>
            </a:r>
            <a:r>
              <a:rPr sz="2400" spc="4" dirty="0" smtClean="0">
                <a:latin typeface="Verdana"/>
                <a:cs typeface="Verdana"/>
              </a:rPr>
              <a:t>t</a:t>
            </a:r>
            <a:r>
              <a:rPr sz="2400" spc="0" dirty="0" smtClean="0">
                <a:latin typeface="Verdana"/>
                <a:cs typeface="Verdana"/>
              </a:rPr>
              <a:t>ener el avance </a:t>
            </a:r>
            <a:r>
              <a:rPr sz="2400" spc="4" dirty="0" smtClean="0">
                <a:latin typeface="Verdana"/>
                <a:cs typeface="Verdana"/>
              </a:rPr>
              <a:t>d</a:t>
            </a:r>
            <a:r>
              <a:rPr sz="2400" spc="0" dirty="0" smtClean="0">
                <a:latin typeface="Verdana"/>
                <a:cs typeface="Verdana"/>
              </a:rPr>
              <a:t>el</a:t>
            </a:r>
            <a:r>
              <a:rPr sz="2400" spc="1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</a:t>
            </a:r>
            <a:r>
              <a:rPr sz="2400" spc="-4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m</a:t>
            </a:r>
            <a:r>
              <a:rPr sz="2400" spc="9" dirty="0" smtClean="0">
                <a:latin typeface="Verdana"/>
                <a:cs typeface="Verdana"/>
              </a:rPr>
              <a:t>u</a:t>
            </a:r>
            <a:r>
              <a:rPr sz="2400" spc="0" dirty="0" smtClean="0">
                <a:latin typeface="Verdana"/>
                <a:cs typeface="Verdana"/>
              </a:rPr>
              <a:t>nis</a:t>
            </a:r>
            <a:r>
              <a:rPr sz="2400" spc="4" dirty="0" smtClean="0">
                <a:latin typeface="Verdana"/>
                <a:cs typeface="Verdana"/>
              </a:rPr>
              <a:t>m</a:t>
            </a:r>
            <a:r>
              <a:rPr sz="2400" spc="0" dirty="0" smtClean="0">
                <a:latin typeface="Verdana"/>
                <a:cs typeface="Verdana"/>
              </a:rPr>
              <a:t>o</a:t>
            </a:r>
            <a:r>
              <a:rPr sz="2400" spc="24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en </a:t>
            </a:r>
            <a:endParaRPr sz="2400">
              <a:latin typeface="Verdana"/>
              <a:cs typeface="Verdana"/>
            </a:endParaRPr>
          </a:p>
          <a:p>
            <a:pPr marL="12700" marR="291623">
              <a:lnSpc>
                <a:spcPts val="2916"/>
              </a:lnSpc>
            </a:pPr>
            <a:r>
              <a:rPr sz="2400" spc="0" dirty="0" smtClean="0">
                <a:latin typeface="Verdana"/>
                <a:cs typeface="Verdana"/>
              </a:rPr>
              <a:t>Améri</a:t>
            </a:r>
            <a:r>
              <a:rPr sz="2400" spc="-4" dirty="0" smtClean="0">
                <a:latin typeface="Verdana"/>
                <a:cs typeface="Verdana"/>
              </a:rPr>
              <a:t>c</a:t>
            </a:r>
            <a:r>
              <a:rPr sz="2400" spc="0" dirty="0" smtClean="0">
                <a:latin typeface="Verdana"/>
                <a:cs typeface="Verdana"/>
              </a:rPr>
              <a:t>a</a:t>
            </a:r>
            <a:r>
              <a:rPr sz="2400" spc="-14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L</a:t>
            </a:r>
            <a:r>
              <a:rPr sz="2400" spc="-9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tina,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E</a:t>
            </a:r>
            <a:r>
              <a:rPr sz="2400" spc="-9" dirty="0" smtClean="0">
                <a:latin typeface="Verdana"/>
                <a:cs typeface="Verdana"/>
              </a:rPr>
              <a:t>s</a:t>
            </a:r>
            <a:r>
              <a:rPr sz="2400" spc="0" dirty="0" smtClean="0">
                <a:latin typeface="Verdana"/>
                <a:cs typeface="Verdana"/>
              </a:rPr>
              <a:t>tados</a:t>
            </a:r>
            <a:r>
              <a:rPr sz="2400" spc="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Unidos</a:t>
            </a:r>
            <a:r>
              <a:rPr sz="2400" spc="24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a</a:t>
            </a:r>
            <a:r>
              <a:rPr sz="2400" spc="-4" dirty="0" smtClean="0">
                <a:latin typeface="Verdana"/>
                <a:cs typeface="Verdana"/>
              </a:rPr>
              <a:t>s</a:t>
            </a:r>
            <a:r>
              <a:rPr sz="2400" spc="0" dirty="0" smtClean="0">
                <a:latin typeface="Verdana"/>
                <a:cs typeface="Verdana"/>
              </a:rPr>
              <a:t>um</a:t>
            </a:r>
            <a:r>
              <a:rPr sz="2400" spc="4" dirty="0" smtClean="0">
                <a:latin typeface="Verdana"/>
                <a:cs typeface="Verdana"/>
              </a:rPr>
              <a:t>i</a:t>
            </a:r>
            <a:r>
              <a:rPr sz="2400" spc="0" dirty="0" smtClean="0">
                <a:latin typeface="Verdana"/>
                <a:cs typeface="Verdana"/>
              </a:rPr>
              <a:t>ó</a:t>
            </a:r>
            <a:r>
              <a:rPr sz="2400" spc="14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la </a:t>
            </a:r>
            <a:endParaRPr sz="2400">
              <a:latin typeface="Verdana"/>
              <a:cs typeface="Verdana"/>
            </a:endParaRPr>
          </a:p>
          <a:p>
            <a:pPr marL="12700" marR="291623">
              <a:lnSpc>
                <a:spcPts val="2916"/>
              </a:lnSpc>
            </a:pPr>
            <a:r>
              <a:rPr sz="2400" spc="4" dirty="0" smtClean="0">
                <a:latin typeface="Verdana"/>
                <a:cs typeface="Verdana"/>
              </a:rPr>
              <a:t>d</a:t>
            </a:r>
            <a:r>
              <a:rPr sz="2400" spc="0" dirty="0" smtClean="0">
                <a:latin typeface="Verdana"/>
                <a:cs typeface="Verdana"/>
              </a:rPr>
              <a:t>e</a:t>
            </a:r>
            <a:r>
              <a:rPr sz="2400" spc="-4" dirty="0" smtClean="0">
                <a:latin typeface="Verdana"/>
                <a:cs typeface="Verdana"/>
              </a:rPr>
              <a:t>f</a:t>
            </a:r>
            <a:r>
              <a:rPr sz="2400" spc="0" dirty="0" smtClean="0">
                <a:latin typeface="Verdana"/>
                <a:cs typeface="Verdana"/>
              </a:rPr>
              <a:t>ensa de</a:t>
            </a:r>
            <a:r>
              <a:rPr sz="2400" spc="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sus in</a:t>
            </a:r>
            <a:r>
              <a:rPr sz="2400" spc="4" dirty="0" smtClean="0">
                <a:latin typeface="Verdana"/>
                <a:cs typeface="Verdana"/>
              </a:rPr>
              <a:t>t</a:t>
            </a:r>
            <a:r>
              <a:rPr sz="2400" spc="0" dirty="0" smtClean="0">
                <a:latin typeface="Verdana"/>
                <a:cs typeface="Verdana"/>
              </a:rPr>
              <a:t>e</a:t>
            </a:r>
            <a:r>
              <a:rPr sz="2400" spc="-4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es</a:t>
            </a:r>
            <a:r>
              <a:rPr sz="2400" spc="-4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s en</a:t>
            </a:r>
            <a:r>
              <a:rPr sz="2400" spc="14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Cen</a:t>
            </a:r>
            <a:r>
              <a:rPr sz="2400" spc="9" dirty="0" smtClean="0">
                <a:latin typeface="Verdana"/>
                <a:cs typeface="Verdana"/>
              </a:rPr>
              <a:t>t</a:t>
            </a:r>
            <a:r>
              <a:rPr sz="2400" spc="0" dirty="0" smtClean="0">
                <a:latin typeface="Verdana"/>
                <a:cs typeface="Verdana"/>
              </a:rPr>
              <a:t>ro</a:t>
            </a:r>
            <a:r>
              <a:rPr sz="2400" spc="2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América, </a:t>
            </a:r>
            <a:endParaRPr sz="2400">
              <a:latin typeface="Verdana"/>
              <a:cs typeface="Verdana"/>
            </a:endParaRPr>
          </a:p>
          <a:p>
            <a:pPr marL="12700" marR="291623">
              <a:lnSpc>
                <a:spcPts val="2916"/>
              </a:lnSpc>
            </a:pPr>
            <a:r>
              <a:rPr sz="2400" spc="0" dirty="0" smtClean="0">
                <a:latin typeface="Verdana"/>
                <a:cs typeface="Verdana"/>
              </a:rPr>
              <a:t>p</a:t>
            </a:r>
            <a:r>
              <a:rPr sz="2400" spc="9" dirty="0" smtClean="0">
                <a:latin typeface="Verdana"/>
                <a:cs typeface="Verdana"/>
              </a:rPr>
              <a:t>u</a:t>
            </a:r>
            <a:r>
              <a:rPr sz="2400" spc="0" dirty="0" smtClean="0">
                <a:latin typeface="Verdana"/>
                <a:cs typeface="Verdana"/>
              </a:rPr>
              <a:t>es la g</a:t>
            </a:r>
            <a:r>
              <a:rPr sz="2400" spc="9" dirty="0" smtClean="0">
                <a:latin typeface="Verdana"/>
                <a:cs typeface="Verdana"/>
              </a:rPr>
              <a:t>u</a:t>
            </a:r>
            <a:r>
              <a:rPr sz="2400" spc="0" dirty="0" smtClean="0">
                <a:latin typeface="Verdana"/>
                <a:cs typeface="Verdana"/>
              </a:rPr>
              <a:t>e</a:t>
            </a:r>
            <a:r>
              <a:rPr sz="2400" spc="-4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rilla,</a:t>
            </a:r>
            <a:r>
              <a:rPr sz="2400" spc="1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ali</a:t>
            </a:r>
            <a:r>
              <a:rPr sz="2400" spc="4" dirty="0" smtClean="0">
                <a:latin typeface="Verdana"/>
                <a:cs typeface="Verdana"/>
              </a:rPr>
              <a:t>m</a:t>
            </a:r>
            <a:r>
              <a:rPr sz="2400" spc="0" dirty="0" smtClean="0">
                <a:latin typeface="Verdana"/>
                <a:cs typeface="Verdana"/>
              </a:rPr>
              <a:t>entada por</a:t>
            </a:r>
            <a:r>
              <a:rPr sz="2400" spc="14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el </a:t>
            </a:r>
            <a:r>
              <a:rPr sz="2400" spc="4" dirty="0" smtClean="0">
                <a:latin typeface="Verdana"/>
                <a:cs typeface="Verdana"/>
              </a:rPr>
              <a:t>t</a:t>
            </a:r>
            <a:r>
              <a:rPr sz="2400" spc="0" dirty="0" smtClean="0">
                <a:latin typeface="Verdana"/>
                <a:cs typeface="Verdana"/>
              </a:rPr>
              <a:t>riu</a:t>
            </a:r>
            <a:r>
              <a:rPr sz="2400" spc="4" dirty="0" smtClean="0">
                <a:latin typeface="Verdana"/>
                <a:cs typeface="Verdana"/>
              </a:rPr>
              <a:t>n</a:t>
            </a:r>
            <a:r>
              <a:rPr sz="2400" spc="0" dirty="0" smtClean="0">
                <a:latin typeface="Verdana"/>
                <a:cs typeface="Verdana"/>
              </a:rPr>
              <a:t>fo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de</a:t>
            </a:r>
            <a:r>
              <a:rPr sz="2400" spc="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la </a:t>
            </a:r>
            <a:endParaRPr sz="2400">
              <a:latin typeface="Verdana"/>
              <a:cs typeface="Verdana"/>
            </a:endParaRPr>
          </a:p>
          <a:p>
            <a:pPr marL="12700" marR="291623">
              <a:lnSpc>
                <a:spcPts val="2916"/>
              </a:lnSpc>
            </a:pPr>
            <a:r>
              <a:rPr sz="2400" spc="0" dirty="0" smtClean="0">
                <a:latin typeface="Verdana"/>
                <a:cs typeface="Verdana"/>
              </a:rPr>
              <a:t>r</a:t>
            </a:r>
            <a:r>
              <a:rPr sz="2400" spc="-4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v</a:t>
            </a:r>
            <a:r>
              <a:rPr sz="2400" spc="-9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luc</a:t>
            </a:r>
            <a:r>
              <a:rPr sz="2400" spc="4" dirty="0" smtClean="0">
                <a:latin typeface="Verdana"/>
                <a:cs typeface="Verdana"/>
              </a:rPr>
              <a:t>i</a:t>
            </a:r>
            <a:r>
              <a:rPr sz="2400" spc="0" dirty="0" smtClean="0">
                <a:latin typeface="Verdana"/>
                <a:cs typeface="Verdana"/>
              </a:rPr>
              <a:t>ón</a:t>
            </a:r>
            <a:r>
              <a:rPr sz="2400" spc="2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cuba</a:t>
            </a:r>
            <a:r>
              <a:rPr sz="2400" spc="9" dirty="0" smtClean="0">
                <a:latin typeface="Verdana"/>
                <a:cs typeface="Verdana"/>
              </a:rPr>
              <a:t>n</a:t>
            </a:r>
            <a:r>
              <a:rPr sz="2400" spc="0" dirty="0" smtClean="0">
                <a:latin typeface="Verdana"/>
                <a:cs typeface="Verdana"/>
              </a:rPr>
              <a:t>a, a</a:t>
            </a:r>
            <a:r>
              <a:rPr sz="2400" spc="9" dirty="0" smtClean="0">
                <a:latin typeface="Verdana"/>
                <a:cs typeface="Verdana"/>
              </a:rPr>
              <a:t>m</a:t>
            </a:r>
            <a:r>
              <a:rPr sz="2400" spc="0" dirty="0" smtClean="0">
                <a:latin typeface="Verdana"/>
                <a:cs typeface="Verdana"/>
              </a:rPr>
              <a:t>enazaba c</a:t>
            </a:r>
            <a:r>
              <a:rPr sz="2400" spc="-9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n</a:t>
            </a:r>
            <a:r>
              <a:rPr sz="2400" spc="44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la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ts val="2315"/>
              </a:lnSpc>
            </a:pPr>
            <a:r>
              <a:rPr sz="3600" spc="0" baseline="-1142" dirty="0" smtClean="0">
                <a:latin typeface="Verdana"/>
                <a:cs typeface="Verdana"/>
              </a:rPr>
              <a:t>i</a:t>
            </a:r>
            <a:r>
              <a:rPr sz="3600" spc="4" baseline="-1142" dirty="0" smtClean="0">
                <a:latin typeface="Verdana"/>
                <a:cs typeface="Verdana"/>
              </a:rPr>
              <a:t>m</a:t>
            </a:r>
            <a:r>
              <a:rPr sz="3600" spc="0" baseline="-1142" dirty="0" smtClean="0">
                <a:latin typeface="Verdana"/>
                <a:cs typeface="Verdana"/>
              </a:rPr>
              <a:t>pla</a:t>
            </a:r>
            <a:r>
              <a:rPr sz="3600" spc="9" baseline="-1142" dirty="0" smtClean="0">
                <a:latin typeface="Verdana"/>
                <a:cs typeface="Verdana"/>
              </a:rPr>
              <a:t>n</a:t>
            </a:r>
            <a:r>
              <a:rPr sz="3600" spc="0" baseline="-1142" dirty="0" smtClean="0">
                <a:latin typeface="Verdana"/>
                <a:cs typeface="Verdana"/>
              </a:rPr>
              <a:t>tación</a:t>
            </a:r>
            <a:r>
              <a:rPr sz="3600" spc="14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de</a:t>
            </a:r>
            <a:r>
              <a:rPr sz="3600" spc="9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gob</a:t>
            </a:r>
            <a:r>
              <a:rPr sz="3600" spc="4" baseline="-1142" dirty="0" smtClean="0">
                <a:latin typeface="Verdana"/>
                <a:cs typeface="Verdana"/>
              </a:rPr>
              <a:t>i</a:t>
            </a:r>
            <a:r>
              <a:rPr sz="3600" spc="0" baseline="-1142" dirty="0" smtClean="0">
                <a:latin typeface="Verdana"/>
                <a:cs typeface="Verdana"/>
              </a:rPr>
              <a:t>e</a:t>
            </a:r>
            <a:r>
              <a:rPr sz="3600" spc="-4" baseline="-1142" dirty="0" smtClean="0">
                <a:latin typeface="Verdana"/>
                <a:cs typeface="Verdana"/>
              </a:rPr>
              <a:t>r</a:t>
            </a:r>
            <a:r>
              <a:rPr sz="3600" spc="0" baseline="-1142" dirty="0" smtClean="0">
                <a:latin typeface="Verdana"/>
                <a:cs typeface="Verdana"/>
              </a:rPr>
              <a:t>nos</a:t>
            </a:r>
            <a:r>
              <a:rPr sz="3600" spc="29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c</a:t>
            </a:r>
            <a:r>
              <a:rPr sz="3600" spc="-4" baseline="-1142" dirty="0" smtClean="0">
                <a:latin typeface="Verdana"/>
                <a:cs typeface="Verdana"/>
              </a:rPr>
              <a:t>o</a:t>
            </a:r>
            <a:r>
              <a:rPr sz="3600" spc="0" baseline="-1142" dirty="0" smtClean="0">
                <a:latin typeface="Verdana"/>
                <a:cs typeface="Verdana"/>
              </a:rPr>
              <a:t>m</a:t>
            </a:r>
            <a:r>
              <a:rPr sz="3600" spc="9" baseline="-1142" dirty="0" smtClean="0">
                <a:latin typeface="Verdana"/>
                <a:cs typeface="Verdana"/>
              </a:rPr>
              <a:t>u</a:t>
            </a:r>
            <a:r>
              <a:rPr sz="3600" spc="0" baseline="-1142" dirty="0" smtClean="0">
                <a:latin typeface="Verdana"/>
                <a:cs typeface="Verdana"/>
              </a:rPr>
              <a:t>nistas</a:t>
            </a:r>
            <a:r>
              <a:rPr sz="3600" spc="19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en</a:t>
            </a:r>
            <a:r>
              <a:rPr sz="3600" spc="9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el área.</a:t>
            </a:r>
            <a:endParaRPr sz="2400">
              <a:latin typeface="Verdana"/>
              <a:cs typeface="Verdana"/>
            </a:endParaRPr>
          </a:p>
          <a:p>
            <a:pPr marL="12700" marR="45720">
              <a:lnSpc>
                <a:spcPts val="2305"/>
              </a:lnSpc>
            </a:pPr>
            <a:r>
              <a:rPr sz="3600" spc="0" baseline="-1142" dirty="0" smtClean="0">
                <a:latin typeface="Verdana"/>
                <a:cs typeface="Verdana"/>
              </a:rPr>
              <a:t>Como r</a:t>
            </a:r>
            <a:r>
              <a:rPr sz="3600" spc="-9" baseline="-1142" dirty="0" smtClean="0">
                <a:latin typeface="Verdana"/>
                <a:cs typeface="Verdana"/>
              </a:rPr>
              <a:t>e</a:t>
            </a:r>
            <a:r>
              <a:rPr sz="3600" spc="0" baseline="-1142" dirty="0" smtClean="0">
                <a:latin typeface="Verdana"/>
                <a:cs typeface="Verdana"/>
              </a:rPr>
              <a:t>sultado,</a:t>
            </a:r>
            <a:r>
              <a:rPr sz="3600" spc="19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instaló</a:t>
            </a:r>
            <a:r>
              <a:rPr sz="3600" spc="24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bas</a:t>
            </a:r>
            <a:r>
              <a:rPr sz="3600" spc="-4" baseline="-1142" dirty="0" smtClean="0">
                <a:latin typeface="Verdana"/>
                <a:cs typeface="Verdana"/>
              </a:rPr>
              <a:t>e</a:t>
            </a:r>
            <a:r>
              <a:rPr sz="3600" spc="0" baseline="-1142" dirty="0" smtClean="0">
                <a:latin typeface="Verdana"/>
                <a:cs typeface="Verdana"/>
              </a:rPr>
              <a:t>s mil</a:t>
            </a:r>
            <a:r>
              <a:rPr sz="3600" spc="4" baseline="-1142" dirty="0" smtClean="0">
                <a:latin typeface="Verdana"/>
                <a:cs typeface="Verdana"/>
              </a:rPr>
              <a:t>i</a:t>
            </a:r>
            <a:r>
              <a:rPr sz="3600" spc="0" baseline="-1142" dirty="0" smtClean="0">
                <a:latin typeface="Verdana"/>
                <a:cs typeface="Verdana"/>
              </a:rPr>
              <a:t>ta</a:t>
            </a:r>
            <a:r>
              <a:rPr sz="3600" spc="-4" baseline="-1142" dirty="0" smtClean="0">
                <a:latin typeface="Verdana"/>
                <a:cs typeface="Verdana"/>
              </a:rPr>
              <a:t>r</a:t>
            </a:r>
            <a:r>
              <a:rPr sz="3600" spc="0" baseline="-1142" dirty="0" smtClean="0">
                <a:latin typeface="Verdana"/>
                <a:cs typeface="Verdana"/>
              </a:rPr>
              <a:t>es</a:t>
            </a:r>
            <a:r>
              <a:rPr sz="3600" spc="24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en</a:t>
            </a:r>
            <a:endParaRPr sz="2400">
              <a:latin typeface="Verdana"/>
              <a:cs typeface="Verdana"/>
            </a:endParaRPr>
          </a:p>
          <a:p>
            <a:pPr marL="12700" marR="45720">
              <a:lnSpc>
                <a:spcPts val="2305"/>
              </a:lnSpc>
            </a:pPr>
            <a:r>
              <a:rPr sz="3600" spc="0" baseline="-1142" dirty="0" smtClean="0">
                <a:latin typeface="Verdana"/>
                <a:cs typeface="Verdana"/>
              </a:rPr>
              <a:t>H</a:t>
            </a:r>
            <a:r>
              <a:rPr sz="3600" spc="-9" baseline="-1142" dirty="0" smtClean="0">
                <a:latin typeface="Verdana"/>
                <a:cs typeface="Verdana"/>
              </a:rPr>
              <a:t>o</a:t>
            </a:r>
            <a:r>
              <a:rPr sz="3600" spc="0" baseline="-1142" dirty="0" smtClean="0">
                <a:latin typeface="Verdana"/>
                <a:cs typeface="Verdana"/>
              </a:rPr>
              <a:t>n</a:t>
            </a:r>
            <a:r>
              <a:rPr sz="3600" spc="9" baseline="-1142" dirty="0" smtClean="0">
                <a:latin typeface="Verdana"/>
                <a:cs typeface="Verdana"/>
              </a:rPr>
              <a:t>d</a:t>
            </a:r>
            <a:r>
              <a:rPr sz="3600" spc="0" baseline="-1142" dirty="0" smtClean="0">
                <a:latin typeface="Verdana"/>
                <a:cs typeface="Verdana"/>
              </a:rPr>
              <a:t>uras</a:t>
            </a:r>
            <a:r>
              <a:rPr sz="3600" spc="9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para enfr</a:t>
            </a:r>
            <a:r>
              <a:rPr sz="3600" spc="-4" baseline="-1142" dirty="0" smtClean="0">
                <a:latin typeface="Verdana"/>
                <a:cs typeface="Verdana"/>
              </a:rPr>
              <a:t>e</a:t>
            </a:r>
            <a:r>
              <a:rPr sz="3600" spc="0" baseline="-1142" dirty="0" smtClean="0">
                <a:latin typeface="Verdana"/>
                <a:cs typeface="Verdana"/>
              </a:rPr>
              <a:t>n</a:t>
            </a:r>
            <a:r>
              <a:rPr sz="3600" spc="4" baseline="-1142" dirty="0" smtClean="0">
                <a:latin typeface="Verdana"/>
                <a:cs typeface="Verdana"/>
              </a:rPr>
              <a:t>t</a:t>
            </a:r>
            <a:r>
              <a:rPr sz="3600" spc="0" baseline="-1142" dirty="0" smtClean="0">
                <a:latin typeface="Verdana"/>
                <a:cs typeface="Verdana"/>
              </a:rPr>
              <a:t>ar</a:t>
            </a:r>
            <a:r>
              <a:rPr sz="3600" spc="14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a </a:t>
            </a:r>
            <a:r>
              <a:rPr sz="3600" spc="4" baseline="-1142" dirty="0" smtClean="0">
                <a:latin typeface="Verdana"/>
                <a:cs typeface="Verdana"/>
              </a:rPr>
              <a:t>l</a:t>
            </a:r>
            <a:r>
              <a:rPr sz="3600" spc="0" baseline="-1142" dirty="0" smtClean="0">
                <a:latin typeface="Verdana"/>
                <a:cs typeface="Verdana"/>
              </a:rPr>
              <a:t>os</a:t>
            </a:r>
            <a:r>
              <a:rPr sz="3600" spc="9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sand</a:t>
            </a:r>
            <a:r>
              <a:rPr sz="3600" spc="4" baseline="-1142" dirty="0" smtClean="0">
                <a:latin typeface="Verdana"/>
                <a:cs typeface="Verdana"/>
              </a:rPr>
              <a:t>i</a:t>
            </a:r>
            <a:r>
              <a:rPr sz="3600" spc="0" baseline="-1142" dirty="0" smtClean="0">
                <a:latin typeface="Verdana"/>
                <a:cs typeface="Verdana"/>
              </a:rPr>
              <a:t>nistas</a:t>
            </a:r>
            <a:r>
              <a:rPr sz="3600" spc="19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en</a:t>
            </a:r>
            <a:endParaRPr sz="2400">
              <a:latin typeface="Verdana"/>
              <a:cs typeface="Verdana"/>
            </a:endParaRPr>
          </a:p>
          <a:p>
            <a:pPr marL="12700" marR="45720">
              <a:lnSpc>
                <a:spcPts val="2305"/>
              </a:lnSpc>
            </a:pPr>
            <a:r>
              <a:rPr sz="3600" spc="0" baseline="-1142" dirty="0" smtClean="0">
                <a:latin typeface="Verdana"/>
                <a:cs typeface="Verdana"/>
              </a:rPr>
              <a:t>Nicaragua y,</a:t>
            </a:r>
            <a:r>
              <a:rPr sz="3600" spc="19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poste</a:t>
            </a:r>
            <a:r>
              <a:rPr sz="3600" spc="-4" baseline="-1142" dirty="0" smtClean="0">
                <a:latin typeface="Verdana"/>
                <a:cs typeface="Verdana"/>
              </a:rPr>
              <a:t>r</a:t>
            </a:r>
            <a:r>
              <a:rPr sz="3600" spc="0" baseline="-1142" dirty="0" smtClean="0">
                <a:latin typeface="Verdana"/>
                <a:cs typeface="Verdana"/>
              </a:rPr>
              <a:t>io</a:t>
            </a:r>
            <a:r>
              <a:rPr sz="3600" spc="-4" baseline="-1142" dirty="0" smtClean="0">
                <a:latin typeface="Verdana"/>
                <a:cs typeface="Verdana"/>
              </a:rPr>
              <a:t>r</a:t>
            </a:r>
            <a:r>
              <a:rPr sz="3600" spc="0" baseline="-1142" dirty="0" smtClean="0">
                <a:latin typeface="Verdana"/>
                <a:cs typeface="Verdana"/>
              </a:rPr>
              <a:t>men</a:t>
            </a:r>
            <a:r>
              <a:rPr sz="3600" spc="9" baseline="-1142" dirty="0" smtClean="0">
                <a:latin typeface="Verdana"/>
                <a:cs typeface="Verdana"/>
              </a:rPr>
              <a:t>t</a:t>
            </a:r>
            <a:r>
              <a:rPr sz="3600" spc="0" baseline="-1142" dirty="0" smtClean="0">
                <a:latin typeface="Verdana"/>
                <a:cs typeface="Verdana"/>
              </a:rPr>
              <a:t>e,</a:t>
            </a:r>
            <a:r>
              <a:rPr sz="3600" spc="29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para apoyar</a:t>
            </a:r>
            <a:r>
              <a:rPr sz="3600" spc="9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a</a:t>
            </a:r>
            <a:r>
              <a:rPr sz="3600" spc="24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la</a:t>
            </a:r>
            <a:endParaRPr sz="2400">
              <a:latin typeface="Verdana"/>
              <a:cs typeface="Verdana"/>
            </a:endParaRPr>
          </a:p>
          <a:p>
            <a:pPr marL="12700" marR="45720">
              <a:lnSpc>
                <a:spcPts val="2305"/>
              </a:lnSpc>
            </a:pPr>
            <a:r>
              <a:rPr sz="3600" spc="0" baseline="-1142" dirty="0" smtClean="0">
                <a:latin typeface="Verdana"/>
                <a:cs typeface="Verdana"/>
              </a:rPr>
              <a:t>"Co</a:t>
            </a:r>
            <a:r>
              <a:rPr sz="3600" spc="4" baseline="-1142" dirty="0" smtClean="0">
                <a:latin typeface="Verdana"/>
                <a:cs typeface="Verdana"/>
              </a:rPr>
              <a:t>n</a:t>
            </a:r>
            <a:r>
              <a:rPr sz="3600" spc="0" baseline="-1142" dirty="0" smtClean="0">
                <a:latin typeface="Verdana"/>
                <a:cs typeface="Verdana"/>
              </a:rPr>
              <a:t>tra" y</a:t>
            </a:r>
            <a:r>
              <a:rPr sz="3600" spc="9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al ejé</a:t>
            </a:r>
            <a:r>
              <a:rPr sz="3600" spc="-4" baseline="-1142" dirty="0" smtClean="0">
                <a:latin typeface="Verdana"/>
                <a:cs typeface="Verdana"/>
              </a:rPr>
              <a:t>r</a:t>
            </a:r>
            <a:r>
              <a:rPr sz="3600" spc="0" baseline="-1142" dirty="0" smtClean="0">
                <a:latin typeface="Verdana"/>
                <a:cs typeface="Verdana"/>
              </a:rPr>
              <a:t>cito salvado</a:t>
            </a:r>
            <a:r>
              <a:rPr sz="3600" spc="-4" baseline="-1142" dirty="0" smtClean="0">
                <a:latin typeface="Verdana"/>
                <a:cs typeface="Verdana"/>
              </a:rPr>
              <a:t>r</a:t>
            </a:r>
            <a:r>
              <a:rPr sz="3600" spc="0" baseline="-1142" dirty="0" smtClean="0">
                <a:latin typeface="Verdana"/>
                <a:cs typeface="Verdana"/>
              </a:rPr>
              <a:t>eño,</a:t>
            </a:r>
            <a:r>
              <a:rPr sz="3600" spc="44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además, se</a:t>
            </a:r>
            <a:endParaRPr sz="2400">
              <a:latin typeface="Verdana"/>
              <a:cs typeface="Verdana"/>
            </a:endParaRPr>
          </a:p>
          <a:p>
            <a:pPr marL="12700" marR="45720">
              <a:lnSpc>
                <a:spcPts val="2305"/>
              </a:lnSpc>
            </a:pPr>
            <a:r>
              <a:rPr sz="3600" spc="0" baseline="-1142" dirty="0" smtClean="0">
                <a:latin typeface="Verdana"/>
                <a:cs typeface="Verdana"/>
              </a:rPr>
              <a:t>i</a:t>
            </a:r>
            <a:r>
              <a:rPr sz="3600" spc="4" baseline="-1142" dirty="0" smtClean="0">
                <a:latin typeface="Verdana"/>
                <a:cs typeface="Verdana"/>
              </a:rPr>
              <a:t>m</a:t>
            </a:r>
            <a:r>
              <a:rPr sz="3600" spc="0" baseline="-1142" dirty="0" smtClean="0">
                <a:latin typeface="Verdana"/>
                <a:cs typeface="Verdana"/>
              </a:rPr>
              <a:t>p</a:t>
            </a:r>
            <a:r>
              <a:rPr sz="3600" spc="9" baseline="-1142" dirty="0" smtClean="0">
                <a:latin typeface="Verdana"/>
                <a:cs typeface="Verdana"/>
              </a:rPr>
              <a:t>u</a:t>
            </a:r>
            <a:r>
              <a:rPr sz="3600" spc="0" baseline="-1142" dirty="0" smtClean="0">
                <a:latin typeface="Verdana"/>
                <a:cs typeface="Verdana"/>
              </a:rPr>
              <a:t>so un</a:t>
            </a:r>
            <a:r>
              <a:rPr sz="3600" spc="14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blo</a:t>
            </a:r>
            <a:r>
              <a:rPr sz="3600" spc="4" baseline="-1142" dirty="0" smtClean="0">
                <a:latin typeface="Verdana"/>
                <a:cs typeface="Verdana"/>
              </a:rPr>
              <a:t>q</a:t>
            </a:r>
            <a:r>
              <a:rPr sz="3600" spc="0" baseline="-1142" dirty="0" smtClean="0">
                <a:latin typeface="Verdana"/>
                <a:cs typeface="Verdana"/>
              </a:rPr>
              <a:t>ueo</a:t>
            </a:r>
            <a:r>
              <a:rPr sz="3600" spc="29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ec</a:t>
            </a:r>
            <a:r>
              <a:rPr sz="3600" spc="-9" baseline="-1142" dirty="0" smtClean="0">
                <a:latin typeface="Verdana"/>
                <a:cs typeface="Verdana"/>
              </a:rPr>
              <a:t>o</a:t>
            </a:r>
            <a:r>
              <a:rPr sz="3600" spc="0" baseline="-1142" dirty="0" smtClean="0">
                <a:latin typeface="Verdana"/>
                <a:cs typeface="Verdana"/>
              </a:rPr>
              <a:t>nóm</a:t>
            </a:r>
            <a:r>
              <a:rPr sz="3600" spc="4" baseline="-1142" dirty="0" smtClean="0">
                <a:latin typeface="Verdana"/>
                <a:cs typeface="Verdana"/>
              </a:rPr>
              <a:t>i</a:t>
            </a:r>
            <a:r>
              <a:rPr sz="3600" spc="0" baseline="-1142" dirty="0" smtClean="0">
                <a:latin typeface="Verdana"/>
                <a:cs typeface="Verdana"/>
              </a:rPr>
              <a:t>co</a:t>
            </a:r>
            <a:r>
              <a:rPr sz="3600" spc="24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a </a:t>
            </a:r>
            <a:r>
              <a:rPr sz="3600" spc="4" baseline="-1142" dirty="0" smtClean="0">
                <a:latin typeface="Verdana"/>
                <a:cs typeface="Verdana"/>
              </a:rPr>
              <a:t>N</a:t>
            </a:r>
            <a:r>
              <a:rPr sz="3600" spc="0" baseline="-1142" dirty="0" smtClean="0">
                <a:latin typeface="Verdana"/>
                <a:cs typeface="Verdana"/>
              </a:rPr>
              <a:t>ica</a:t>
            </a:r>
            <a:r>
              <a:rPr sz="3600" spc="-4" baseline="-1142" dirty="0" smtClean="0">
                <a:latin typeface="Verdana"/>
                <a:cs typeface="Verdana"/>
              </a:rPr>
              <a:t>r</a:t>
            </a:r>
            <a:r>
              <a:rPr sz="3600" spc="0" baseline="-1142" dirty="0" smtClean="0">
                <a:latin typeface="Verdana"/>
                <a:cs typeface="Verdana"/>
              </a:rPr>
              <a:t>agua</a:t>
            </a:r>
            <a:r>
              <a:rPr sz="3600" spc="49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y</a:t>
            </a:r>
            <a:r>
              <a:rPr sz="3600" spc="14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se</a:t>
            </a:r>
            <a:endParaRPr sz="2400">
              <a:latin typeface="Verdana"/>
              <a:cs typeface="Verdana"/>
            </a:endParaRPr>
          </a:p>
          <a:p>
            <a:pPr marL="12700" marR="45720">
              <a:lnSpc>
                <a:spcPts val="2305"/>
              </a:lnSpc>
            </a:pPr>
            <a:r>
              <a:rPr sz="3600" spc="0" baseline="-1142" dirty="0" smtClean="0">
                <a:latin typeface="Verdana"/>
                <a:cs typeface="Verdana"/>
              </a:rPr>
              <a:t>buscó integrar</a:t>
            </a:r>
            <a:r>
              <a:rPr sz="3600" spc="14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las ec</a:t>
            </a:r>
            <a:r>
              <a:rPr sz="3600" spc="-9" baseline="-1142" dirty="0" smtClean="0">
                <a:latin typeface="Verdana"/>
                <a:cs typeface="Verdana"/>
              </a:rPr>
              <a:t>o</a:t>
            </a:r>
            <a:r>
              <a:rPr sz="3600" spc="0" baseline="-1142" dirty="0" smtClean="0">
                <a:latin typeface="Verdana"/>
                <a:cs typeface="Verdana"/>
              </a:rPr>
              <a:t>nomías</a:t>
            </a:r>
            <a:r>
              <a:rPr sz="3600" spc="14" baseline="-1142" dirty="0" smtClean="0">
                <a:latin typeface="Verdana"/>
                <a:cs typeface="Verdana"/>
              </a:rPr>
              <a:t> </a:t>
            </a:r>
            <a:r>
              <a:rPr sz="3600" spc="0" baseline="-1142" dirty="0" smtClean="0">
                <a:latin typeface="Verdana"/>
                <a:cs typeface="Verdana"/>
              </a:rPr>
              <a:t>de </a:t>
            </a:r>
            <a:r>
              <a:rPr sz="3600" spc="4" baseline="-1142" dirty="0" smtClean="0">
                <a:latin typeface="Verdana"/>
                <a:cs typeface="Verdana"/>
              </a:rPr>
              <a:t>l</a:t>
            </a:r>
            <a:r>
              <a:rPr sz="3600" spc="0" baseline="-1142" dirty="0" smtClean="0">
                <a:latin typeface="Verdana"/>
                <a:cs typeface="Verdana"/>
              </a:rPr>
              <a:t>as otr</a:t>
            </a:r>
            <a:r>
              <a:rPr sz="3600" spc="-4" baseline="-1142" dirty="0" smtClean="0">
                <a:latin typeface="Verdana"/>
                <a:cs typeface="Verdana"/>
              </a:rPr>
              <a:t>a</a:t>
            </a:r>
            <a:r>
              <a:rPr sz="3600" spc="0" baseline="-1142" dirty="0" smtClean="0">
                <a:latin typeface="Verdana"/>
                <a:cs typeface="Verdana"/>
              </a:rPr>
              <a:t>s</a:t>
            </a:r>
            <a:endParaRPr sz="2400">
              <a:latin typeface="Verdana"/>
              <a:cs typeface="Verdana"/>
            </a:endParaRPr>
          </a:p>
          <a:p>
            <a:pPr marL="12700" marR="45720">
              <a:lnSpc>
                <a:spcPts val="2400"/>
              </a:lnSpc>
              <a:spcBef>
                <a:spcPts val="4"/>
              </a:spcBef>
            </a:pPr>
            <a:r>
              <a:rPr sz="2400" spc="0" dirty="0" smtClean="0">
                <a:latin typeface="Verdana"/>
                <a:cs typeface="Verdana"/>
              </a:rPr>
              <a:t>naciones al</a:t>
            </a:r>
            <a:r>
              <a:rPr sz="2400" spc="9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merc</a:t>
            </a:r>
            <a:r>
              <a:rPr sz="2400" spc="-4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do norte</a:t>
            </a:r>
            <a:r>
              <a:rPr sz="2400" spc="-4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mericano.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1668548"/>
            <a:ext cx="197063" cy="269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5"/>
              </a:lnSpc>
              <a:spcBef>
                <a:spcPts val="101"/>
              </a:spcBef>
            </a:pPr>
            <a:r>
              <a:rPr sz="19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1634" y="6392579"/>
            <a:ext cx="12479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3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248466"/>
            <a:ext cx="7685095" cy="1142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El</a:t>
            </a:r>
            <a:r>
              <a:rPr sz="4000" b="1" spc="-13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-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a</a:t>
            </a:r>
            <a:r>
              <a:rPr sz="4000" b="1" spc="95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ribo</a:t>
            </a:r>
            <a:r>
              <a:rPr sz="4000" b="1" spc="9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4000" b="1" spc="-37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la</a:t>
            </a:r>
            <a:r>
              <a:rPr sz="4000" b="1" spc="-108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paz</a:t>
            </a:r>
            <a:r>
              <a:rPr sz="4000" b="1" spc="5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y</a:t>
            </a:r>
            <a:r>
              <a:rPr sz="4000" b="1" spc="-7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la</a:t>
            </a:r>
            <a:r>
              <a:rPr sz="4000" b="1" spc="-1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democ</a:t>
            </a:r>
            <a:r>
              <a:rPr sz="4000" b="1" spc="28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acia</a:t>
            </a:r>
            <a:r>
              <a:rPr sz="4000" b="1" spc="15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</a:t>
            </a:r>
            <a:endParaRPr sz="4000">
              <a:latin typeface="Times New Roman"/>
              <a:cs typeface="Times New Roman"/>
            </a:endParaRPr>
          </a:p>
          <a:p>
            <a:pPr marL="12700" marR="76123">
              <a:lnSpc>
                <a:spcPct val="95825"/>
              </a:lnSpc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El</a:t>
            </a:r>
            <a:r>
              <a:rPr sz="4000" b="1" spc="-13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-14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al</a:t>
            </a:r>
            <a:r>
              <a:rPr sz="4000" b="1" spc="-114" dirty="0" smtClean="0">
                <a:solidFill>
                  <a:srgbClr val="171B73"/>
                </a:solidFill>
                <a:latin typeface="Times New Roman"/>
                <a:cs typeface="Times New Roman"/>
              </a:rPr>
              <a:t>v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ador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7419" y="1613434"/>
            <a:ext cx="7720654" cy="3938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30"/>
              </a:lnSpc>
              <a:spcBef>
                <a:spcPts val="170"/>
              </a:spcBef>
            </a:pPr>
            <a:r>
              <a:rPr sz="2000" spc="0" dirty="0" smtClean="0">
                <a:latin typeface="Verdana"/>
                <a:cs typeface="Verdana"/>
              </a:rPr>
              <a:t>En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och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nta,</a:t>
            </a:r>
            <a:r>
              <a:rPr sz="2000" spc="-2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Fr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nte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Fa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abundo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Martí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a L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Nac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ona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, agrupó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 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nco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gan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zac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 gu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rill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zqu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d</a:t>
            </a:r>
            <a:r>
              <a:rPr sz="2000" spc="0" dirty="0" smtClean="0">
                <a:latin typeface="Verdana"/>
                <a:cs typeface="Verdana"/>
              </a:rPr>
              <a:t>a e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4" dirty="0" smtClean="0">
                <a:latin typeface="Verdana"/>
                <a:cs typeface="Verdana"/>
              </a:rPr>
              <a:t>g</a:t>
            </a:r>
            <a:r>
              <a:rPr sz="2000" spc="0" dirty="0" smtClean="0">
                <a:latin typeface="Verdana"/>
                <a:cs typeface="Verdana"/>
              </a:rPr>
              <a:t>ue</a:t>
            </a:r>
            <a:r>
              <a:rPr sz="2000" spc="-9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ra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ntra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 r</a:t>
            </a:r>
            <a:r>
              <a:rPr sz="2000" spc="-9" dirty="0" smtClean="0">
                <a:latin typeface="Verdana"/>
                <a:cs typeface="Verdana"/>
              </a:rPr>
              <a:t>é</a:t>
            </a:r>
            <a:r>
              <a:rPr sz="2000" spc="0" dirty="0" smtClean="0">
                <a:latin typeface="Verdana"/>
                <a:cs typeface="Verdana"/>
              </a:rPr>
              <a:t>g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me</a:t>
            </a:r>
            <a:r>
              <a:rPr sz="2000" spc="0" dirty="0" smtClean="0">
                <a:latin typeface="Verdana"/>
                <a:cs typeface="Verdana"/>
              </a:rPr>
              <a:t>n m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-9" dirty="0" smtClean="0">
                <a:latin typeface="Verdana"/>
                <a:cs typeface="Verdana"/>
              </a:rPr>
              <a:t>li</a:t>
            </a:r>
            <a:r>
              <a:rPr sz="2000" spc="0" dirty="0" smtClean="0">
                <a:latin typeface="Verdana"/>
                <a:cs typeface="Verdana"/>
              </a:rPr>
              <a:t>tar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que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gob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rnaba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El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vad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</a:t>
            </a:r>
            <a:r>
              <a:rPr sz="2000" spc="14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nequ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dad 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que v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9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-4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ay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a p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ón. </a:t>
            </a:r>
            <a:r>
              <a:rPr sz="2000" spc="4" dirty="0" smtClean="0">
                <a:latin typeface="Verdana"/>
                <a:cs typeface="Verdana"/>
              </a:rPr>
              <a:t>P</a:t>
            </a:r>
            <a:r>
              <a:rPr sz="2000" spc="0" dirty="0" smtClean="0">
                <a:latin typeface="Verdana"/>
                <a:cs typeface="Verdana"/>
              </a:rPr>
              <a:t>or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su pa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te,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ayuda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no</a:t>
            </a:r>
            <a:r>
              <a:rPr sz="2000" spc="-4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nados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"escuad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on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5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mili</a:t>
            </a:r>
            <a:r>
              <a:rPr sz="2000" spc="0" dirty="0" smtClean="0">
                <a:latin typeface="Verdana"/>
                <a:cs typeface="Verdana"/>
              </a:rPr>
              <a:t>tar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9" dirty="0" smtClean="0">
                <a:latin typeface="Verdana"/>
                <a:cs typeface="Verdana"/>
              </a:rPr>
              <a:t>s</a:t>
            </a:r>
            <a:r>
              <a:rPr sz="2000" spc="0" dirty="0" smtClean="0">
                <a:latin typeface="Verdana"/>
                <a:cs typeface="Verdana"/>
              </a:rPr>
              <a:t>",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gad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 marL="12700" marR="92289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bat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r a 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tro</a:t>
            </a:r>
            <a:r>
              <a:rPr sz="2000" spc="-4" dirty="0" smtClean="0">
                <a:latin typeface="Verdana"/>
                <a:cs typeface="Verdana"/>
              </a:rPr>
              <a:t>p</a:t>
            </a:r>
            <a:r>
              <a:rPr sz="2000" spc="0" dirty="0" smtClean="0">
                <a:latin typeface="Verdana"/>
                <a:cs typeface="Verdana"/>
              </a:rPr>
              <a:t>as</a:t>
            </a:r>
            <a:r>
              <a:rPr sz="2000" spc="-9" dirty="0" smtClean="0">
                <a:latin typeface="Verdana"/>
                <a:cs typeface="Verdana"/>
              </a:rPr>
              <a:t> i</a:t>
            </a:r>
            <a:r>
              <a:rPr sz="2000" spc="0" dirty="0" smtClean="0">
                <a:latin typeface="Verdana"/>
                <a:cs typeface="Verdana"/>
              </a:rPr>
              <a:t>ns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re</a:t>
            </a:r>
            <a:r>
              <a:rPr sz="2000" spc="0" dirty="0" smtClean="0">
                <a:latin typeface="Verdana"/>
                <a:cs typeface="Verdana"/>
              </a:rPr>
              <a:t>ctas,</a:t>
            </a:r>
            <a:r>
              <a:rPr sz="2000" spc="-50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 G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rno 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spond</a:t>
            </a:r>
            <a:r>
              <a:rPr sz="2000" spc="-14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endParaRPr sz="2000">
              <a:latin typeface="Verdana"/>
              <a:cs typeface="Verdana"/>
            </a:endParaRPr>
          </a:p>
          <a:p>
            <a:pPr marL="12700" marR="92289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con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ón.</a:t>
            </a:r>
            <a:endParaRPr sz="2000">
              <a:latin typeface="Verdana"/>
              <a:cs typeface="Verdana"/>
            </a:endParaRPr>
          </a:p>
          <a:p>
            <a:pPr marL="12700" marR="33604">
              <a:lnSpc>
                <a:spcPts val="193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Poco</a:t>
            </a:r>
            <a:r>
              <a:rPr sz="3000" spc="-3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poc</a:t>
            </a:r>
            <a:r>
              <a:rPr sz="3000" spc="-9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, 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l</a:t>
            </a:r>
            <a:r>
              <a:rPr sz="3000" spc="-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Fr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nte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ocupó</a:t>
            </a:r>
            <a:r>
              <a:rPr sz="3000" spc="-25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va</a:t>
            </a:r>
            <a:r>
              <a:rPr sz="3000" spc="-4" baseline="-1371" dirty="0" smtClean="0">
                <a:latin typeface="Verdana"/>
                <a:cs typeface="Verdana"/>
              </a:rPr>
              <a:t>r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as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zonas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l</a:t>
            </a:r>
            <a:r>
              <a:rPr sz="3000" spc="-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pa</a:t>
            </a:r>
            <a:r>
              <a:rPr sz="3000" spc="-9" baseline="-1371" dirty="0" smtClean="0">
                <a:latin typeface="Verdana"/>
                <a:cs typeface="Verdana"/>
              </a:rPr>
              <a:t>í</a:t>
            </a:r>
            <a:r>
              <a:rPr sz="3000" spc="0" baseline="-1371" dirty="0" smtClean="0">
                <a:latin typeface="Verdana"/>
                <a:cs typeface="Verdana"/>
              </a:rPr>
              <a:t>s y 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og</a:t>
            </a:r>
            <a:r>
              <a:rPr sz="3000" spc="-4" baseline="-1371" dirty="0" smtClean="0">
                <a:latin typeface="Verdana"/>
                <a:cs typeface="Verdana"/>
              </a:rPr>
              <a:t>r</a:t>
            </a:r>
            <a:r>
              <a:rPr sz="3000" spc="0" baseline="-1371" dirty="0" smtClean="0">
                <a:latin typeface="Verdana"/>
                <a:cs typeface="Verdana"/>
              </a:rPr>
              <a:t>ó</a:t>
            </a:r>
            <a:endParaRPr sz="2000">
              <a:latin typeface="Verdana"/>
              <a:cs typeface="Verdana"/>
            </a:endParaRPr>
          </a:p>
          <a:p>
            <a:pPr marL="12700" marR="33604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cr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ar</a:t>
            </a:r>
            <a:r>
              <a:rPr sz="3000" spc="-3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u</a:t>
            </a:r>
            <a:r>
              <a:rPr sz="3000" spc="4" baseline="-1371" dirty="0" smtClean="0">
                <a:latin typeface="Verdana"/>
                <a:cs typeface="Verdana"/>
              </a:rPr>
              <a:t>n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"</a:t>
            </a:r>
            <a:r>
              <a:rPr sz="3000" spc="4" baseline="-1371" dirty="0" smtClean="0">
                <a:latin typeface="Verdana"/>
                <a:cs typeface="Verdana"/>
              </a:rPr>
              <a:t>z</a:t>
            </a:r>
            <a:r>
              <a:rPr sz="3000" spc="0" baseline="-1371" dirty="0" smtClean="0">
                <a:latin typeface="Verdana"/>
                <a:cs typeface="Verdana"/>
              </a:rPr>
              <a:t>ona</a:t>
            </a:r>
            <a:r>
              <a:rPr sz="3000" spc="-34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li</a:t>
            </a:r>
            <a:r>
              <a:rPr sz="3000" spc="0" baseline="-1371" dirty="0" smtClean="0">
                <a:latin typeface="Verdana"/>
                <a:cs typeface="Verdana"/>
              </a:rPr>
              <a:t>b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r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da" donde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no pod</a:t>
            </a:r>
            <a:r>
              <a:rPr sz="3000" spc="-14" baseline="-1371" dirty="0" smtClean="0">
                <a:latin typeface="Verdana"/>
                <a:cs typeface="Verdana"/>
              </a:rPr>
              <a:t>í</a:t>
            </a:r>
            <a:r>
              <a:rPr sz="3000" spc="0" baseline="-1371" dirty="0" smtClean="0">
                <a:latin typeface="Verdana"/>
                <a:cs typeface="Verdana"/>
              </a:rPr>
              <a:t>a 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ntrar</a:t>
            </a:r>
            <a:r>
              <a:rPr sz="3000" spc="-25" baseline="-1371" dirty="0" smtClean="0">
                <a:latin typeface="Verdana"/>
                <a:cs typeface="Verdana"/>
              </a:rPr>
              <a:t> 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l</a:t>
            </a:r>
            <a:r>
              <a:rPr sz="3000" spc="-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e</a:t>
            </a:r>
            <a:r>
              <a:rPr sz="3000" spc="-9" baseline="-1371" dirty="0" smtClean="0">
                <a:latin typeface="Verdana"/>
                <a:cs typeface="Verdana"/>
              </a:rPr>
              <a:t>j</a:t>
            </a:r>
            <a:r>
              <a:rPr sz="3000" spc="-4" baseline="-1371" dirty="0" smtClean="0">
                <a:latin typeface="Verdana"/>
                <a:cs typeface="Verdana"/>
              </a:rPr>
              <a:t>é</a:t>
            </a:r>
            <a:r>
              <a:rPr sz="3000" spc="0" baseline="-1371" dirty="0" smtClean="0">
                <a:latin typeface="Verdana"/>
                <a:cs typeface="Verdana"/>
              </a:rPr>
              <a:t>rc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to,</a:t>
            </a:r>
            <a:endParaRPr sz="2000">
              <a:latin typeface="Verdana"/>
              <a:cs typeface="Verdana"/>
            </a:endParaRPr>
          </a:p>
          <a:p>
            <a:pPr marL="12700" marR="33604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poca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stanc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 c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p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ta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; as</a:t>
            </a:r>
            <a:r>
              <a:rPr sz="3000" spc="-9" baseline="-1371" dirty="0" smtClean="0">
                <a:latin typeface="Verdana"/>
                <a:cs typeface="Verdana"/>
              </a:rPr>
              <a:t>í</a:t>
            </a:r>
            <a:r>
              <a:rPr sz="3000" spc="0" baseline="-1371" dirty="0" smtClean="0">
                <a:latin typeface="Verdana"/>
                <a:cs typeface="Verdana"/>
              </a:rPr>
              <a:t>, El S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vad</a:t>
            </a:r>
            <a:r>
              <a:rPr sz="3000" spc="-4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r, 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n</a:t>
            </a:r>
            <a:r>
              <a:rPr sz="3000" spc="4" baseline="-1371" dirty="0" smtClean="0">
                <a:latin typeface="Verdana"/>
                <a:cs typeface="Verdana"/>
              </a:rPr>
              <a:t>f</a:t>
            </a:r>
            <a:r>
              <a:rPr sz="3000" spc="0" baseline="-1371" dirty="0" smtClean="0">
                <a:latin typeface="Verdana"/>
                <a:cs typeface="Verdana"/>
              </a:rPr>
              <a:t>r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ntó</a:t>
            </a:r>
            <a:endParaRPr sz="2000">
              <a:latin typeface="Verdana"/>
              <a:cs typeface="Verdana"/>
            </a:endParaRPr>
          </a:p>
          <a:p>
            <a:pPr marL="12700" marR="33604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u</a:t>
            </a:r>
            <a:r>
              <a:rPr sz="3000" spc="4" baseline="-1371" dirty="0" smtClean="0">
                <a:latin typeface="Verdana"/>
                <a:cs typeface="Verdana"/>
              </a:rPr>
              <a:t>n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3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gue</a:t>
            </a:r>
            <a:r>
              <a:rPr sz="3000" spc="-4" baseline="-1371" dirty="0" smtClean="0">
                <a:latin typeface="Verdana"/>
                <a:cs typeface="Verdana"/>
              </a:rPr>
              <a:t>r</a:t>
            </a:r>
            <a:r>
              <a:rPr sz="3000" spc="0" baseline="-1371" dirty="0" smtClean="0">
                <a:latin typeface="Verdana"/>
                <a:cs typeface="Verdana"/>
              </a:rPr>
              <a:t>ra</a:t>
            </a:r>
            <a:r>
              <a:rPr sz="3000" spc="-25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v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l que pr</a:t>
            </a:r>
            <a:r>
              <a:rPr sz="3000" spc="-4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vocó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 h</a:t>
            </a:r>
            <a:r>
              <a:rPr sz="3000" spc="4" baseline="-1371" dirty="0" smtClean="0">
                <a:latin typeface="Verdana"/>
                <a:cs typeface="Verdana"/>
              </a:rPr>
              <a:t>u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da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m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endParaRPr sz="2000">
              <a:latin typeface="Verdana"/>
              <a:cs typeface="Verdana"/>
            </a:endParaRPr>
          </a:p>
          <a:p>
            <a:pPr marL="12700" marR="33604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sa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vad</a:t>
            </a:r>
            <a:r>
              <a:rPr sz="3000" spc="-4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r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ños,</a:t>
            </a:r>
            <a:r>
              <a:rPr sz="3000" spc="-2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pr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nci</a:t>
            </a:r>
            <a:r>
              <a:rPr sz="3000" spc="-4" baseline="-1371" dirty="0" smtClean="0">
                <a:latin typeface="Verdana"/>
                <a:cs typeface="Verdana"/>
              </a:rPr>
              <a:t>p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m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nte, hac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a Es</a:t>
            </a:r>
            <a:r>
              <a:rPr sz="3000" spc="4" baseline="-1371" dirty="0" smtClean="0">
                <a:latin typeface="Verdana"/>
                <a:cs typeface="Verdana"/>
              </a:rPr>
              <a:t>t</a:t>
            </a:r>
            <a:r>
              <a:rPr sz="3000" spc="0" baseline="-1371" dirty="0" smtClean="0">
                <a:latin typeface="Verdana"/>
                <a:cs typeface="Verdana"/>
              </a:rPr>
              <a:t>ad</a:t>
            </a:r>
            <a:r>
              <a:rPr sz="3000" spc="-9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-2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Un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dos,</a:t>
            </a:r>
            <a:endParaRPr sz="2000">
              <a:latin typeface="Verdana"/>
              <a:cs typeface="Verdana"/>
            </a:endParaRPr>
          </a:p>
          <a:p>
            <a:pPr marL="12700" marR="33604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H</a:t>
            </a:r>
            <a:r>
              <a:rPr sz="3000" spc="-9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nd</a:t>
            </a:r>
            <a:r>
              <a:rPr sz="3000" spc="4" baseline="-1371" dirty="0" smtClean="0">
                <a:latin typeface="Verdana"/>
                <a:cs typeface="Verdana"/>
              </a:rPr>
              <a:t>u</a:t>
            </a:r>
            <a:r>
              <a:rPr sz="3000" spc="0" baseline="-1371" dirty="0" smtClean="0">
                <a:latin typeface="Verdana"/>
                <a:cs typeface="Verdana"/>
              </a:rPr>
              <a:t>r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-4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y </a:t>
            </a:r>
            <a:r>
              <a:rPr sz="3000" spc="9" baseline="-1371" dirty="0" smtClean="0">
                <a:latin typeface="Verdana"/>
                <a:cs typeface="Verdana"/>
              </a:rPr>
              <a:t>C</a:t>
            </a:r>
            <a:r>
              <a:rPr sz="3000" spc="0" baseline="-1371" dirty="0" smtClean="0">
                <a:latin typeface="Verdana"/>
                <a:cs typeface="Verdana"/>
              </a:rPr>
              <a:t>osta</a:t>
            </a:r>
            <a:r>
              <a:rPr sz="3000" spc="-2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R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ca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y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 </a:t>
            </a:r>
            <a:r>
              <a:rPr sz="3000" spc="-4" baseline="-1371" dirty="0" smtClean="0">
                <a:latin typeface="Verdana"/>
                <a:cs typeface="Verdana"/>
              </a:rPr>
              <a:t>m</a:t>
            </a:r>
            <a:r>
              <a:rPr sz="3000" spc="0" baseline="-1371" dirty="0" smtClean="0">
                <a:latin typeface="Verdana"/>
                <a:cs typeface="Verdana"/>
              </a:rPr>
              <a:t>ue</a:t>
            </a:r>
            <a:r>
              <a:rPr sz="3000" spc="-4" baseline="-1371" dirty="0" smtClean="0">
                <a:latin typeface="Verdana"/>
                <a:cs typeface="Verdana"/>
              </a:rPr>
              <a:t>r</a:t>
            </a:r>
            <a:r>
              <a:rPr sz="3000" spc="0" baseline="-1371" dirty="0" smtClean="0">
                <a:latin typeface="Verdana"/>
                <a:cs typeface="Verdana"/>
              </a:rPr>
              <a:t>te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m</a:t>
            </a:r>
            <a:r>
              <a:rPr sz="3000" spc="-9" baseline="-1371" dirty="0" smtClean="0">
                <a:latin typeface="Verdana"/>
                <a:cs typeface="Verdana"/>
              </a:rPr>
              <a:t>á</a:t>
            </a:r>
            <a:r>
              <a:rPr sz="3000" spc="0" baseline="-1371" dirty="0" smtClean="0">
                <a:latin typeface="Verdana"/>
                <a:cs typeface="Verdana"/>
              </a:rPr>
              <a:t>s de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tenta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m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l</a:t>
            </a:r>
            <a:endParaRPr sz="2000">
              <a:latin typeface="Verdana"/>
              <a:cs typeface="Verdana"/>
            </a:endParaRPr>
          </a:p>
          <a:p>
            <a:pPr marL="12700" marR="33604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p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rs</a:t>
            </a:r>
            <a:r>
              <a:rPr sz="3000" spc="-4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nas;</a:t>
            </a:r>
            <a:r>
              <a:rPr sz="3000" spc="-39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nclu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do 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l a</a:t>
            </a:r>
            <a:r>
              <a:rPr sz="3000" spc="-4" baseline="-1371" dirty="0" smtClean="0">
                <a:latin typeface="Verdana"/>
                <a:cs typeface="Verdana"/>
              </a:rPr>
              <a:t>r</a:t>
            </a:r>
            <a:r>
              <a:rPr sz="3000" spc="0" baseline="-1371" dirty="0" smtClean="0">
                <a:latin typeface="Verdana"/>
                <a:cs typeface="Verdana"/>
              </a:rPr>
              <a:t>zob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spo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n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vad</a:t>
            </a:r>
            <a:r>
              <a:rPr sz="3000" spc="-4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r, Monseñor</a:t>
            </a:r>
            <a:endParaRPr sz="2000">
              <a:latin typeface="Verdana"/>
              <a:cs typeface="Verdana"/>
            </a:endParaRPr>
          </a:p>
          <a:p>
            <a:pPr marL="12700" marR="33604">
              <a:lnSpc>
                <a:spcPts val="2000"/>
              </a:lnSpc>
              <a:spcBef>
                <a:spcPts val="4"/>
              </a:spcBef>
            </a:pPr>
            <a:r>
              <a:rPr sz="2000" spc="-9" dirty="0" smtClean="0">
                <a:latin typeface="Verdana"/>
                <a:cs typeface="Verdana"/>
              </a:rPr>
              <a:t>Ó</a:t>
            </a:r>
            <a:r>
              <a:rPr sz="2000" spc="0" dirty="0" smtClean="0">
                <a:latin typeface="Verdana"/>
                <a:cs typeface="Verdana"/>
              </a:rPr>
              <a:t>sc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nulfo</a:t>
            </a:r>
            <a:r>
              <a:rPr sz="2000" spc="-2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-4" dirty="0" smtClean="0">
                <a:latin typeface="Verdana"/>
                <a:cs typeface="Verdana"/>
              </a:rPr>
              <a:t>me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,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f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nsor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os </a:t>
            </a:r>
            <a:r>
              <a:rPr sz="2000" spc="-4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ás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4" dirty="0" smtClean="0">
                <a:latin typeface="Verdana"/>
                <a:cs typeface="Verdana"/>
              </a:rPr>
              <a:t>re</a:t>
            </a:r>
            <a:r>
              <a:rPr sz="2000" spc="0" dirty="0" smtClean="0">
                <a:latin typeface="Verdana"/>
                <a:cs typeface="Verdana"/>
              </a:rPr>
              <a:t>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1661839"/>
            <a:ext cx="16809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14"/>
              </a:lnSpc>
              <a:spcBef>
                <a:spcPts val="85"/>
              </a:spcBef>
            </a:pPr>
            <a:r>
              <a:rPr sz="16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3612940"/>
            <a:ext cx="16809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14"/>
              </a:lnSpc>
              <a:spcBef>
                <a:spcPts val="85"/>
              </a:spcBef>
            </a:pPr>
            <a:r>
              <a:rPr sz="16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30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248466"/>
            <a:ext cx="7685095" cy="1142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El</a:t>
            </a:r>
            <a:r>
              <a:rPr sz="4000" b="1" spc="-13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-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a</a:t>
            </a:r>
            <a:r>
              <a:rPr sz="4000" b="1" spc="95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ribo</a:t>
            </a:r>
            <a:r>
              <a:rPr sz="4000" b="1" spc="9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4000" b="1" spc="-37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la</a:t>
            </a:r>
            <a:r>
              <a:rPr sz="4000" b="1" spc="-108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paz</a:t>
            </a:r>
            <a:r>
              <a:rPr sz="4000" b="1" spc="5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y</a:t>
            </a:r>
            <a:r>
              <a:rPr sz="4000" b="1" spc="-7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la</a:t>
            </a:r>
            <a:r>
              <a:rPr sz="4000" b="1" spc="-1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democ</a:t>
            </a:r>
            <a:r>
              <a:rPr sz="4000" b="1" spc="28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acia</a:t>
            </a:r>
            <a:r>
              <a:rPr sz="4000" b="1" spc="15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</a:t>
            </a:r>
            <a:endParaRPr sz="4000">
              <a:latin typeface="Times New Roman"/>
              <a:cs typeface="Times New Roman"/>
            </a:endParaRPr>
          </a:p>
          <a:p>
            <a:pPr marL="12700" marR="76123">
              <a:lnSpc>
                <a:spcPct val="95825"/>
              </a:lnSpc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El</a:t>
            </a:r>
            <a:r>
              <a:rPr sz="4000" b="1" spc="-13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-14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al</a:t>
            </a:r>
            <a:r>
              <a:rPr sz="4000" b="1" spc="-114" dirty="0" smtClean="0">
                <a:solidFill>
                  <a:srgbClr val="171B73"/>
                </a:solidFill>
                <a:latin typeface="Times New Roman"/>
                <a:cs typeface="Times New Roman"/>
              </a:rPr>
              <a:t>v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ador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7419" y="1616578"/>
            <a:ext cx="7720465" cy="42051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8972">
              <a:lnSpc>
                <a:spcPts val="2187"/>
              </a:lnSpc>
              <a:spcBef>
                <a:spcPts val="160"/>
              </a:spcBef>
            </a:pPr>
            <a:r>
              <a:rPr sz="1800" spc="-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confrontac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9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ó a su </a:t>
            </a:r>
            <a:r>
              <a:rPr sz="1800" spc="4" dirty="0" smtClean="0">
                <a:latin typeface="Verdana"/>
                <a:cs typeface="Verdana"/>
              </a:rPr>
              <a:t>f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 gra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os acu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os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az</a:t>
            </a:r>
            <a:r>
              <a:rPr sz="1800" spc="4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de </a:t>
            </a:r>
            <a:endParaRPr sz="1800">
              <a:latin typeface="Verdana"/>
              <a:cs typeface="Verdana"/>
            </a:endParaRPr>
          </a:p>
          <a:p>
            <a:pPr marL="12700" marR="138972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Esqu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u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as II.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os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mer</a:t>
            </a:r>
            <a:r>
              <a:rPr sz="1800" spc="-4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s p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sos hac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emo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rac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a se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on </a:t>
            </a:r>
            <a:endParaRPr sz="1800">
              <a:latin typeface="Verdana"/>
              <a:cs typeface="Verdana"/>
            </a:endParaRPr>
          </a:p>
          <a:p>
            <a:pPr marL="12700" marR="138972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1</a:t>
            </a:r>
            <a:r>
              <a:rPr sz="1800" spc="-9" dirty="0" smtClean="0">
                <a:latin typeface="Verdana"/>
                <a:cs typeface="Verdana"/>
              </a:rPr>
              <a:t>9</a:t>
            </a:r>
            <a:r>
              <a:rPr sz="1800" spc="0" dirty="0" smtClean="0">
                <a:latin typeface="Verdana"/>
                <a:cs typeface="Verdana"/>
              </a:rPr>
              <a:t>8</a:t>
            </a:r>
            <a:r>
              <a:rPr sz="1800" spc="-4" dirty="0" smtClean="0">
                <a:latin typeface="Verdana"/>
                <a:cs typeface="Verdana"/>
              </a:rPr>
              <a:t>2</a:t>
            </a:r>
            <a:r>
              <a:rPr sz="1800" spc="0" dirty="0" smtClean="0">
                <a:latin typeface="Verdana"/>
                <a:cs typeface="Verdana"/>
              </a:rPr>
              <a:t>,</a:t>
            </a:r>
            <a:r>
              <a:rPr sz="1800" spc="4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9" dirty="0" smtClean="0">
                <a:latin typeface="Verdana"/>
                <a:cs typeface="Verdana"/>
              </a:rPr>
              <a:t> 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ones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ara una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Asamb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ea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Na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onal </a:t>
            </a:r>
            <a:endParaRPr sz="1800">
              <a:latin typeface="Verdana"/>
              <a:cs typeface="Verdana"/>
            </a:endParaRPr>
          </a:p>
          <a:p>
            <a:pPr marL="12700" marR="138972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Const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tuyente que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ed</a:t>
            </a:r>
            <a:r>
              <a:rPr sz="1800" spc="0" dirty="0" smtClean="0">
                <a:latin typeface="Verdana"/>
                <a:cs typeface="Verdana"/>
              </a:rPr>
              <a:t>act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a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Const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tuc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</a:t>
            </a:r>
            <a:r>
              <a:rPr sz="1800" spc="-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P</a:t>
            </a:r>
            <a:r>
              <a:rPr sz="1800" spc="-4" dirty="0" smtClean="0">
                <a:latin typeface="Verdana"/>
                <a:cs typeface="Verdana"/>
              </a:rPr>
              <a:t>o</a:t>
            </a:r>
            <a:r>
              <a:rPr sz="1800" spc="9" dirty="0" smtClean="0">
                <a:latin typeface="Verdana"/>
                <a:cs typeface="Verdana"/>
              </a:rPr>
              <a:t>lí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ca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1</a:t>
            </a:r>
            <a:r>
              <a:rPr sz="1800" spc="-9" dirty="0" smtClean="0">
                <a:latin typeface="Verdana"/>
                <a:cs typeface="Verdana"/>
              </a:rPr>
              <a:t>9</a:t>
            </a:r>
            <a:r>
              <a:rPr sz="1800" spc="0" dirty="0" smtClean="0">
                <a:latin typeface="Verdana"/>
                <a:cs typeface="Verdana"/>
              </a:rPr>
              <a:t>83</a:t>
            </a:r>
            <a:r>
              <a:rPr sz="1800" spc="3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 </a:t>
            </a:r>
            <a:endParaRPr sz="1800">
              <a:latin typeface="Verdana"/>
              <a:cs typeface="Verdana"/>
            </a:endParaRPr>
          </a:p>
          <a:p>
            <a:pPr marL="12700" marR="138972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</a:t>
            </a:r>
            <a:r>
              <a:rPr sz="1800" spc="-4" dirty="0" smtClean="0">
                <a:latin typeface="Verdana"/>
                <a:cs typeface="Verdana"/>
              </a:rPr>
              <a:t> 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un</a:t>
            </a:r>
            <a:r>
              <a:rPr sz="1800" spc="-4" dirty="0" smtClean="0">
                <a:latin typeface="Verdana"/>
                <a:cs typeface="Verdana"/>
              </a:rPr>
              <a:t> p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3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v</a:t>
            </a:r>
            <a:r>
              <a:rPr sz="1800" spc="9" dirty="0" smtClean="0">
                <a:latin typeface="Verdana"/>
                <a:cs typeface="Verdana"/>
              </a:rPr>
              <a:t>il</a:t>
            </a:r>
            <a:r>
              <a:rPr sz="1800" spc="0" dirty="0" smtClean="0">
                <a:latin typeface="Verdana"/>
                <a:cs typeface="Verdana"/>
              </a:rPr>
              <a:t>,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Na</a:t>
            </a:r>
            <a:r>
              <a:rPr sz="1800" spc="-9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ó</a:t>
            </a:r>
            <a:r>
              <a:rPr sz="1800" spc="0" dirty="0" smtClean="0">
                <a:latin typeface="Verdana"/>
                <a:cs typeface="Verdana"/>
              </a:rPr>
              <a:t>n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Duarte,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1</a:t>
            </a:r>
            <a:r>
              <a:rPr sz="1800" spc="-9" dirty="0" smtClean="0">
                <a:latin typeface="Verdana"/>
                <a:cs typeface="Verdana"/>
              </a:rPr>
              <a:t>9</a:t>
            </a:r>
            <a:r>
              <a:rPr sz="1800" spc="0" dirty="0" smtClean="0">
                <a:latin typeface="Verdana"/>
                <a:cs typeface="Verdana"/>
              </a:rPr>
              <a:t>8</a:t>
            </a:r>
            <a:r>
              <a:rPr sz="1800" spc="-9" dirty="0" smtClean="0">
                <a:latin typeface="Verdana"/>
                <a:cs typeface="Verdana"/>
              </a:rPr>
              <a:t>4</a:t>
            </a:r>
            <a:r>
              <a:rPr sz="1800" spc="0" dirty="0" smtClean="0">
                <a:latin typeface="Verdana"/>
                <a:cs typeface="Verdana"/>
              </a:rPr>
              <a:t>.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os </a:t>
            </a:r>
            <a:endParaRPr sz="1800">
              <a:latin typeface="Verdana"/>
              <a:cs typeface="Verdana"/>
            </a:endParaRPr>
          </a:p>
          <a:p>
            <a:pPr marL="12700" marR="138972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acu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rat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f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caron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1</a:t>
            </a:r>
            <a:r>
              <a:rPr sz="1800" spc="-9" dirty="0" smtClean="0">
                <a:latin typeface="Verdana"/>
                <a:cs typeface="Verdana"/>
              </a:rPr>
              <a:t>9</a:t>
            </a:r>
            <a:r>
              <a:rPr sz="1800" spc="0" dirty="0" smtClean="0">
                <a:latin typeface="Verdana"/>
                <a:cs typeface="Verdana"/>
              </a:rPr>
              <a:t>90</a:t>
            </a:r>
            <a:r>
              <a:rPr sz="1800" spc="3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 p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z se</a:t>
            </a:r>
            <a:r>
              <a:rPr sz="1800" spc="9" dirty="0" smtClean="0">
                <a:latin typeface="Verdana"/>
                <a:cs typeface="Verdana"/>
              </a:rPr>
              <a:t> l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ró con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 f</a:t>
            </a:r>
            <a:r>
              <a:rPr sz="1800" spc="1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rma</a:t>
            </a:r>
            <a:r>
              <a:rPr sz="1800" spc="-4" dirty="0" smtClean="0">
                <a:latin typeface="Verdana"/>
                <a:cs typeface="Verdana"/>
              </a:rPr>
              <a:t> d</a:t>
            </a:r>
            <a:r>
              <a:rPr sz="1800" spc="0" dirty="0" smtClean="0">
                <a:latin typeface="Verdana"/>
                <a:cs typeface="Verdana"/>
              </a:rPr>
              <a:t>el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P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cto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2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Chapu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-4" dirty="0" smtClean="0">
                <a:latin typeface="Verdana"/>
                <a:cs typeface="Verdana"/>
              </a:rPr>
              <a:t>ep</a:t>
            </a:r>
            <a:r>
              <a:rPr sz="1800" spc="0" dirty="0" smtClean="0">
                <a:latin typeface="Verdana"/>
                <a:cs typeface="Verdana"/>
              </a:rPr>
              <a:t>ec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(</a:t>
            </a:r>
            <a:r>
              <a:rPr sz="1800" spc="-4" dirty="0" smtClean="0">
                <a:latin typeface="Verdana"/>
                <a:cs typeface="Verdana"/>
              </a:rPr>
              <a:t>M</a:t>
            </a:r>
            <a:r>
              <a:rPr sz="1800" spc="0" dirty="0" smtClean="0">
                <a:latin typeface="Verdana"/>
                <a:cs typeface="Verdana"/>
              </a:rPr>
              <a:t>éx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)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1</a:t>
            </a:r>
            <a:r>
              <a:rPr sz="1800" spc="-9" dirty="0" smtClean="0">
                <a:latin typeface="Verdana"/>
                <a:cs typeface="Verdana"/>
              </a:rPr>
              <a:t>9</a:t>
            </a:r>
            <a:r>
              <a:rPr sz="1800" spc="0" dirty="0" smtClean="0">
                <a:latin typeface="Verdana"/>
                <a:cs typeface="Verdana"/>
              </a:rPr>
              <a:t>9</a:t>
            </a:r>
            <a:r>
              <a:rPr sz="1800" spc="-9" dirty="0" smtClean="0">
                <a:latin typeface="Verdana"/>
                <a:cs typeface="Verdana"/>
              </a:rPr>
              <a:t>2</a:t>
            </a:r>
            <a:r>
              <a:rPr sz="1800" spc="0" dirty="0" smtClean="0">
                <a:latin typeface="Verdana"/>
                <a:cs typeface="Verdana"/>
              </a:rPr>
              <a:t>.</a:t>
            </a:r>
            <a:r>
              <a:rPr sz="1800" spc="4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 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te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roc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so, tamb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én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nf</a:t>
            </a:r>
            <a:r>
              <a:rPr sz="1800" spc="1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uyó</a:t>
            </a:r>
            <a:r>
              <a:rPr sz="1800" spc="-2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mas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va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art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 en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urnas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tora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es y 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transforma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</a:t>
            </a:r>
            <a:r>
              <a:rPr sz="1800" spc="-2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el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Fr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Fa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undo </a:t>
            </a:r>
            <a:r>
              <a:rPr sz="1800" spc="-4" dirty="0" smtClean="0">
                <a:latin typeface="Verdana"/>
                <a:cs typeface="Verdana"/>
              </a:rPr>
              <a:t>M</a:t>
            </a:r>
            <a:r>
              <a:rPr sz="1800" spc="0" dirty="0" smtClean="0">
                <a:latin typeface="Verdana"/>
                <a:cs typeface="Verdana"/>
              </a:rPr>
              <a:t>artí en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art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9" dirty="0" smtClean="0">
                <a:latin typeface="Verdana"/>
                <a:cs typeface="Verdana"/>
              </a:rPr>
              <a:t>lí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co.</a:t>
            </a:r>
            <a:endParaRPr sz="1800">
              <a:latin typeface="Verdana"/>
              <a:cs typeface="Verdana"/>
            </a:endParaRPr>
          </a:p>
          <a:p>
            <a:pPr marL="12700" marR="87627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En 1</a:t>
            </a:r>
            <a:r>
              <a:rPr sz="1800" spc="-9" dirty="0" smtClean="0">
                <a:latin typeface="Verdana"/>
                <a:cs typeface="Verdana"/>
              </a:rPr>
              <a:t>9</a:t>
            </a:r>
            <a:r>
              <a:rPr sz="1800" spc="0" dirty="0" smtClean="0">
                <a:latin typeface="Verdana"/>
                <a:cs typeface="Verdana"/>
              </a:rPr>
              <a:t>9</a:t>
            </a:r>
            <a:r>
              <a:rPr sz="1800" spc="-9" dirty="0" smtClean="0">
                <a:latin typeface="Verdana"/>
                <a:cs typeface="Verdana"/>
              </a:rPr>
              <a:t>4</a:t>
            </a:r>
            <a:r>
              <a:rPr sz="1800" spc="0" dirty="0" smtClean="0">
                <a:latin typeface="Verdana"/>
                <a:cs typeface="Verdana"/>
              </a:rPr>
              <a:t>,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9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raron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as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mer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,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sp</a:t>
            </a:r>
            <a:r>
              <a:rPr sz="1800" spc="0" dirty="0" smtClean="0">
                <a:latin typeface="Verdana"/>
                <a:cs typeface="Verdana"/>
              </a:rPr>
              <a:t>ués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4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os </a:t>
            </a:r>
            <a:endParaRPr sz="1800">
              <a:latin typeface="Verdana"/>
              <a:cs typeface="Verdana"/>
            </a:endParaRPr>
          </a:p>
          <a:p>
            <a:pPr marL="12700" marR="87627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acu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az; f</a:t>
            </a:r>
            <a:r>
              <a:rPr sz="1800" spc="4" dirty="0" smtClean="0">
                <a:latin typeface="Verdana"/>
                <a:cs typeface="Verdana"/>
              </a:rPr>
              <a:t>u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on gan</a:t>
            </a:r>
            <a:r>
              <a:rPr sz="1800" spc="-4" dirty="0" smtClean="0">
                <a:latin typeface="Verdana"/>
                <a:cs typeface="Verdana"/>
              </a:rPr>
              <a:t>ad</a:t>
            </a:r>
            <a:r>
              <a:rPr sz="1800" spc="0" dirty="0" smtClean="0">
                <a:latin typeface="Verdana"/>
                <a:cs typeface="Verdana"/>
              </a:rPr>
              <a:t>as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 </a:t>
            </a:r>
            <a:r>
              <a:rPr sz="1800" spc="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rman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Ca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ón </a:t>
            </a:r>
            <a:r>
              <a:rPr sz="1800" spc="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,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el </a:t>
            </a:r>
            <a:endParaRPr sz="1800">
              <a:latin typeface="Verdana"/>
              <a:cs typeface="Verdana"/>
            </a:endParaRPr>
          </a:p>
          <a:p>
            <a:pPr marL="12700" marR="87627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art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 AREN</a:t>
            </a:r>
            <a:r>
              <a:rPr sz="1800" spc="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,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q</a:t>
            </a:r>
            <a:r>
              <a:rPr sz="1800" spc="0" dirty="0" smtClean="0">
                <a:latin typeface="Verdana"/>
                <a:cs typeface="Verdana"/>
              </a:rPr>
              <a:t>u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9" dirty="0" smtClean="0">
                <a:latin typeface="Verdana"/>
                <a:cs typeface="Verdana"/>
              </a:rPr>
              <a:t> i</a:t>
            </a:r>
            <a:r>
              <a:rPr sz="1800" spc="0" dirty="0" smtClean="0">
                <a:latin typeface="Verdana"/>
                <a:cs typeface="Verdana"/>
              </a:rPr>
              <a:t>n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forma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el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Esta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con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me</a:t>
            </a:r>
            <a:r>
              <a:rPr sz="1800" spc="-9" dirty="0" smtClean="0">
                <a:latin typeface="Verdana"/>
                <a:cs typeface="Verdana"/>
              </a:rPr>
              <a:t>d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4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de </a:t>
            </a:r>
            <a:endParaRPr sz="1800">
              <a:latin typeface="Verdana"/>
              <a:cs typeface="Verdana"/>
            </a:endParaRPr>
          </a:p>
          <a:p>
            <a:pPr marL="12700" marR="87627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corte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neo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. En 1</a:t>
            </a:r>
            <a:r>
              <a:rPr sz="1800" spc="-9" dirty="0" smtClean="0">
                <a:latin typeface="Verdana"/>
                <a:cs typeface="Verdana"/>
              </a:rPr>
              <a:t>9</a:t>
            </a:r>
            <a:r>
              <a:rPr sz="1800" spc="0" dirty="0" smtClean="0">
                <a:latin typeface="Verdana"/>
                <a:cs typeface="Verdana"/>
              </a:rPr>
              <a:t>9</a:t>
            </a:r>
            <a:r>
              <a:rPr sz="1800" spc="-9" dirty="0" smtClean="0">
                <a:latin typeface="Verdana"/>
                <a:cs typeface="Verdana"/>
              </a:rPr>
              <a:t>7</a:t>
            </a:r>
            <a:r>
              <a:rPr sz="1800" spc="0" dirty="0" smtClean="0">
                <a:latin typeface="Verdana"/>
                <a:cs typeface="Verdana"/>
              </a:rPr>
              <a:t>,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el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Fr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anó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 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ca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9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San </a:t>
            </a:r>
            <a:endParaRPr sz="1800">
              <a:latin typeface="Verdana"/>
              <a:cs typeface="Verdana"/>
            </a:endParaRPr>
          </a:p>
          <a:p>
            <a:pPr marL="12700" marR="87627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Sa</a:t>
            </a:r>
            <a:r>
              <a:rPr sz="1800" spc="1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vad</a:t>
            </a:r>
            <a:r>
              <a:rPr sz="1800" spc="-4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r;</a:t>
            </a:r>
            <a:r>
              <a:rPr sz="1800" spc="-4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el pa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9" dirty="0" smtClean="0">
                <a:latin typeface="Verdana"/>
                <a:cs typeface="Verdana"/>
              </a:rPr>
              <a:t>lí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9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ili</a:t>
            </a:r>
            <a:r>
              <a:rPr sz="1800" spc="0" dirty="0" smtClean="0">
                <a:latin typeface="Verdana"/>
                <a:cs typeface="Verdana"/>
              </a:rPr>
              <a:t>tó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 pro</a:t>
            </a:r>
            <a:r>
              <a:rPr sz="1800" spc="-9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em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s </a:t>
            </a:r>
            <a:endParaRPr sz="1800">
              <a:latin typeface="Verdana"/>
              <a:cs typeface="Verdana"/>
            </a:endParaRPr>
          </a:p>
          <a:p>
            <a:pPr marL="12700" marR="87627">
              <a:lnSpc>
                <a:spcPts val="2187"/>
              </a:lnSpc>
            </a:pP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nte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nos.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P</a:t>
            </a:r>
            <a:r>
              <a:rPr sz="1800" spc="-4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st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orm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nte,</a:t>
            </a:r>
            <a:r>
              <a:rPr sz="1800" spc="9" dirty="0" smtClean="0">
                <a:latin typeface="Verdana"/>
                <a:cs typeface="Verdana"/>
              </a:rPr>
              <a:t> 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ones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1</a:t>
            </a:r>
            <a:r>
              <a:rPr sz="1800" spc="-9" dirty="0" smtClean="0">
                <a:latin typeface="Verdana"/>
                <a:cs typeface="Verdana"/>
              </a:rPr>
              <a:t>9</a:t>
            </a:r>
            <a:r>
              <a:rPr sz="1800" spc="0" dirty="0" smtClean="0">
                <a:latin typeface="Verdana"/>
                <a:cs typeface="Verdana"/>
              </a:rPr>
              <a:t>99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20</a:t>
            </a:r>
            <a:r>
              <a:rPr sz="1800" spc="-9" dirty="0" smtClean="0">
                <a:latin typeface="Verdana"/>
                <a:cs typeface="Verdana"/>
              </a:rPr>
              <a:t>0</a:t>
            </a:r>
            <a:r>
              <a:rPr sz="1800" spc="0" dirty="0" smtClean="0">
                <a:latin typeface="Verdana"/>
                <a:cs typeface="Verdana"/>
              </a:rPr>
              <a:t>4</a:t>
            </a:r>
            <a:r>
              <a:rPr sz="1800" spc="4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fueron </a:t>
            </a:r>
            <a:endParaRPr sz="1800">
              <a:latin typeface="Verdana"/>
              <a:cs typeface="Verdana"/>
            </a:endParaRPr>
          </a:p>
          <a:p>
            <a:pPr marL="12700" marR="87627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ana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as,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vamente,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 Fran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sco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 y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li</a:t>
            </a:r>
            <a:r>
              <a:rPr sz="1800" spc="0" dirty="0" smtClean="0">
                <a:latin typeface="Verdana"/>
                <a:cs typeface="Verdana"/>
              </a:rPr>
              <a:t>as Saca,</a:t>
            </a:r>
            <a:r>
              <a:rPr sz="1800" spc="-25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el </a:t>
            </a:r>
            <a:endParaRPr sz="1800">
              <a:latin typeface="Verdana"/>
              <a:cs typeface="Verdana"/>
            </a:endParaRPr>
          </a:p>
          <a:p>
            <a:pPr marL="12700" marR="87627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ar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ARENA y, 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 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l</a:t>
            </a:r>
            <a:r>
              <a:rPr sz="1800" spc="25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2009</a:t>
            </a:r>
            <a:r>
              <a:rPr sz="1800" spc="0" dirty="0" smtClean="0">
                <a:latin typeface="Verdana"/>
                <a:cs typeface="Verdana"/>
              </a:rPr>
              <a:t>,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fue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-4" dirty="0" smtClean="0">
                <a:latin typeface="Verdana"/>
                <a:cs typeface="Verdana"/>
              </a:rPr>
              <a:t>eg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2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Car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M</a:t>
            </a:r>
            <a:r>
              <a:rPr sz="1800" spc="0" dirty="0" smtClean="0">
                <a:latin typeface="Verdana"/>
                <a:cs typeface="Verdana"/>
              </a:rPr>
              <a:t>au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Fu</a:t>
            </a:r>
            <a:r>
              <a:rPr sz="1800" spc="-4" dirty="0" smtClean="0">
                <a:latin typeface="Verdana"/>
                <a:cs typeface="Verdana"/>
              </a:rPr>
              <a:t>ne</a:t>
            </a:r>
            <a:r>
              <a:rPr sz="1800" spc="0" dirty="0" smtClean="0">
                <a:latin typeface="Verdana"/>
                <a:cs typeface="Verdana"/>
              </a:rPr>
              <a:t>s, </a:t>
            </a:r>
            <a:endParaRPr sz="1800">
              <a:latin typeface="Verdana"/>
              <a:cs typeface="Verdana"/>
            </a:endParaRPr>
          </a:p>
          <a:p>
            <a:pPr marL="12700" marR="87627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el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</a:t>
            </a:r>
            <a:r>
              <a:rPr sz="1800" spc="-9" dirty="0" smtClean="0">
                <a:latin typeface="Verdana"/>
                <a:cs typeface="Verdana"/>
              </a:rPr>
              <a:t>M</a:t>
            </a:r>
            <a:r>
              <a:rPr sz="1800" spc="-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N,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como el pr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mer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zqu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rd</a:t>
            </a:r>
            <a:r>
              <a:rPr sz="1800" spc="0" dirty="0" smtClean="0">
                <a:latin typeface="Verdana"/>
                <a:cs typeface="Verdana"/>
              </a:rPr>
              <a:t>a en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1659398"/>
            <a:ext cx="15414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5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3854593"/>
            <a:ext cx="15414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60"/>
              </a:lnSpc>
              <a:spcBef>
                <a:spcPts val="78"/>
              </a:spcBef>
            </a:pPr>
            <a:r>
              <a:rPr sz="14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31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248466"/>
            <a:ext cx="7307008" cy="22524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El</a:t>
            </a:r>
            <a:r>
              <a:rPr sz="4000" b="1" spc="-13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-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a</a:t>
            </a:r>
            <a:r>
              <a:rPr sz="4000" b="1" spc="95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ribo</a:t>
            </a:r>
            <a:r>
              <a:rPr sz="4000" b="1" spc="9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4000" b="1" spc="-37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la</a:t>
            </a:r>
            <a:r>
              <a:rPr sz="4000" b="1" spc="-108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paz</a:t>
            </a:r>
            <a:r>
              <a:rPr sz="4000" b="1" spc="5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y</a:t>
            </a:r>
            <a:r>
              <a:rPr sz="4000" b="1" spc="-7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la</a:t>
            </a:r>
            <a:r>
              <a:rPr sz="4000" b="1" spc="-1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democ</a:t>
            </a:r>
            <a:r>
              <a:rPr sz="4000" b="1" spc="29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acia</a:t>
            </a:r>
            <a:endParaRPr sz="4000">
              <a:latin typeface="Times New Roman"/>
              <a:cs typeface="Times New Roman"/>
            </a:endParaRPr>
          </a:p>
          <a:p>
            <a:pPr marL="12700" marR="76123">
              <a:lnSpc>
                <a:spcPct val="95825"/>
              </a:lnSpc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El</a:t>
            </a:r>
            <a:r>
              <a:rPr sz="4000" b="1" spc="-13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-14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al</a:t>
            </a:r>
            <a:r>
              <a:rPr sz="4000" b="1" spc="-114" dirty="0" smtClean="0">
                <a:solidFill>
                  <a:srgbClr val="171B73"/>
                </a:solidFill>
                <a:latin typeface="Times New Roman"/>
                <a:cs typeface="Times New Roman"/>
              </a:rPr>
              <a:t>v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ador</a:t>
            </a:r>
            <a:endParaRPr sz="4000">
              <a:latin typeface="Times New Roman"/>
              <a:cs typeface="Times New Roman"/>
            </a:endParaRPr>
          </a:p>
          <a:p>
            <a:pPr marL="104747" marR="211698" algn="ctr">
              <a:lnSpc>
                <a:spcPct val="101277"/>
              </a:lnSpc>
              <a:spcBef>
                <a:spcPts val="2151"/>
              </a:spcBef>
            </a:pPr>
            <a:r>
              <a:rPr sz="22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r>
              <a:rPr sz="2250" spc="0" dirty="0" smtClean="0">
                <a:solidFill>
                  <a:srgbClr val="DFB601"/>
                </a:solidFill>
                <a:latin typeface="Times New Roman"/>
                <a:cs typeface="Times New Roman"/>
              </a:rPr>
              <a:t> </a:t>
            </a:r>
            <a:r>
              <a:rPr sz="2250" spc="296" dirty="0" smtClean="0">
                <a:solidFill>
                  <a:srgbClr val="DFB601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Pese</a:t>
            </a:r>
            <a:r>
              <a:rPr sz="2800" spc="-64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a</a:t>
            </a:r>
            <a:r>
              <a:rPr sz="2800" spc="-16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los avances</a:t>
            </a:r>
            <a:r>
              <a:rPr sz="2800" spc="-68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democ</a:t>
            </a:r>
            <a:r>
              <a:rPr sz="2800" spc="-9" dirty="0" smtClean="0">
                <a:latin typeface="Verdana"/>
                <a:cs typeface="Verdana"/>
              </a:rPr>
              <a:t>r</a:t>
            </a:r>
            <a:r>
              <a:rPr sz="2800" spc="0" dirty="0" smtClean="0">
                <a:latin typeface="Verdana"/>
                <a:cs typeface="Verdana"/>
              </a:rPr>
              <a:t>áti</a:t>
            </a:r>
            <a:r>
              <a:rPr sz="2800" spc="9" dirty="0" smtClean="0">
                <a:latin typeface="Verdana"/>
                <a:cs typeface="Verdana"/>
              </a:rPr>
              <a:t>c</a:t>
            </a:r>
            <a:r>
              <a:rPr sz="2800" spc="0" dirty="0" smtClean="0">
                <a:latin typeface="Verdana"/>
                <a:cs typeface="Verdana"/>
              </a:rPr>
              <a:t>os</a:t>
            </a:r>
            <a:r>
              <a:rPr sz="2800" spc="-104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y</a:t>
            </a:r>
            <a:r>
              <a:rPr sz="2800" spc="-6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la</a:t>
            </a:r>
            <a:endParaRPr sz="2800">
              <a:latin typeface="Verdana"/>
              <a:cs typeface="Verdana"/>
            </a:endParaRPr>
          </a:p>
          <a:p>
            <a:pPr marL="424179" marR="76123">
              <a:lnSpc>
                <a:spcPts val="3360"/>
              </a:lnSpc>
              <a:spcBef>
                <a:spcPts val="168"/>
              </a:spcBef>
            </a:pPr>
            <a:r>
              <a:rPr sz="4200" spc="0" baseline="-1959" dirty="0" smtClean="0">
                <a:latin typeface="Verdana"/>
                <a:cs typeface="Verdana"/>
              </a:rPr>
              <a:t>s</a:t>
            </a:r>
            <a:r>
              <a:rPr sz="4200" spc="-14" baseline="-1959" dirty="0" smtClean="0">
                <a:latin typeface="Verdana"/>
                <a:cs typeface="Verdana"/>
              </a:rPr>
              <a:t>u</a:t>
            </a:r>
            <a:r>
              <a:rPr sz="4200" spc="0" baseline="-1959" dirty="0" smtClean="0">
                <a:latin typeface="Verdana"/>
                <a:cs typeface="Verdana"/>
              </a:rPr>
              <a:t>ce</a:t>
            </a:r>
            <a:r>
              <a:rPr sz="4200" spc="-9" baseline="-1959" dirty="0" smtClean="0">
                <a:latin typeface="Verdana"/>
                <a:cs typeface="Verdana"/>
              </a:rPr>
              <a:t>s</a:t>
            </a:r>
            <a:r>
              <a:rPr sz="4200" spc="0" baseline="-1959" dirty="0" smtClean="0">
                <a:latin typeface="Verdana"/>
                <a:cs typeface="Verdana"/>
              </a:rPr>
              <a:t>ión</a:t>
            </a:r>
            <a:r>
              <a:rPr sz="4200" spc="34" baseline="-1959" dirty="0" smtClean="0">
                <a:latin typeface="Verdana"/>
                <a:cs typeface="Verdana"/>
              </a:rPr>
              <a:t> </a:t>
            </a:r>
            <a:r>
              <a:rPr sz="4200" spc="0" baseline="-1959" dirty="0" smtClean="0">
                <a:latin typeface="Verdana"/>
                <a:cs typeface="Verdana"/>
              </a:rPr>
              <a:t>p</a:t>
            </a:r>
            <a:r>
              <a:rPr sz="4200" spc="-9" baseline="-1959" dirty="0" smtClean="0">
                <a:latin typeface="Verdana"/>
                <a:cs typeface="Verdana"/>
              </a:rPr>
              <a:t>r</a:t>
            </a:r>
            <a:r>
              <a:rPr sz="4200" spc="0" baseline="-1959" dirty="0" smtClean="0">
                <a:latin typeface="Verdana"/>
                <a:cs typeface="Verdana"/>
              </a:rPr>
              <a:t>eside</a:t>
            </a:r>
            <a:r>
              <a:rPr sz="4200" spc="-14" baseline="-1959" dirty="0" smtClean="0">
                <a:latin typeface="Verdana"/>
                <a:cs typeface="Verdana"/>
              </a:rPr>
              <a:t>n</a:t>
            </a:r>
            <a:r>
              <a:rPr sz="4200" spc="0" baseline="-1959" dirty="0" smtClean="0">
                <a:latin typeface="Verdana"/>
                <a:cs typeface="Verdana"/>
              </a:rPr>
              <a:t>cial</a:t>
            </a:r>
            <a:r>
              <a:rPr sz="4200" spc="39" baseline="-1959" dirty="0" smtClean="0">
                <a:latin typeface="Verdana"/>
                <a:cs typeface="Verdana"/>
              </a:rPr>
              <a:t> </a:t>
            </a:r>
            <a:r>
              <a:rPr sz="4200" spc="0" baseline="-1959" dirty="0" smtClean="0">
                <a:latin typeface="Verdana"/>
                <a:cs typeface="Verdana"/>
              </a:rPr>
              <a:t>p</a:t>
            </a:r>
            <a:r>
              <a:rPr sz="4200" spc="-9" baseline="-1959" dirty="0" smtClean="0">
                <a:latin typeface="Verdana"/>
                <a:cs typeface="Verdana"/>
              </a:rPr>
              <a:t>o</a:t>
            </a:r>
            <a:r>
              <a:rPr sz="4200" spc="0" baseline="-1959" dirty="0" smtClean="0">
                <a:latin typeface="Verdana"/>
                <a:cs typeface="Verdana"/>
              </a:rPr>
              <a:t>r</a:t>
            </a:r>
            <a:r>
              <a:rPr sz="4200" spc="29" baseline="-1959" dirty="0" smtClean="0">
                <a:latin typeface="Verdana"/>
                <a:cs typeface="Verdana"/>
              </a:rPr>
              <a:t> </a:t>
            </a:r>
            <a:r>
              <a:rPr sz="4200" spc="0" baseline="-1959" dirty="0" smtClean="0">
                <a:latin typeface="Verdana"/>
                <a:cs typeface="Verdana"/>
              </a:rPr>
              <a:t>medios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0721" y="248466"/>
            <a:ext cx="350313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7419" y="2547116"/>
            <a:ext cx="7363658" cy="2514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125">
              <a:lnSpc>
                <a:spcPts val="3000"/>
              </a:lnSpc>
              <a:spcBef>
                <a:spcPts val="150"/>
              </a:spcBef>
            </a:pPr>
            <a:r>
              <a:rPr sz="2800" spc="0" dirty="0" smtClean="0">
                <a:latin typeface="Verdana"/>
                <a:cs typeface="Verdana"/>
              </a:rPr>
              <a:t>elector</a:t>
            </a:r>
            <a:r>
              <a:rPr sz="2800" spc="-4" dirty="0" smtClean="0">
                <a:latin typeface="Verdana"/>
                <a:cs typeface="Verdana"/>
              </a:rPr>
              <a:t>a</a:t>
            </a:r>
            <a:r>
              <a:rPr sz="2800" spc="0" dirty="0" smtClean="0">
                <a:latin typeface="Verdana"/>
                <a:cs typeface="Verdana"/>
              </a:rPr>
              <a:t>les,</a:t>
            </a:r>
            <a:r>
              <a:rPr sz="2800" spc="-112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la</a:t>
            </a:r>
            <a:r>
              <a:rPr sz="2800" spc="-9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democ</a:t>
            </a:r>
            <a:r>
              <a:rPr sz="2800" spc="-9" dirty="0" smtClean="0">
                <a:latin typeface="Verdana"/>
                <a:cs typeface="Verdana"/>
              </a:rPr>
              <a:t>r</a:t>
            </a:r>
            <a:r>
              <a:rPr sz="2800" spc="0" dirty="0" smtClean="0">
                <a:latin typeface="Verdana"/>
                <a:cs typeface="Verdana"/>
              </a:rPr>
              <a:t>acia</a:t>
            </a:r>
            <a:r>
              <a:rPr sz="2800" spc="-105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salvad</a:t>
            </a:r>
            <a:r>
              <a:rPr sz="2800" spc="-9" dirty="0" smtClean="0">
                <a:latin typeface="Verdana"/>
                <a:cs typeface="Verdana"/>
              </a:rPr>
              <a:t>o</a:t>
            </a:r>
            <a:r>
              <a:rPr sz="2800" spc="0" dirty="0" smtClean="0">
                <a:latin typeface="Verdana"/>
                <a:cs typeface="Verdana"/>
              </a:rPr>
              <a:t>reña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ts val="3360"/>
              </a:lnSpc>
              <a:spcBef>
                <a:spcPts val="103"/>
              </a:spcBef>
            </a:pPr>
            <a:r>
              <a:rPr sz="2800" spc="0" dirty="0" smtClean="0">
                <a:latin typeface="Verdana"/>
                <a:cs typeface="Verdana"/>
              </a:rPr>
              <a:t>enf</a:t>
            </a:r>
            <a:r>
              <a:rPr sz="2800" spc="-9" dirty="0" smtClean="0">
                <a:latin typeface="Verdana"/>
                <a:cs typeface="Verdana"/>
              </a:rPr>
              <a:t>r</a:t>
            </a:r>
            <a:r>
              <a:rPr sz="2800" spc="0" dirty="0" smtClean="0">
                <a:latin typeface="Verdana"/>
                <a:cs typeface="Verdana"/>
              </a:rPr>
              <a:t>enta</a:t>
            </a:r>
            <a:r>
              <a:rPr sz="2800" spc="-93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se</a:t>
            </a:r>
            <a:r>
              <a:rPr sz="2800" spc="-4" dirty="0" smtClean="0">
                <a:latin typeface="Verdana"/>
                <a:cs typeface="Verdana"/>
              </a:rPr>
              <a:t>r</a:t>
            </a:r>
            <a:r>
              <a:rPr sz="2800" spc="0" dirty="0" smtClean="0">
                <a:latin typeface="Verdana"/>
                <a:cs typeface="Verdana"/>
              </a:rPr>
              <a:t>ios</a:t>
            </a:r>
            <a:r>
              <a:rPr sz="2800" spc="34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pr</a:t>
            </a:r>
            <a:r>
              <a:rPr sz="2800" spc="-14" dirty="0" smtClean="0">
                <a:latin typeface="Verdana"/>
                <a:cs typeface="Verdana"/>
              </a:rPr>
              <a:t>o</a:t>
            </a:r>
            <a:r>
              <a:rPr sz="2800" spc="0" dirty="0" smtClean="0">
                <a:latin typeface="Verdana"/>
                <a:cs typeface="Verdana"/>
              </a:rPr>
              <a:t>blemas</a:t>
            </a:r>
            <a:r>
              <a:rPr sz="2800" spc="-96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eco</a:t>
            </a:r>
            <a:r>
              <a:rPr sz="2800" spc="-9" dirty="0" smtClean="0">
                <a:latin typeface="Verdana"/>
                <a:cs typeface="Verdana"/>
              </a:rPr>
              <a:t>n</a:t>
            </a:r>
            <a:r>
              <a:rPr sz="2800" spc="0" dirty="0" smtClean="0">
                <a:latin typeface="Verdana"/>
                <a:cs typeface="Verdana"/>
              </a:rPr>
              <a:t>ómicos</a:t>
            </a:r>
            <a:r>
              <a:rPr sz="2800" spc="-42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y s</a:t>
            </a:r>
            <a:r>
              <a:rPr sz="2800" spc="-9" dirty="0" smtClean="0">
                <a:latin typeface="Verdana"/>
                <a:cs typeface="Verdana"/>
              </a:rPr>
              <a:t>o</a:t>
            </a:r>
            <a:r>
              <a:rPr sz="2800" spc="0" dirty="0" smtClean="0">
                <a:latin typeface="Verdana"/>
                <a:cs typeface="Verdana"/>
              </a:rPr>
              <a:t>ciales;</a:t>
            </a:r>
            <a:r>
              <a:rPr sz="2800" spc="-70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in</a:t>
            </a:r>
            <a:r>
              <a:rPr sz="2800" spc="-9" dirty="0" smtClean="0">
                <a:latin typeface="Verdana"/>
                <a:cs typeface="Verdana"/>
              </a:rPr>
              <a:t>c</a:t>
            </a:r>
            <a:r>
              <a:rPr sz="2800" spc="0" dirty="0" smtClean="0">
                <a:latin typeface="Verdana"/>
                <a:cs typeface="Verdana"/>
              </a:rPr>
              <a:t>rementados</a:t>
            </a:r>
            <a:r>
              <a:rPr sz="2800" spc="-116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por</a:t>
            </a:r>
            <a:r>
              <a:rPr sz="2800" spc="-26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la</a:t>
            </a:r>
            <a:r>
              <a:rPr sz="2800" spc="-9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pre</a:t>
            </a:r>
            <a:r>
              <a:rPr sz="2800" spc="-9" dirty="0" smtClean="0">
                <a:latin typeface="Verdana"/>
                <a:cs typeface="Verdana"/>
              </a:rPr>
              <a:t>s</a:t>
            </a:r>
            <a:r>
              <a:rPr sz="2800" spc="0" dirty="0" smtClean="0">
                <a:latin typeface="Verdana"/>
                <a:cs typeface="Verdana"/>
              </a:rPr>
              <a:t>en</a:t>
            </a:r>
            <a:r>
              <a:rPr sz="2800" spc="-4" dirty="0" smtClean="0">
                <a:latin typeface="Verdana"/>
                <a:cs typeface="Verdana"/>
              </a:rPr>
              <a:t>c</a:t>
            </a:r>
            <a:r>
              <a:rPr sz="2800" spc="0" dirty="0" smtClean="0">
                <a:latin typeface="Verdana"/>
                <a:cs typeface="Verdana"/>
              </a:rPr>
              <a:t>ia</a:t>
            </a:r>
            <a:endParaRPr sz="2800">
              <a:latin typeface="Verdana"/>
              <a:cs typeface="Verdana"/>
            </a:endParaRPr>
          </a:p>
          <a:p>
            <a:pPr marL="12700" marR="70601">
              <a:lnSpc>
                <a:spcPts val="3360"/>
              </a:lnSpc>
            </a:pPr>
            <a:r>
              <a:rPr sz="2800" spc="0" dirty="0" smtClean="0">
                <a:latin typeface="Verdana"/>
                <a:cs typeface="Verdana"/>
              </a:rPr>
              <a:t>de las "M</a:t>
            </a:r>
            <a:r>
              <a:rPr sz="2800" spc="-4" dirty="0" smtClean="0">
                <a:latin typeface="Verdana"/>
                <a:cs typeface="Verdana"/>
              </a:rPr>
              <a:t>a</a:t>
            </a:r>
            <a:r>
              <a:rPr sz="2800" spc="0" dirty="0" smtClean="0">
                <a:latin typeface="Verdana"/>
                <a:cs typeface="Verdana"/>
              </a:rPr>
              <a:t>r</a:t>
            </a:r>
            <a:r>
              <a:rPr sz="2800" spc="-4" dirty="0" smtClean="0">
                <a:latin typeface="Verdana"/>
                <a:cs typeface="Verdana"/>
              </a:rPr>
              <a:t>a</a:t>
            </a:r>
            <a:r>
              <a:rPr sz="2800" spc="14" dirty="0" smtClean="0">
                <a:latin typeface="Verdana"/>
                <a:cs typeface="Verdana"/>
              </a:rPr>
              <a:t>s</a:t>
            </a:r>
            <a:r>
              <a:rPr sz="2800" spc="0" dirty="0" smtClean="0">
                <a:latin typeface="Verdana"/>
                <a:cs typeface="Verdana"/>
              </a:rPr>
              <a:t>",</a:t>
            </a:r>
            <a:r>
              <a:rPr sz="2800" spc="34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pa</a:t>
            </a:r>
            <a:r>
              <a:rPr sz="2800" spc="-9" dirty="0" smtClean="0">
                <a:latin typeface="Verdana"/>
                <a:cs typeface="Verdana"/>
              </a:rPr>
              <a:t>n</a:t>
            </a:r>
            <a:r>
              <a:rPr sz="2800" spc="0" dirty="0" smtClean="0">
                <a:latin typeface="Verdana"/>
                <a:cs typeface="Verdana"/>
              </a:rPr>
              <a:t>dillas</a:t>
            </a:r>
            <a:r>
              <a:rPr sz="2800" spc="44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delin</a:t>
            </a:r>
            <a:r>
              <a:rPr sz="2800" spc="-14" dirty="0" smtClean="0">
                <a:latin typeface="Verdana"/>
                <a:cs typeface="Verdana"/>
              </a:rPr>
              <a:t>c</a:t>
            </a:r>
            <a:r>
              <a:rPr sz="2800" spc="0" dirty="0" smtClean="0">
                <a:latin typeface="Verdana"/>
                <a:cs typeface="Verdana"/>
              </a:rPr>
              <a:t>ue</a:t>
            </a:r>
            <a:r>
              <a:rPr sz="2800" spc="-9" dirty="0" smtClean="0">
                <a:latin typeface="Verdana"/>
                <a:cs typeface="Verdana"/>
              </a:rPr>
              <a:t>n</a:t>
            </a:r>
            <a:r>
              <a:rPr sz="2800" spc="0" dirty="0" smtClean="0">
                <a:latin typeface="Verdana"/>
                <a:cs typeface="Verdana"/>
              </a:rPr>
              <a:t>ciales que</a:t>
            </a:r>
            <a:r>
              <a:rPr sz="2800" spc="-51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at</a:t>
            </a:r>
            <a:r>
              <a:rPr sz="2800" spc="4" dirty="0" smtClean="0">
                <a:latin typeface="Verdana"/>
                <a:cs typeface="Verdana"/>
              </a:rPr>
              <a:t>e</a:t>
            </a:r>
            <a:r>
              <a:rPr sz="2800" spc="0" dirty="0" smtClean="0">
                <a:latin typeface="Verdana"/>
                <a:cs typeface="Verdana"/>
              </a:rPr>
              <a:t>ntan</a:t>
            </a:r>
            <a:r>
              <a:rPr sz="2800" spc="-92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c</a:t>
            </a:r>
            <a:r>
              <a:rPr sz="2800" spc="-9" dirty="0" smtClean="0">
                <a:latin typeface="Verdana"/>
                <a:cs typeface="Verdana"/>
              </a:rPr>
              <a:t>o</a:t>
            </a:r>
            <a:r>
              <a:rPr sz="2800" spc="0" dirty="0" smtClean="0">
                <a:latin typeface="Verdana"/>
                <a:cs typeface="Verdana"/>
              </a:rPr>
              <a:t>nt</a:t>
            </a:r>
            <a:r>
              <a:rPr sz="2800" spc="-4" dirty="0" smtClean="0">
                <a:latin typeface="Verdana"/>
                <a:cs typeface="Verdana"/>
              </a:rPr>
              <a:t>r</a:t>
            </a:r>
            <a:r>
              <a:rPr sz="2800" spc="0" dirty="0" smtClean="0">
                <a:latin typeface="Verdana"/>
                <a:cs typeface="Verdana"/>
              </a:rPr>
              <a:t>a</a:t>
            </a:r>
            <a:r>
              <a:rPr sz="2800" spc="-12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la</a:t>
            </a:r>
            <a:r>
              <a:rPr sz="2800" spc="-24" dirty="0" smtClean="0">
                <a:latin typeface="Verdana"/>
                <a:cs typeface="Verdana"/>
              </a:rPr>
              <a:t> </a:t>
            </a:r>
            <a:r>
              <a:rPr sz="2800" spc="0" dirty="0" smtClean="0">
                <a:latin typeface="Verdana"/>
                <a:cs typeface="Verdana"/>
              </a:rPr>
              <a:t>seg</a:t>
            </a:r>
            <a:r>
              <a:rPr sz="2800" spc="-4" dirty="0" smtClean="0">
                <a:latin typeface="Verdana"/>
                <a:cs typeface="Verdana"/>
              </a:rPr>
              <a:t>u</a:t>
            </a:r>
            <a:r>
              <a:rPr sz="2800" spc="0" dirty="0" smtClean="0">
                <a:latin typeface="Verdana"/>
                <a:cs typeface="Verdana"/>
              </a:rPr>
              <a:t>ridad ci</a:t>
            </a:r>
            <a:r>
              <a:rPr sz="2800" spc="-9" dirty="0" smtClean="0">
                <a:latin typeface="Verdana"/>
                <a:cs typeface="Verdana"/>
              </a:rPr>
              <a:t>u</a:t>
            </a:r>
            <a:r>
              <a:rPr sz="2800" spc="0" dirty="0" smtClean="0">
                <a:latin typeface="Verdana"/>
                <a:cs typeface="Verdana"/>
              </a:rPr>
              <a:t>dadana.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32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541" y="332701"/>
            <a:ext cx="8352917" cy="5832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33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7512" y="288417"/>
            <a:ext cx="8330946" cy="5753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34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7537" y="332701"/>
            <a:ext cx="8208899" cy="5760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35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648" y="461772"/>
            <a:ext cx="7914132" cy="6021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8491" y="1227582"/>
            <a:ext cx="6366129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32509" y="2172462"/>
            <a:ext cx="6073394" cy="72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98191" y="3115055"/>
            <a:ext cx="3546729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98191" y="3115055"/>
            <a:ext cx="3546729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98191" y="3115055"/>
            <a:ext cx="3546729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98191" y="3115055"/>
            <a:ext cx="3546729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98191" y="3115055"/>
            <a:ext cx="3546729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98191" y="3115055"/>
            <a:ext cx="3546729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98191" y="3115055"/>
            <a:ext cx="3546729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98191" y="3115055"/>
            <a:ext cx="3546729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98191" y="3115055"/>
            <a:ext cx="3546729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98191" y="3115055"/>
            <a:ext cx="3546729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98191" y="3115055"/>
            <a:ext cx="3546729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98191" y="3115055"/>
            <a:ext cx="3546729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98191" y="3115055"/>
            <a:ext cx="3546729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98191" y="3115055"/>
            <a:ext cx="3546729" cy="53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03732" y="790955"/>
            <a:ext cx="7530083" cy="1184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42416" y="1735836"/>
            <a:ext cx="7252716" cy="1184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11908" y="2680716"/>
            <a:ext cx="4518660" cy="11841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5984451"/>
            <a:ext cx="2723005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6136851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16061" y="6136851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36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858320"/>
            <a:ext cx="3982695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Ori</a:t>
            </a:r>
            <a:r>
              <a:rPr sz="4000" b="1" spc="-68" dirty="0" smtClean="0">
                <a:solidFill>
                  <a:srgbClr val="171B73"/>
                </a:solidFill>
                <a:latin typeface="Times New Roman"/>
                <a:cs typeface="Times New Roman"/>
              </a:rPr>
              <a:t>g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en</a:t>
            </a:r>
            <a:r>
              <a:rPr sz="4000" b="1" spc="10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y</a:t>
            </a:r>
            <a:r>
              <a:rPr sz="4000" b="1" spc="-7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funci</a:t>
            </a:r>
            <a:r>
              <a:rPr sz="4000" b="1" spc="-14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nes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7419" y="1616578"/>
            <a:ext cx="7724493" cy="35464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823">
              <a:lnSpc>
                <a:spcPts val="2187"/>
              </a:lnSpc>
              <a:spcBef>
                <a:spcPts val="160"/>
              </a:spcBef>
            </a:pPr>
            <a:r>
              <a:rPr sz="1800" spc="0" dirty="0" smtClean="0">
                <a:latin typeface="Verdana"/>
                <a:cs typeface="Verdana"/>
              </a:rPr>
              <a:t>Dentro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l</a:t>
            </a:r>
            <a:r>
              <a:rPr sz="1800" spc="0" dirty="0" smtClean="0">
                <a:latin typeface="Verdana"/>
                <a:cs typeface="Verdana"/>
              </a:rPr>
              <a:t>as 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un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ones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Esqu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u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as sur</a:t>
            </a:r>
            <a:r>
              <a:rPr sz="1800" spc="-9" dirty="0" smtClean="0">
                <a:latin typeface="Verdana"/>
                <a:cs typeface="Verdana"/>
              </a:rPr>
              <a:t>g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</a:t>
            </a:r>
            <a:r>
              <a:rPr sz="1800" spc="2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nqu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ud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ar </a:t>
            </a:r>
            <a:endParaRPr sz="1800">
              <a:latin typeface="Verdana"/>
              <a:cs typeface="Verdana"/>
            </a:endParaRPr>
          </a:p>
          <a:p>
            <a:pPr marL="12700" marR="10823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un</a:t>
            </a:r>
            <a:r>
              <a:rPr sz="1800" spc="-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P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am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nto Centroam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cano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(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ARLAC</a:t>
            </a:r>
            <a:r>
              <a:rPr sz="1800" spc="4" dirty="0" smtClean="0">
                <a:latin typeface="Verdana"/>
                <a:cs typeface="Verdana"/>
              </a:rPr>
              <a:t>EN</a:t>
            </a:r>
            <a:r>
              <a:rPr sz="1800" spc="0" dirty="0" smtClean="0">
                <a:latin typeface="Verdana"/>
                <a:cs typeface="Verdana"/>
              </a:rPr>
              <a:t>),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como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un s</a:t>
            </a:r>
            <a:r>
              <a:rPr sz="1800" spc="9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mb</a:t>
            </a:r>
            <a:r>
              <a:rPr sz="1800" spc="-4" dirty="0" smtClean="0">
                <a:latin typeface="Verdana"/>
                <a:cs typeface="Verdana"/>
              </a:rPr>
              <a:t>o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  <a:p>
            <a:pPr marL="12700" marR="34290">
              <a:lnSpc>
                <a:spcPts val="1739"/>
              </a:lnSpc>
            </a:pPr>
            <a:r>
              <a:rPr sz="2700" spc="-4" baseline="-1523" dirty="0" smtClean="0">
                <a:latin typeface="Verdana"/>
                <a:cs typeface="Verdana"/>
              </a:rPr>
              <a:t>d</a:t>
            </a:r>
            <a:r>
              <a:rPr sz="2700" spc="0" baseline="-1523" dirty="0" smtClean="0">
                <a:latin typeface="Verdana"/>
                <a:cs typeface="Verdana"/>
              </a:rPr>
              <a:t>e </a:t>
            </a:r>
            <a:r>
              <a:rPr sz="2700" spc="4" baseline="-1523" dirty="0" smtClean="0">
                <a:latin typeface="Verdana"/>
                <a:cs typeface="Verdana"/>
              </a:rPr>
              <a:t>l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-4" baseline="-1523" dirty="0" smtClean="0">
                <a:latin typeface="Verdana"/>
                <a:cs typeface="Verdana"/>
              </a:rPr>
              <a:t>b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-4" baseline="-1523" dirty="0" smtClean="0">
                <a:latin typeface="Verdana"/>
                <a:cs typeface="Verdana"/>
              </a:rPr>
              <a:t>r</a:t>
            </a:r>
            <a:r>
              <a:rPr sz="2700" spc="0" baseline="-1523" dirty="0" smtClean="0">
                <a:latin typeface="Verdana"/>
                <a:cs typeface="Verdana"/>
              </a:rPr>
              <a:t>ta</a:t>
            </a:r>
            <a:r>
              <a:rPr sz="2700" spc="-9" baseline="-1523" dirty="0" smtClean="0">
                <a:latin typeface="Verdana"/>
                <a:cs typeface="Verdana"/>
              </a:rPr>
              <a:t>d</a:t>
            </a:r>
            <a:r>
              <a:rPr sz="2700" spc="0" baseline="-1523" dirty="0" smtClean="0">
                <a:latin typeface="Verdana"/>
                <a:cs typeface="Verdana"/>
              </a:rPr>
              <a:t>,</a:t>
            </a:r>
            <a:r>
              <a:rPr sz="2700" spc="24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ara</a:t>
            </a:r>
            <a:r>
              <a:rPr sz="2700" spc="-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forta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-4" baseline="-1523" dirty="0" smtClean="0">
                <a:latin typeface="Verdana"/>
                <a:cs typeface="Verdana"/>
              </a:rPr>
              <a:t>c</a:t>
            </a:r>
            <a:r>
              <a:rPr sz="2700" spc="0" baseline="-1523" dirty="0" smtClean="0">
                <a:latin typeface="Verdana"/>
                <a:cs typeface="Verdana"/>
              </a:rPr>
              <a:t>er 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a d</a:t>
            </a:r>
            <a:r>
              <a:rPr sz="2700" spc="-9" baseline="-1523" dirty="0" smtClean="0">
                <a:latin typeface="Verdana"/>
                <a:cs typeface="Verdana"/>
              </a:rPr>
              <a:t>e</a:t>
            </a:r>
            <a:r>
              <a:rPr sz="2700" spc="0" baseline="-1523" dirty="0" smtClean="0">
                <a:latin typeface="Verdana"/>
                <a:cs typeface="Verdana"/>
              </a:rPr>
              <a:t>mocra</a:t>
            </a:r>
            <a:r>
              <a:rPr sz="2700" spc="-4" baseline="-1523" dirty="0" smtClean="0">
                <a:latin typeface="Verdana"/>
                <a:cs typeface="Verdana"/>
              </a:rPr>
              <a:t>c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a,</a:t>
            </a:r>
            <a:r>
              <a:rPr sz="2700" spc="-14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el</a:t>
            </a:r>
            <a:r>
              <a:rPr sz="2700" spc="19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d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-4" baseline="-1523" dirty="0" smtClean="0">
                <a:latin typeface="Verdana"/>
                <a:cs typeface="Verdana"/>
              </a:rPr>
              <a:t>s</a:t>
            </a:r>
            <a:r>
              <a:rPr sz="2700" spc="0" baseline="-1523" dirty="0" smtClean="0">
                <a:latin typeface="Verdana"/>
                <a:cs typeface="Verdana"/>
              </a:rPr>
              <a:t>arro</a:t>
            </a:r>
            <a:r>
              <a:rPr sz="2700" spc="4" baseline="-1523" dirty="0" smtClean="0">
                <a:latin typeface="Verdana"/>
                <a:cs typeface="Verdana"/>
              </a:rPr>
              <a:t>l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o</a:t>
            </a:r>
            <a:r>
              <a:rPr sz="2700" spc="-1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y </a:t>
            </a:r>
            <a:r>
              <a:rPr sz="2700" spc="14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a</a:t>
            </a:r>
            <a:r>
              <a:rPr sz="2700" spc="4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az.</a:t>
            </a:r>
            <a:endParaRPr sz="1800">
              <a:latin typeface="Verdana"/>
              <a:cs typeface="Verdana"/>
            </a:endParaRPr>
          </a:p>
          <a:p>
            <a:pPr marL="12700" marR="34290">
              <a:lnSpc>
                <a:spcPts val="1730"/>
              </a:lnSpc>
            </a:pPr>
            <a:r>
              <a:rPr sz="2700" spc="0" baseline="-1523" dirty="0" smtClean="0">
                <a:latin typeface="Verdana"/>
                <a:cs typeface="Verdana"/>
              </a:rPr>
              <a:t>El</a:t>
            </a:r>
            <a:r>
              <a:rPr sz="2700" spc="4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PAR</a:t>
            </a:r>
            <a:r>
              <a:rPr sz="2700" spc="-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A</a:t>
            </a:r>
            <a:r>
              <a:rPr sz="2700" spc="4" baseline="-1523" dirty="0" smtClean="0">
                <a:latin typeface="Verdana"/>
                <a:cs typeface="Verdana"/>
              </a:rPr>
              <a:t>C</a:t>
            </a:r>
            <a:r>
              <a:rPr sz="2700" spc="0" baseline="-1523" dirty="0" smtClean="0">
                <a:latin typeface="Verdana"/>
                <a:cs typeface="Verdana"/>
              </a:rPr>
              <a:t>EN fue cre</a:t>
            </a:r>
            <a:r>
              <a:rPr sz="2700" spc="-4" baseline="-1523" dirty="0" smtClean="0">
                <a:latin typeface="Verdana"/>
                <a:cs typeface="Verdana"/>
              </a:rPr>
              <a:t>ad</a:t>
            </a:r>
            <a:r>
              <a:rPr sz="2700" spc="0" baseline="-1523" dirty="0" smtClean="0">
                <a:latin typeface="Verdana"/>
                <a:cs typeface="Verdana"/>
              </a:rPr>
              <a:t>o en</a:t>
            </a:r>
            <a:r>
              <a:rPr sz="2700" spc="14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1</a:t>
            </a:r>
            <a:r>
              <a:rPr sz="2700" spc="-9" baseline="-1523" dirty="0" smtClean="0">
                <a:latin typeface="Verdana"/>
                <a:cs typeface="Verdana"/>
              </a:rPr>
              <a:t>9</a:t>
            </a:r>
            <a:r>
              <a:rPr sz="2700" spc="0" baseline="-1523" dirty="0" smtClean="0">
                <a:latin typeface="Verdana"/>
                <a:cs typeface="Verdana"/>
              </a:rPr>
              <a:t>8</a:t>
            </a:r>
            <a:r>
              <a:rPr sz="2700" spc="-9" baseline="-1523" dirty="0" smtClean="0">
                <a:latin typeface="Verdana"/>
                <a:cs typeface="Verdana"/>
              </a:rPr>
              <a:t>7</a:t>
            </a:r>
            <a:r>
              <a:rPr sz="2700" spc="0" baseline="-1523" dirty="0" smtClean="0">
                <a:latin typeface="Verdana"/>
                <a:cs typeface="Verdana"/>
              </a:rPr>
              <a:t>,</a:t>
            </a:r>
            <a:r>
              <a:rPr sz="2700" spc="44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-4" baseline="-1523" dirty="0" smtClean="0">
                <a:latin typeface="Verdana"/>
                <a:cs typeface="Verdana"/>
              </a:rPr>
              <a:t>r</a:t>
            </a:r>
            <a:r>
              <a:rPr sz="2700" spc="0" baseline="-1523" dirty="0" smtClean="0">
                <a:latin typeface="Verdana"/>
                <a:cs typeface="Verdana"/>
              </a:rPr>
              <a:t>o</a:t>
            </a:r>
            <a:r>
              <a:rPr sz="2700" spc="9" baseline="-1523" dirty="0" smtClean="0">
                <a:latin typeface="Verdana"/>
                <a:cs typeface="Verdana"/>
              </a:rPr>
              <a:t> i</a:t>
            </a:r>
            <a:r>
              <a:rPr sz="2700" spc="0" baseline="-1523" dirty="0" smtClean="0">
                <a:latin typeface="Verdana"/>
                <a:cs typeface="Verdana"/>
              </a:rPr>
              <a:t>n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c</a:t>
            </a:r>
            <a:r>
              <a:rPr sz="2700" spc="4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ó</a:t>
            </a:r>
            <a:r>
              <a:rPr sz="2700" spc="-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func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ones</a:t>
            </a:r>
            <a:r>
              <a:rPr sz="2700" spc="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el 28</a:t>
            </a:r>
            <a:r>
              <a:rPr sz="2700" spc="19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d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  <a:p>
            <a:pPr marL="12700" marR="34290">
              <a:lnSpc>
                <a:spcPts val="1730"/>
              </a:lnSpc>
            </a:pPr>
            <a:r>
              <a:rPr sz="2700" spc="0" baseline="-1523" dirty="0" smtClean="0">
                <a:latin typeface="Verdana"/>
                <a:cs typeface="Verdana"/>
              </a:rPr>
              <a:t>octu</a:t>
            </a:r>
            <a:r>
              <a:rPr sz="2700" spc="-9" baseline="-1523" dirty="0" smtClean="0">
                <a:latin typeface="Verdana"/>
                <a:cs typeface="Verdana"/>
              </a:rPr>
              <a:t>b</a:t>
            </a:r>
            <a:r>
              <a:rPr sz="2700" spc="0" baseline="-1523" dirty="0" smtClean="0">
                <a:latin typeface="Verdana"/>
                <a:cs typeface="Verdana"/>
              </a:rPr>
              <a:t>re de</a:t>
            </a:r>
            <a:r>
              <a:rPr sz="2700" spc="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1</a:t>
            </a:r>
            <a:r>
              <a:rPr sz="2700" spc="-9" baseline="-1523" dirty="0" smtClean="0">
                <a:latin typeface="Verdana"/>
                <a:cs typeface="Verdana"/>
              </a:rPr>
              <a:t>9</a:t>
            </a:r>
            <a:r>
              <a:rPr sz="2700" spc="0" baseline="-1523" dirty="0" smtClean="0">
                <a:latin typeface="Verdana"/>
                <a:cs typeface="Verdana"/>
              </a:rPr>
              <a:t>9</a:t>
            </a:r>
            <a:r>
              <a:rPr sz="2700" spc="-9" baseline="-1523" dirty="0" smtClean="0">
                <a:latin typeface="Verdana"/>
                <a:cs typeface="Verdana"/>
              </a:rPr>
              <a:t>1</a:t>
            </a:r>
            <a:r>
              <a:rPr sz="2700" spc="0" baseline="-1523" dirty="0" smtClean="0">
                <a:latin typeface="Verdana"/>
                <a:cs typeface="Verdana"/>
              </a:rPr>
              <a:t>,</a:t>
            </a:r>
            <a:r>
              <a:rPr sz="2700" spc="44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con s</a:t>
            </a:r>
            <a:r>
              <a:rPr sz="2700" spc="-4" baseline="-1523" dirty="0" smtClean="0">
                <a:latin typeface="Verdana"/>
                <a:cs typeface="Verdana"/>
              </a:rPr>
              <a:t>ed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2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en Gu</a:t>
            </a:r>
            <a:r>
              <a:rPr sz="2700" spc="-4" baseline="-1523" dirty="0" smtClean="0">
                <a:latin typeface="Verdana"/>
                <a:cs typeface="Verdana"/>
              </a:rPr>
              <a:t>a</a:t>
            </a:r>
            <a:r>
              <a:rPr sz="2700" spc="0" baseline="-1523" dirty="0" smtClean="0">
                <a:latin typeface="Verdana"/>
                <a:cs typeface="Verdana"/>
              </a:rPr>
              <a:t>t</a:t>
            </a:r>
            <a:r>
              <a:rPr sz="2700" spc="-4" baseline="-1523" dirty="0" smtClean="0">
                <a:latin typeface="Verdana"/>
                <a:cs typeface="Verdana"/>
              </a:rPr>
              <a:t>e</a:t>
            </a:r>
            <a:r>
              <a:rPr sz="2700" spc="0" baseline="-1523" dirty="0" smtClean="0">
                <a:latin typeface="Verdana"/>
                <a:cs typeface="Verdana"/>
              </a:rPr>
              <a:t>ma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a; forma </a:t>
            </a: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arte</a:t>
            </a:r>
            <a:r>
              <a:rPr sz="2700" spc="4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d</a:t>
            </a:r>
            <a:r>
              <a:rPr sz="2700" spc="0" baseline="-1523" dirty="0" smtClean="0">
                <a:latin typeface="Verdana"/>
                <a:cs typeface="Verdana"/>
              </a:rPr>
              <a:t>el</a:t>
            </a:r>
            <a:endParaRPr sz="1800">
              <a:latin typeface="Verdana"/>
              <a:cs typeface="Verdana"/>
            </a:endParaRPr>
          </a:p>
          <a:p>
            <a:pPr marL="12700" marR="34290">
              <a:lnSpc>
                <a:spcPts val="1730"/>
              </a:lnSpc>
            </a:pPr>
            <a:r>
              <a:rPr sz="2700" spc="0" baseline="-1523" dirty="0" smtClean="0">
                <a:latin typeface="Verdana"/>
                <a:cs typeface="Verdana"/>
              </a:rPr>
              <a:t>S</a:t>
            </a:r>
            <a:r>
              <a:rPr sz="2700" spc="14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st</a:t>
            </a:r>
            <a:r>
              <a:rPr sz="2700" spc="-4" baseline="-1523" dirty="0" smtClean="0">
                <a:latin typeface="Verdana"/>
                <a:cs typeface="Verdana"/>
              </a:rPr>
              <a:t>e</a:t>
            </a:r>
            <a:r>
              <a:rPr sz="2700" spc="0" baseline="-1523" dirty="0" smtClean="0">
                <a:latin typeface="Verdana"/>
                <a:cs typeface="Verdana"/>
              </a:rPr>
              <a:t>ma</a:t>
            </a:r>
            <a:r>
              <a:rPr sz="2700" spc="-19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d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19" baseline="-1523" dirty="0" smtClean="0">
                <a:latin typeface="Verdana"/>
                <a:cs typeface="Verdana"/>
              </a:rPr>
              <a:t> 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a Int</a:t>
            </a:r>
            <a:r>
              <a:rPr sz="2700" spc="-4" baseline="-1523" dirty="0" smtClean="0">
                <a:latin typeface="Verdana"/>
                <a:cs typeface="Verdana"/>
              </a:rPr>
              <a:t>eg</a:t>
            </a:r>
            <a:r>
              <a:rPr sz="2700" spc="0" baseline="-1523" dirty="0" smtClean="0">
                <a:latin typeface="Verdana"/>
                <a:cs typeface="Verdana"/>
              </a:rPr>
              <a:t>rac</a:t>
            </a:r>
            <a:r>
              <a:rPr sz="2700" spc="4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ón</a:t>
            </a:r>
            <a:r>
              <a:rPr sz="2700" spc="14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Centroam</a:t>
            </a:r>
            <a:r>
              <a:rPr sz="2700" spc="-4" baseline="-1523" dirty="0" smtClean="0">
                <a:latin typeface="Verdana"/>
                <a:cs typeface="Verdana"/>
              </a:rPr>
              <a:t>e</a:t>
            </a:r>
            <a:r>
              <a:rPr sz="2700" spc="0" baseline="-1523" dirty="0" smtClean="0">
                <a:latin typeface="Verdana"/>
                <a:cs typeface="Verdana"/>
              </a:rPr>
              <a:t>r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cana</a:t>
            </a:r>
            <a:r>
              <a:rPr sz="2700" spc="-14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(SI</a:t>
            </a:r>
            <a:r>
              <a:rPr sz="2700" spc="4" baseline="-1523" dirty="0" smtClean="0">
                <a:latin typeface="Verdana"/>
                <a:cs typeface="Verdana"/>
              </a:rPr>
              <a:t>C</a:t>
            </a:r>
            <a:r>
              <a:rPr sz="2700" spc="0" baseline="-1523" dirty="0" smtClean="0">
                <a:latin typeface="Verdana"/>
                <a:cs typeface="Verdana"/>
              </a:rPr>
              <a:t>A).</a:t>
            </a:r>
            <a:r>
              <a:rPr sz="2700" spc="-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Dentro de sus</a:t>
            </a:r>
            <a:endParaRPr sz="1800">
              <a:latin typeface="Verdana"/>
              <a:cs typeface="Verdana"/>
            </a:endParaRPr>
          </a:p>
          <a:p>
            <a:pPr marL="12700" marR="15968">
              <a:lnSpc>
                <a:spcPts val="1730"/>
              </a:lnSpc>
            </a:pPr>
            <a:r>
              <a:rPr sz="2700" spc="0" baseline="-1523" dirty="0" smtClean="0">
                <a:latin typeface="Verdana"/>
                <a:cs typeface="Verdana"/>
              </a:rPr>
              <a:t>func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ones</a:t>
            </a:r>
            <a:r>
              <a:rPr sz="2700" spc="-14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r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nc</a:t>
            </a:r>
            <a:r>
              <a:rPr sz="2700" spc="4" baseline="-1523" dirty="0" smtClean="0">
                <a:latin typeface="Verdana"/>
                <a:cs typeface="Verdana"/>
              </a:rPr>
              <a:t>i</a:t>
            </a: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a</a:t>
            </a:r>
            <a:r>
              <a:rPr sz="2700" spc="4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es</a:t>
            </a:r>
            <a:r>
              <a:rPr sz="2700" spc="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se</a:t>
            </a:r>
            <a:r>
              <a:rPr sz="2700" spc="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en</a:t>
            </a:r>
            <a:r>
              <a:rPr sz="2700" spc="-4" baseline="-1523" dirty="0" smtClean="0">
                <a:latin typeface="Verdana"/>
                <a:cs typeface="Verdana"/>
              </a:rPr>
              <a:t>c</a:t>
            </a:r>
            <a:r>
              <a:rPr sz="2700" spc="0" baseline="-1523" dirty="0" smtClean="0">
                <a:latin typeface="Verdana"/>
                <a:cs typeface="Verdana"/>
              </a:rPr>
              <a:t>uent</a:t>
            </a:r>
            <a:r>
              <a:rPr sz="2700" spc="-4" baseline="-1523" dirty="0" smtClean="0">
                <a:latin typeface="Verdana"/>
                <a:cs typeface="Verdana"/>
              </a:rPr>
              <a:t>r</a:t>
            </a:r>
            <a:r>
              <a:rPr sz="2700" spc="0" baseline="-1523" dirty="0" smtClean="0">
                <a:latin typeface="Verdana"/>
                <a:cs typeface="Verdana"/>
              </a:rPr>
              <a:t>an: a</a:t>
            </a:r>
            <a:r>
              <a:rPr sz="2700" spc="4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canzar</a:t>
            </a:r>
            <a:r>
              <a:rPr sz="2700" spc="-19" baseline="-1523" dirty="0" smtClean="0">
                <a:latin typeface="Verdana"/>
                <a:cs typeface="Verdana"/>
              </a:rPr>
              <a:t> 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a</a:t>
            </a:r>
            <a:r>
              <a:rPr sz="2700" spc="-9" baseline="-1523" dirty="0" smtClean="0">
                <a:latin typeface="Verdana"/>
                <a:cs typeface="Verdana"/>
              </a:rPr>
              <a:t> 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nte</a:t>
            </a:r>
            <a:r>
              <a:rPr sz="2700" spc="-9" baseline="-1523" dirty="0" smtClean="0">
                <a:latin typeface="Verdana"/>
                <a:cs typeface="Verdana"/>
              </a:rPr>
              <a:t>g</a:t>
            </a:r>
            <a:r>
              <a:rPr sz="2700" spc="0" baseline="-1523" dirty="0" smtClean="0">
                <a:latin typeface="Verdana"/>
                <a:cs typeface="Verdana"/>
              </a:rPr>
              <a:t>rac</a:t>
            </a:r>
            <a:r>
              <a:rPr sz="2700" spc="4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ón de</a:t>
            </a:r>
            <a:r>
              <a:rPr sz="2700" spc="19" baseline="-1523" dirty="0" smtClean="0">
                <a:latin typeface="Verdana"/>
                <a:cs typeface="Verdana"/>
              </a:rPr>
              <a:t> 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as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1730"/>
              </a:lnSpc>
            </a:pPr>
            <a:r>
              <a:rPr sz="2700" spc="0" baseline="-1523" dirty="0" smtClean="0">
                <a:latin typeface="Verdana"/>
                <a:cs typeface="Verdana"/>
              </a:rPr>
              <a:t>nac</a:t>
            </a:r>
            <a:r>
              <a:rPr sz="2700" spc="4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ones</a:t>
            </a:r>
            <a:r>
              <a:rPr sz="2700" spc="-1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y pro</a:t>
            </a: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oner 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-9" baseline="-1523" dirty="0" smtClean="0">
                <a:latin typeface="Verdana"/>
                <a:cs typeface="Verdana"/>
              </a:rPr>
              <a:t>g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s</a:t>
            </a:r>
            <a:r>
              <a:rPr sz="2700" spc="4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ac</a:t>
            </a:r>
            <a:r>
              <a:rPr sz="2700" spc="4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ón, </a:t>
            </a:r>
            <a:r>
              <a:rPr sz="2700" spc="-9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roye</a:t>
            </a:r>
            <a:r>
              <a:rPr sz="2700" spc="-4" baseline="-1523" dirty="0" smtClean="0">
                <a:latin typeface="Verdana"/>
                <a:cs typeface="Verdana"/>
              </a:rPr>
              <a:t>c</a:t>
            </a:r>
            <a:r>
              <a:rPr sz="2700" spc="0" baseline="-1523" dirty="0" smtClean="0">
                <a:latin typeface="Verdana"/>
                <a:cs typeface="Verdana"/>
              </a:rPr>
              <a:t>tos </a:t>
            </a:r>
            <a:r>
              <a:rPr sz="2700" spc="-4" baseline="-1523" dirty="0" smtClean="0">
                <a:latin typeface="Verdana"/>
                <a:cs typeface="Verdana"/>
              </a:rPr>
              <a:t>d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3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trat</a:t>
            </a:r>
            <a:r>
              <a:rPr sz="2700" spc="-4" baseline="-1523" dirty="0" smtClean="0">
                <a:latin typeface="Verdana"/>
                <a:cs typeface="Verdana"/>
              </a:rPr>
              <a:t>ad</a:t>
            </a:r>
            <a:r>
              <a:rPr sz="2700" spc="0" baseline="-1523" dirty="0" smtClean="0">
                <a:latin typeface="Verdana"/>
                <a:cs typeface="Verdana"/>
              </a:rPr>
              <a:t>os, conven</a:t>
            </a:r>
            <a:r>
              <a:rPr sz="2700" spc="4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o</a:t>
            </a:r>
            <a:r>
              <a:rPr sz="2700" spc="4" baseline="-1523" dirty="0" smtClean="0">
                <a:latin typeface="Verdana"/>
                <a:cs typeface="Verdana"/>
              </a:rPr>
              <a:t>s</a:t>
            </a:r>
            <a:r>
              <a:rPr sz="2700" spc="0" baseline="-1523" dirty="0" smtClean="0">
                <a:latin typeface="Verdana"/>
                <a:cs typeface="Verdana"/>
              </a:rPr>
              <a:t>,</a:t>
            </a:r>
            <a:endParaRPr sz="1800">
              <a:latin typeface="Verdana"/>
              <a:cs typeface="Verdana"/>
            </a:endParaRPr>
          </a:p>
          <a:p>
            <a:pPr marL="12700" marR="34290">
              <a:lnSpc>
                <a:spcPts val="1730"/>
              </a:lnSpc>
            </a:pPr>
            <a:r>
              <a:rPr sz="2700" spc="0" baseline="-1523" dirty="0" smtClean="0">
                <a:latin typeface="Verdana"/>
                <a:cs typeface="Verdana"/>
              </a:rPr>
              <a:t>ne</a:t>
            </a:r>
            <a:r>
              <a:rPr sz="2700" spc="-9" baseline="-1523" dirty="0" smtClean="0">
                <a:latin typeface="Verdana"/>
                <a:cs typeface="Verdana"/>
              </a:rPr>
              <a:t>g</a:t>
            </a:r>
            <a:r>
              <a:rPr sz="2700" spc="0" baseline="-1523" dirty="0" smtClean="0">
                <a:latin typeface="Verdana"/>
                <a:cs typeface="Verdana"/>
              </a:rPr>
              <a:t>oc</a:t>
            </a:r>
            <a:r>
              <a:rPr sz="2700" spc="4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ac</a:t>
            </a:r>
            <a:r>
              <a:rPr sz="2700" spc="4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ones</a:t>
            </a:r>
            <a:r>
              <a:rPr sz="2700" spc="-14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y reun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ones</a:t>
            </a:r>
            <a:r>
              <a:rPr sz="2700" spc="-14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d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19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r</a:t>
            </a:r>
            <a:r>
              <a:rPr sz="2700" spc="-4" baseline="-1523" dirty="0" smtClean="0">
                <a:latin typeface="Verdana"/>
                <a:cs typeface="Verdana"/>
              </a:rPr>
              <a:t>e</a:t>
            </a:r>
            <a:r>
              <a:rPr sz="2700" spc="0" baseline="-1523" dirty="0" smtClean="0">
                <a:latin typeface="Verdana"/>
                <a:cs typeface="Verdana"/>
              </a:rPr>
              <a:t>s</a:t>
            </a:r>
            <a:r>
              <a:rPr sz="2700" spc="4" baseline="-1523" dirty="0" smtClean="0">
                <a:latin typeface="Verdana"/>
                <a:cs typeface="Verdana"/>
              </a:rPr>
              <a:t>i</a:t>
            </a:r>
            <a:r>
              <a:rPr sz="2700" spc="-4" baseline="-1523" dirty="0" smtClean="0">
                <a:latin typeface="Verdana"/>
                <a:cs typeface="Verdana"/>
              </a:rPr>
              <a:t>d</a:t>
            </a:r>
            <a:r>
              <a:rPr sz="2700" spc="0" baseline="-1523" dirty="0" smtClean="0">
                <a:latin typeface="Verdana"/>
                <a:cs typeface="Verdana"/>
              </a:rPr>
              <a:t>en</a:t>
            </a:r>
            <a:r>
              <a:rPr sz="2700" spc="-4" baseline="-1523" dirty="0" smtClean="0">
                <a:latin typeface="Verdana"/>
                <a:cs typeface="Verdana"/>
              </a:rPr>
              <a:t>t</a:t>
            </a:r>
            <a:r>
              <a:rPr sz="2700" spc="0" baseline="-1523" dirty="0" smtClean="0">
                <a:latin typeface="Verdana"/>
                <a:cs typeface="Verdana"/>
              </a:rPr>
              <a:t>es</a:t>
            </a:r>
            <a:r>
              <a:rPr sz="2700" spc="4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y de</a:t>
            </a:r>
            <a:r>
              <a:rPr sz="2700" spc="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m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n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stros</a:t>
            </a:r>
            <a:r>
              <a:rPr sz="2700" spc="-9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ara</a:t>
            </a:r>
            <a:endParaRPr sz="1800">
              <a:latin typeface="Verdana"/>
              <a:cs typeface="Verdana"/>
            </a:endParaRPr>
          </a:p>
          <a:p>
            <a:pPr marL="12700" marR="34290">
              <a:lnSpc>
                <a:spcPts val="1730"/>
              </a:lnSpc>
            </a:pP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ro</a:t>
            </a: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c</a:t>
            </a:r>
            <a:r>
              <a:rPr sz="2700" spc="4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ar</a:t>
            </a:r>
            <a:r>
              <a:rPr sz="2700" spc="-19" baseline="-1523" dirty="0" smtClean="0">
                <a:latin typeface="Verdana"/>
                <a:cs typeface="Verdana"/>
              </a:rPr>
              <a:t> 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a conv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venc</a:t>
            </a:r>
            <a:r>
              <a:rPr sz="2700" spc="4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a</a:t>
            </a:r>
            <a:r>
              <a:rPr sz="2700" spc="-19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ac</a:t>
            </a:r>
            <a:r>
              <a:rPr sz="2700" spc="4" baseline="-1523" dirty="0" smtClean="0">
                <a:latin typeface="Verdana"/>
                <a:cs typeface="Verdana"/>
              </a:rPr>
              <a:t>í</a:t>
            </a:r>
            <a:r>
              <a:rPr sz="2700" spc="0" baseline="-1523" dirty="0" smtClean="0">
                <a:latin typeface="Verdana"/>
                <a:cs typeface="Verdana"/>
              </a:rPr>
              <a:t>f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ca</a:t>
            </a:r>
            <a:r>
              <a:rPr sz="2700" spc="1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en </a:t>
            </a:r>
            <a:r>
              <a:rPr sz="2700" spc="4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a</a:t>
            </a:r>
            <a:r>
              <a:rPr sz="2700" spc="4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r</a:t>
            </a:r>
            <a:r>
              <a:rPr sz="2700" spc="-4" baseline="-1523" dirty="0" smtClean="0">
                <a:latin typeface="Verdana"/>
                <a:cs typeface="Verdana"/>
              </a:rPr>
              <a:t>eg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ón y </a:t>
            </a:r>
            <a:r>
              <a:rPr sz="2700" spc="-4" baseline="-1523" dirty="0" smtClean="0">
                <a:latin typeface="Verdana"/>
                <a:cs typeface="Verdana"/>
              </a:rPr>
              <a:t>c</a:t>
            </a:r>
            <a:r>
              <a:rPr sz="2700" spc="0" baseline="-1523" dirty="0" smtClean="0">
                <a:latin typeface="Verdana"/>
                <a:cs typeface="Verdana"/>
              </a:rPr>
              <a:t>on R</a:t>
            </a:r>
            <a:r>
              <a:rPr sz="2700" spc="-4" baseline="-1523" dirty="0" smtClean="0">
                <a:latin typeface="Verdana"/>
                <a:cs typeface="Verdana"/>
              </a:rPr>
              <a:t>ep</a:t>
            </a:r>
            <a:r>
              <a:rPr sz="2700" spc="0" baseline="-1523" dirty="0" smtClean="0">
                <a:latin typeface="Verdana"/>
                <a:cs typeface="Verdana"/>
              </a:rPr>
              <a:t>úb</a:t>
            </a:r>
            <a:r>
              <a:rPr sz="2700" spc="4" baseline="-1523" dirty="0" smtClean="0">
                <a:latin typeface="Verdana"/>
                <a:cs typeface="Verdana"/>
              </a:rPr>
              <a:t>l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ca</a:t>
            </a:r>
            <a:endParaRPr sz="1800">
              <a:latin typeface="Verdana"/>
              <a:cs typeface="Verdana"/>
            </a:endParaRPr>
          </a:p>
          <a:p>
            <a:pPr marL="12700" marR="34290">
              <a:lnSpc>
                <a:spcPts val="1730"/>
              </a:lnSpc>
            </a:pPr>
            <a:r>
              <a:rPr sz="2700" spc="0" baseline="-1523" dirty="0" smtClean="0">
                <a:latin typeface="Verdana"/>
                <a:cs typeface="Verdana"/>
              </a:rPr>
              <a:t>Dom</a:t>
            </a:r>
            <a:r>
              <a:rPr sz="2700" spc="14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n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cana. T</a:t>
            </a:r>
            <a:r>
              <a:rPr sz="2700" spc="-4" baseline="-1523" dirty="0" smtClean="0">
                <a:latin typeface="Verdana"/>
                <a:cs typeface="Verdana"/>
              </a:rPr>
              <a:t>a</a:t>
            </a:r>
            <a:r>
              <a:rPr sz="2700" spc="0" baseline="-1523" dirty="0" smtClean="0">
                <a:latin typeface="Verdana"/>
                <a:cs typeface="Verdana"/>
              </a:rPr>
              <a:t>mb</a:t>
            </a:r>
            <a:r>
              <a:rPr sz="2700" spc="4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én</a:t>
            </a:r>
            <a:r>
              <a:rPr sz="2700" spc="-24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romover el res</a:t>
            </a:r>
            <a:r>
              <a:rPr sz="2700" spc="-9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-4" baseline="-1523" dirty="0" smtClean="0">
                <a:latin typeface="Verdana"/>
                <a:cs typeface="Verdana"/>
              </a:rPr>
              <a:t>t</a:t>
            </a:r>
            <a:r>
              <a:rPr sz="2700" spc="0" baseline="-1523" dirty="0" smtClean="0">
                <a:latin typeface="Verdana"/>
                <a:cs typeface="Verdana"/>
              </a:rPr>
              <a:t>o</a:t>
            </a:r>
            <a:r>
              <a:rPr sz="2700" spc="24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y </a:t>
            </a:r>
            <a:r>
              <a:rPr sz="2700" spc="4" baseline="-1523" dirty="0" smtClean="0">
                <a:latin typeface="Verdana"/>
                <a:cs typeface="Verdana"/>
              </a:rPr>
              <a:t>f</a:t>
            </a:r>
            <a:r>
              <a:rPr sz="2700" spc="0" baseline="-1523" dirty="0" smtClean="0">
                <a:latin typeface="Verdana"/>
                <a:cs typeface="Verdana"/>
              </a:rPr>
              <a:t>orta</a:t>
            </a:r>
            <a:r>
              <a:rPr sz="2700" spc="4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-4" baseline="-1523" dirty="0" smtClean="0">
                <a:latin typeface="Verdana"/>
                <a:cs typeface="Verdana"/>
              </a:rPr>
              <a:t>c</a:t>
            </a:r>
            <a:r>
              <a:rPr sz="2700" spc="0" baseline="-1523" dirty="0" smtClean="0">
                <a:latin typeface="Verdana"/>
                <a:cs typeface="Verdana"/>
              </a:rPr>
              <a:t>er</a:t>
            </a:r>
            <a:r>
              <a:rPr sz="2700" spc="-9" baseline="-1523" dirty="0" smtClean="0">
                <a:latin typeface="Verdana"/>
                <a:cs typeface="Verdana"/>
              </a:rPr>
              <a:t> 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os</a:t>
            </a:r>
            <a:endParaRPr sz="1800">
              <a:latin typeface="Verdana"/>
              <a:cs typeface="Verdana"/>
            </a:endParaRPr>
          </a:p>
          <a:p>
            <a:pPr marL="12700" marR="11731">
              <a:lnSpc>
                <a:spcPts val="1730"/>
              </a:lnSpc>
            </a:pPr>
            <a:r>
              <a:rPr sz="2700" spc="0" baseline="-1523" dirty="0" smtClean="0">
                <a:latin typeface="Verdana"/>
                <a:cs typeface="Verdana"/>
              </a:rPr>
              <a:t>Der</a:t>
            </a:r>
            <a:r>
              <a:rPr sz="2700" spc="-4" baseline="-1523" dirty="0" smtClean="0">
                <a:latin typeface="Verdana"/>
                <a:cs typeface="Verdana"/>
              </a:rPr>
              <a:t>e</a:t>
            </a:r>
            <a:r>
              <a:rPr sz="2700" spc="0" baseline="-1523" dirty="0" smtClean="0">
                <a:latin typeface="Verdana"/>
                <a:cs typeface="Verdana"/>
              </a:rPr>
              <a:t>chos</a:t>
            </a:r>
            <a:r>
              <a:rPr sz="2700" spc="-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Hu</a:t>
            </a:r>
            <a:r>
              <a:rPr sz="2700" spc="4" baseline="-1523" dirty="0" smtClean="0">
                <a:latin typeface="Verdana"/>
                <a:cs typeface="Verdana"/>
              </a:rPr>
              <a:t>m</a:t>
            </a:r>
            <a:r>
              <a:rPr sz="2700" spc="0" baseline="-1523" dirty="0" smtClean="0">
                <a:latin typeface="Verdana"/>
                <a:cs typeface="Verdana"/>
              </a:rPr>
              <a:t>anos y el</a:t>
            </a:r>
            <a:r>
              <a:rPr sz="2700" spc="19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d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-4" baseline="-1523" dirty="0" smtClean="0">
                <a:latin typeface="Verdana"/>
                <a:cs typeface="Verdana"/>
              </a:rPr>
              <a:t>r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-4" baseline="-1523" dirty="0" smtClean="0">
                <a:latin typeface="Verdana"/>
                <a:cs typeface="Verdana"/>
              </a:rPr>
              <a:t>c</a:t>
            </a:r>
            <a:r>
              <a:rPr sz="2700" spc="0" baseline="-1523" dirty="0" smtClean="0">
                <a:latin typeface="Verdana"/>
                <a:cs typeface="Verdana"/>
              </a:rPr>
              <a:t>ho</a:t>
            </a:r>
            <a:r>
              <a:rPr sz="2700" spc="19" baseline="-1523" dirty="0" smtClean="0">
                <a:latin typeface="Verdana"/>
                <a:cs typeface="Verdana"/>
              </a:rPr>
              <a:t> 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nte</a:t>
            </a:r>
            <a:r>
              <a:rPr sz="2700" spc="-4" baseline="-1523" dirty="0" smtClean="0">
                <a:latin typeface="Verdana"/>
                <a:cs typeface="Verdana"/>
              </a:rPr>
              <a:t>r</a:t>
            </a:r>
            <a:r>
              <a:rPr sz="2700" spc="0" baseline="-1523" dirty="0" smtClean="0">
                <a:latin typeface="Verdana"/>
                <a:cs typeface="Verdana"/>
              </a:rPr>
              <a:t>nac</a:t>
            </a:r>
            <a:r>
              <a:rPr sz="2700" spc="4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ona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;</a:t>
            </a:r>
            <a:r>
              <a:rPr sz="2700" spc="-34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hac</a:t>
            </a:r>
            <a:r>
              <a:rPr sz="2700" spc="-4" baseline="-1523" dirty="0" smtClean="0">
                <a:latin typeface="Verdana"/>
                <a:cs typeface="Verdana"/>
              </a:rPr>
              <a:t>e</a:t>
            </a:r>
            <a:r>
              <a:rPr sz="2700" spc="0" baseline="-1523" dirty="0" smtClean="0">
                <a:latin typeface="Verdana"/>
                <a:cs typeface="Verdana"/>
              </a:rPr>
              <a:t>r</a:t>
            </a:r>
            <a:r>
              <a:rPr sz="2700" spc="9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r</a:t>
            </a:r>
            <a:r>
              <a:rPr sz="2700" spc="-4" baseline="-1523" dirty="0" smtClean="0">
                <a:latin typeface="Verdana"/>
                <a:cs typeface="Verdana"/>
              </a:rPr>
              <a:t>e</a:t>
            </a:r>
            <a:r>
              <a:rPr sz="2700" spc="0" baseline="-1523" dirty="0" smtClean="0">
                <a:latin typeface="Verdana"/>
                <a:cs typeface="Verdana"/>
              </a:rPr>
              <a:t>va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-4" baseline="-1523" dirty="0" smtClean="0">
                <a:latin typeface="Verdana"/>
                <a:cs typeface="Verdana"/>
              </a:rPr>
              <a:t>c</a:t>
            </a:r>
            <a:r>
              <a:rPr sz="2700" spc="0" baseline="-1523" dirty="0" smtClean="0">
                <a:latin typeface="Verdana"/>
                <a:cs typeface="Verdana"/>
              </a:rPr>
              <a:t>er</a:t>
            </a:r>
            <a:r>
              <a:rPr sz="2700" spc="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el</a:t>
            </a:r>
            <a:endParaRPr sz="1800">
              <a:latin typeface="Verdana"/>
              <a:cs typeface="Verdana"/>
            </a:endParaRPr>
          </a:p>
          <a:p>
            <a:pPr marL="12700" marR="34290">
              <a:lnSpc>
                <a:spcPts val="1730"/>
              </a:lnSpc>
            </a:pPr>
            <a:r>
              <a:rPr sz="2700" spc="-4" baseline="-1523" dirty="0" smtClean="0">
                <a:latin typeface="Verdana"/>
                <a:cs typeface="Verdana"/>
              </a:rPr>
              <a:t>d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á</a:t>
            </a:r>
            <a:r>
              <a:rPr sz="2700" spc="4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o</a:t>
            </a:r>
            <a:r>
              <a:rPr sz="2700" spc="-4" baseline="-1523" dirty="0" smtClean="0">
                <a:latin typeface="Verdana"/>
                <a:cs typeface="Verdana"/>
              </a:rPr>
              <a:t>g</a:t>
            </a:r>
            <a:r>
              <a:rPr sz="2700" spc="0" baseline="-1523" dirty="0" smtClean="0">
                <a:latin typeface="Verdana"/>
                <a:cs typeface="Verdana"/>
              </a:rPr>
              <a:t>o</a:t>
            </a:r>
            <a:r>
              <a:rPr sz="2700" spc="-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so</a:t>
            </a:r>
            <a:r>
              <a:rPr sz="2700" spc="-4" baseline="-1523" dirty="0" smtClean="0">
                <a:latin typeface="Verdana"/>
                <a:cs typeface="Verdana"/>
              </a:rPr>
              <a:t>b</a:t>
            </a:r>
            <a:r>
              <a:rPr sz="2700" spc="0" baseline="-1523" dirty="0" smtClean="0">
                <a:latin typeface="Verdana"/>
                <a:cs typeface="Verdana"/>
              </a:rPr>
              <a:t>re</a:t>
            </a:r>
            <a:r>
              <a:rPr sz="2700" spc="14" baseline="-1523" dirty="0" smtClean="0">
                <a:latin typeface="Verdana"/>
                <a:cs typeface="Verdana"/>
              </a:rPr>
              <a:t> 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a</a:t>
            </a:r>
            <a:r>
              <a:rPr sz="2700" spc="-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v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o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en</a:t>
            </a:r>
            <a:r>
              <a:rPr sz="2700" spc="-4" baseline="-1523" dirty="0" smtClean="0">
                <a:latin typeface="Verdana"/>
                <a:cs typeface="Verdana"/>
              </a:rPr>
              <a:t>c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a</a:t>
            </a:r>
            <a:r>
              <a:rPr sz="2700" spc="-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y </a:t>
            </a:r>
            <a:r>
              <a:rPr sz="2700" spc="14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a</a:t>
            </a:r>
            <a:r>
              <a:rPr sz="2700" spc="-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razón so</a:t>
            </a:r>
            <a:r>
              <a:rPr sz="2700" spc="-4" baseline="-1523" dirty="0" smtClean="0">
                <a:latin typeface="Verdana"/>
                <a:cs typeface="Verdana"/>
              </a:rPr>
              <a:t>b</a:t>
            </a:r>
            <a:r>
              <a:rPr sz="2700" spc="0" baseline="-1523" dirty="0" smtClean="0">
                <a:latin typeface="Verdana"/>
                <a:cs typeface="Verdana"/>
              </a:rPr>
              <a:t>re</a:t>
            </a:r>
            <a:r>
              <a:rPr sz="2700" spc="9" baseline="-1523" dirty="0" smtClean="0">
                <a:latin typeface="Verdana"/>
                <a:cs typeface="Verdana"/>
              </a:rPr>
              <a:t> l</a:t>
            </a:r>
            <a:r>
              <a:rPr sz="2700" spc="0" baseline="-1523" dirty="0" smtClean="0">
                <a:latin typeface="Verdana"/>
                <a:cs typeface="Verdana"/>
              </a:rPr>
              <a:t>os r</a:t>
            </a:r>
            <a:r>
              <a:rPr sz="2700" spc="-4" baseline="-1523" dirty="0" smtClean="0">
                <a:latin typeface="Verdana"/>
                <a:cs typeface="Verdana"/>
              </a:rPr>
              <a:t>e</a:t>
            </a:r>
            <a:r>
              <a:rPr sz="2700" spc="0" baseline="-1523" dirty="0" smtClean="0">
                <a:latin typeface="Verdana"/>
                <a:cs typeface="Verdana"/>
              </a:rPr>
              <a:t>ncor</a:t>
            </a:r>
            <a:r>
              <a:rPr sz="2700" spc="-4" baseline="-1523" dirty="0" smtClean="0">
                <a:latin typeface="Verdana"/>
                <a:cs typeface="Verdana"/>
              </a:rPr>
              <a:t>e</a:t>
            </a:r>
            <a:r>
              <a:rPr sz="2700" spc="0" baseline="-1523" dirty="0" smtClean="0">
                <a:latin typeface="Verdana"/>
                <a:cs typeface="Verdana"/>
              </a:rPr>
              <a:t>s:</a:t>
            </a:r>
            <a:endParaRPr sz="1800">
              <a:latin typeface="Verdana"/>
              <a:cs typeface="Verdana"/>
            </a:endParaRPr>
          </a:p>
          <a:p>
            <a:pPr marL="12700" marR="34290">
              <a:lnSpc>
                <a:spcPts val="1730"/>
              </a:lnSpc>
            </a:pP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romoc</a:t>
            </a:r>
            <a:r>
              <a:rPr sz="2700" spc="4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onar</a:t>
            </a:r>
            <a:r>
              <a:rPr sz="2700" spc="-29" baseline="-1523" dirty="0" smtClean="0">
                <a:latin typeface="Verdana"/>
                <a:cs typeface="Verdana"/>
              </a:rPr>
              <a:t> 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a</a:t>
            </a:r>
            <a:r>
              <a:rPr sz="2700" spc="-9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az</a:t>
            </a:r>
            <a:r>
              <a:rPr sz="2700" spc="14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y erra</a:t>
            </a:r>
            <a:r>
              <a:rPr sz="2700" spc="-4" baseline="-1523" dirty="0" smtClean="0">
                <a:latin typeface="Verdana"/>
                <a:cs typeface="Verdana"/>
              </a:rPr>
              <a:t>d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car</a:t>
            </a:r>
            <a:r>
              <a:rPr sz="2700" spc="-9" baseline="-1523" dirty="0" smtClean="0">
                <a:latin typeface="Verdana"/>
                <a:cs typeface="Verdana"/>
              </a:rPr>
              <a:t> 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a </a:t>
            </a:r>
            <a:r>
              <a:rPr sz="2700" spc="-4" baseline="-1523" dirty="0" smtClean="0">
                <a:latin typeface="Verdana"/>
                <a:cs typeface="Verdana"/>
              </a:rPr>
              <a:t>g</a:t>
            </a:r>
            <a:r>
              <a:rPr sz="2700" spc="0" baseline="-1523" dirty="0" smtClean="0">
                <a:latin typeface="Verdana"/>
                <a:cs typeface="Verdana"/>
              </a:rPr>
              <a:t>uer</a:t>
            </a:r>
            <a:r>
              <a:rPr sz="2700" spc="-4" baseline="-1523" dirty="0" smtClean="0">
                <a:latin typeface="Verdana"/>
                <a:cs typeface="Verdana"/>
              </a:rPr>
              <a:t>r</a:t>
            </a:r>
            <a:r>
              <a:rPr sz="2700" spc="0" baseline="-1523" dirty="0" smtClean="0">
                <a:latin typeface="Verdana"/>
                <a:cs typeface="Verdana"/>
              </a:rPr>
              <a:t>a; </a:t>
            </a:r>
            <a:r>
              <a:rPr sz="2700" spc="-4" baseline="-1523" dirty="0" smtClean="0">
                <a:latin typeface="Verdana"/>
                <a:cs typeface="Verdana"/>
              </a:rPr>
              <a:t>b</a:t>
            </a:r>
            <a:r>
              <a:rPr sz="2700" spc="0" baseline="-1523" dirty="0" smtClean="0">
                <a:latin typeface="Verdana"/>
                <a:cs typeface="Verdana"/>
              </a:rPr>
              <a:t>uscar 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a</a:t>
            </a:r>
            <a:r>
              <a:rPr sz="2700" spc="-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un</a:t>
            </a:r>
            <a:r>
              <a:rPr sz="2700" spc="9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ón</a:t>
            </a:r>
            <a:r>
              <a:rPr sz="2700" spc="-4" baseline="-1523" dirty="0" smtClean="0">
                <a:latin typeface="Verdana"/>
                <a:cs typeface="Verdana"/>
              </a:rPr>
              <a:t> d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9" baseline="-1523" dirty="0" smtClean="0">
                <a:latin typeface="Verdana"/>
                <a:cs typeface="Verdana"/>
              </a:rPr>
              <a:t> l</a:t>
            </a:r>
            <a:r>
              <a:rPr sz="2700" spc="0" baseline="-1523" dirty="0" smtClean="0">
                <a:latin typeface="Verdana"/>
                <a:cs typeface="Verdana"/>
              </a:rPr>
              <a:t>os</a:t>
            </a:r>
            <a:endParaRPr sz="1800">
              <a:latin typeface="Verdana"/>
              <a:cs typeface="Verdana"/>
            </a:endParaRPr>
          </a:p>
          <a:p>
            <a:pPr marL="12700" marR="34290">
              <a:lnSpc>
                <a:spcPts val="1730"/>
              </a:lnSpc>
            </a:pP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ue</a:t>
            </a:r>
            <a:r>
              <a:rPr sz="2700" spc="-9" baseline="-1523" dirty="0" smtClean="0">
                <a:latin typeface="Verdana"/>
                <a:cs typeface="Verdana"/>
              </a:rPr>
              <a:t>b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os en</a:t>
            </a:r>
            <a:r>
              <a:rPr sz="2700" spc="14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forma </a:t>
            </a:r>
            <a:r>
              <a:rPr sz="2700" spc="-4" baseline="-1523" dirty="0" smtClean="0">
                <a:latin typeface="Verdana"/>
                <a:cs typeface="Verdana"/>
              </a:rPr>
              <a:t>g</a:t>
            </a:r>
            <a:r>
              <a:rPr sz="2700" spc="0" baseline="-1523" dirty="0" smtClean="0">
                <a:latin typeface="Verdana"/>
                <a:cs typeface="Verdana"/>
              </a:rPr>
              <a:t>ra</a:t>
            </a:r>
            <a:r>
              <a:rPr sz="2700" spc="-4" baseline="-1523" dirty="0" smtClean="0">
                <a:latin typeface="Verdana"/>
                <a:cs typeface="Verdana"/>
              </a:rPr>
              <a:t>d</a:t>
            </a:r>
            <a:r>
              <a:rPr sz="2700" spc="0" baseline="-1523" dirty="0" smtClean="0">
                <a:latin typeface="Verdana"/>
                <a:cs typeface="Verdana"/>
              </a:rPr>
              <a:t>ual</a:t>
            </a:r>
            <a:r>
              <a:rPr sz="2700" spc="14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y </a:t>
            </a:r>
            <a:r>
              <a:rPr sz="2700" spc="-4" baseline="-1523" dirty="0" smtClean="0">
                <a:latin typeface="Verdana"/>
                <a:cs typeface="Verdana"/>
              </a:rPr>
              <a:t>p</a:t>
            </a:r>
            <a:r>
              <a:rPr sz="2700" spc="0" baseline="-1523" dirty="0" smtClean="0">
                <a:latin typeface="Verdana"/>
                <a:cs typeface="Verdana"/>
              </a:rPr>
              <a:t>ro</a:t>
            </a:r>
            <a:r>
              <a:rPr sz="2700" spc="-4" baseline="-1523" dirty="0" smtClean="0">
                <a:latin typeface="Verdana"/>
                <a:cs typeface="Verdana"/>
              </a:rPr>
              <a:t>g</a:t>
            </a:r>
            <a:r>
              <a:rPr sz="2700" spc="0" baseline="-1523" dirty="0" smtClean="0">
                <a:latin typeface="Verdana"/>
                <a:cs typeface="Verdana"/>
              </a:rPr>
              <a:t>r</a:t>
            </a:r>
            <a:r>
              <a:rPr sz="2700" spc="-4" baseline="-1523" dirty="0" smtClean="0">
                <a:latin typeface="Verdana"/>
                <a:cs typeface="Verdana"/>
              </a:rPr>
              <a:t>e</a:t>
            </a:r>
            <a:r>
              <a:rPr sz="2700" spc="0" baseline="-1523" dirty="0" smtClean="0">
                <a:latin typeface="Verdana"/>
                <a:cs typeface="Verdana"/>
              </a:rPr>
              <a:t>s</a:t>
            </a:r>
            <a:r>
              <a:rPr sz="2700" spc="4" baseline="-1523" dirty="0" smtClean="0">
                <a:latin typeface="Verdana"/>
                <a:cs typeface="Verdana"/>
              </a:rPr>
              <a:t>i</a:t>
            </a:r>
            <a:r>
              <a:rPr sz="2700" spc="0" baseline="-1523" dirty="0" smtClean="0">
                <a:latin typeface="Verdana"/>
                <a:cs typeface="Verdana"/>
              </a:rPr>
              <a:t>va y es</a:t>
            </a:r>
            <a:r>
              <a:rPr sz="2700" spc="-4" baseline="-1523" dirty="0" smtClean="0">
                <a:latin typeface="Verdana"/>
                <a:cs typeface="Verdana"/>
              </a:rPr>
              <a:t>t</a:t>
            </a:r>
            <a:r>
              <a:rPr sz="2700" spc="0" baseline="-1523" dirty="0" smtClean="0">
                <a:latin typeface="Verdana"/>
                <a:cs typeface="Verdana"/>
              </a:rPr>
              <a:t>a</a:t>
            </a:r>
            <a:r>
              <a:rPr sz="2700" spc="-4" baseline="-1523" dirty="0" smtClean="0">
                <a:latin typeface="Verdana"/>
                <a:cs typeface="Verdana"/>
              </a:rPr>
              <a:t>b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-4" baseline="-1523" dirty="0" smtClean="0">
                <a:latin typeface="Verdana"/>
                <a:cs typeface="Verdana"/>
              </a:rPr>
              <a:t>c</a:t>
            </a:r>
            <a:r>
              <a:rPr sz="2700" spc="0" baseline="-1523" dirty="0" smtClean="0">
                <a:latin typeface="Verdana"/>
                <a:cs typeface="Verdana"/>
              </a:rPr>
              <a:t>er</a:t>
            </a:r>
            <a:r>
              <a:rPr sz="2700" spc="2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una</a:t>
            </a:r>
            <a:r>
              <a:rPr sz="2700" spc="-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forma </a:t>
            </a:r>
            <a:r>
              <a:rPr sz="2700" spc="-4" baseline="-1523" dirty="0" smtClean="0">
                <a:latin typeface="Verdana"/>
                <a:cs typeface="Verdana"/>
              </a:rPr>
              <a:t>de</a:t>
            </a:r>
            <a:endParaRPr sz="1800">
              <a:latin typeface="Verdana"/>
              <a:cs typeface="Verdana"/>
            </a:endParaRPr>
          </a:p>
          <a:p>
            <a:pPr marL="12700" marR="34290">
              <a:lnSpc>
                <a:spcPts val="1795"/>
              </a:lnSpc>
              <a:spcBef>
                <a:spcPts val="3"/>
              </a:spcBef>
            </a:pPr>
            <a:r>
              <a:rPr sz="1800" spc="9" dirty="0" smtClean="0">
                <a:latin typeface="Verdana"/>
                <a:cs typeface="Verdana"/>
              </a:rPr>
              <a:t>li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azgo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func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onal so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re</a:t>
            </a:r>
            <a:r>
              <a:rPr sz="1800" spc="25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fer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ntes</a:t>
            </a:r>
            <a:r>
              <a:rPr sz="1800" spc="2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Esta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1659398"/>
            <a:ext cx="15414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5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2318147"/>
            <a:ext cx="15414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5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37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858320"/>
            <a:ext cx="3982695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Ori</a:t>
            </a:r>
            <a:r>
              <a:rPr sz="4000" b="1" spc="-68" dirty="0" smtClean="0">
                <a:solidFill>
                  <a:srgbClr val="171B73"/>
                </a:solidFill>
                <a:latin typeface="Times New Roman"/>
                <a:cs typeface="Times New Roman"/>
              </a:rPr>
              <a:t>g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en</a:t>
            </a:r>
            <a:r>
              <a:rPr sz="4000" b="1" spc="10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y</a:t>
            </a:r>
            <a:r>
              <a:rPr sz="4000" b="1" spc="-7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funci</a:t>
            </a:r>
            <a:r>
              <a:rPr sz="4000" b="1" spc="-14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nes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7419" y="1613075"/>
            <a:ext cx="7705963" cy="2987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3"/>
              </a:lnSpc>
              <a:spcBef>
                <a:spcPts val="170"/>
              </a:spcBef>
            </a:pPr>
            <a:r>
              <a:rPr sz="2200" spc="0" dirty="0" smtClean="0">
                <a:latin typeface="Verdana"/>
                <a:cs typeface="Verdana"/>
              </a:rPr>
              <a:t>Los</a:t>
            </a:r>
            <a:r>
              <a:rPr sz="2200" spc="-3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miembros</a:t>
            </a:r>
            <a:r>
              <a:rPr sz="2200" spc="-8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son</a:t>
            </a:r>
            <a:r>
              <a:rPr sz="2200" spc="-18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electos</a:t>
            </a:r>
            <a:r>
              <a:rPr sz="2200" spc="-57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por</a:t>
            </a:r>
            <a:r>
              <a:rPr sz="2200" spc="-1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medio</a:t>
            </a:r>
            <a:r>
              <a:rPr sz="2200" spc="-52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del</a:t>
            </a:r>
            <a:r>
              <a:rPr sz="2200" spc="-12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su</a:t>
            </a:r>
            <a:r>
              <a:rPr sz="2200" spc="-4" dirty="0" smtClean="0">
                <a:latin typeface="Verdana"/>
                <a:cs typeface="Verdana"/>
              </a:rPr>
              <a:t>f</a:t>
            </a:r>
            <a:r>
              <a:rPr sz="2200" spc="0" dirty="0" smtClean="0">
                <a:latin typeface="Verdana"/>
                <a:cs typeface="Verdana"/>
              </a:rPr>
              <a:t>ragio 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ts val="2673"/>
              </a:lnSpc>
            </a:pPr>
            <a:r>
              <a:rPr sz="2200" spc="0" dirty="0" smtClean="0">
                <a:latin typeface="Verdana"/>
                <a:cs typeface="Verdana"/>
              </a:rPr>
              <a:t>univer</a:t>
            </a:r>
            <a:r>
              <a:rPr sz="2200" spc="-4" dirty="0" smtClean="0">
                <a:latin typeface="Verdana"/>
                <a:cs typeface="Verdana"/>
              </a:rPr>
              <a:t>s</a:t>
            </a:r>
            <a:r>
              <a:rPr sz="2200" spc="0" dirty="0" smtClean="0">
                <a:latin typeface="Verdana"/>
                <a:cs typeface="Verdana"/>
              </a:rPr>
              <a:t>al,</a:t>
            </a:r>
            <a:r>
              <a:rPr sz="2200" spc="-8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dire</a:t>
            </a:r>
            <a:r>
              <a:rPr sz="2200" spc="-9" dirty="0" smtClean="0">
                <a:latin typeface="Verdana"/>
                <a:cs typeface="Verdana"/>
              </a:rPr>
              <a:t>c</a:t>
            </a:r>
            <a:r>
              <a:rPr sz="2200" spc="0" dirty="0" smtClean="0">
                <a:latin typeface="Verdana"/>
                <a:cs typeface="Verdana"/>
              </a:rPr>
              <a:t>to</a:t>
            </a:r>
            <a:r>
              <a:rPr sz="2200" spc="-6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y</a:t>
            </a:r>
            <a:r>
              <a:rPr sz="2200" spc="-12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sec</a:t>
            </a:r>
            <a:r>
              <a:rPr sz="2200" spc="-9" dirty="0" smtClean="0">
                <a:latin typeface="Verdana"/>
                <a:cs typeface="Verdana"/>
              </a:rPr>
              <a:t>r</a:t>
            </a:r>
            <a:r>
              <a:rPr sz="2200" spc="0" dirty="0" smtClean="0">
                <a:latin typeface="Verdana"/>
                <a:cs typeface="Verdana"/>
              </a:rPr>
              <a:t>eto,</a:t>
            </a:r>
            <a:r>
              <a:rPr sz="2200" spc="-53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en</a:t>
            </a:r>
            <a:r>
              <a:rPr sz="2200" spc="-1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los</a:t>
            </a:r>
            <a:r>
              <a:rPr sz="2200" spc="-2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países</a:t>
            </a:r>
            <a:r>
              <a:rPr sz="2200" spc="-18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que 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ts val="2673"/>
              </a:lnSpc>
            </a:pPr>
            <a:r>
              <a:rPr sz="2200" spc="0" dirty="0" smtClean="0">
                <a:latin typeface="Verdana"/>
                <a:cs typeface="Verdana"/>
              </a:rPr>
              <a:t>rep</a:t>
            </a:r>
            <a:r>
              <a:rPr sz="2200" spc="-4" dirty="0" smtClean="0">
                <a:latin typeface="Verdana"/>
                <a:cs typeface="Verdana"/>
              </a:rPr>
              <a:t>r</a:t>
            </a:r>
            <a:r>
              <a:rPr sz="2200" spc="0" dirty="0" smtClean="0">
                <a:latin typeface="Verdana"/>
                <a:cs typeface="Verdana"/>
              </a:rPr>
              <a:t>e</a:t>
            </a:r>
            <a:r>
              <a:rPr sz="2200" spc="-4" dirty="0" smtClean="0">
                <a:latin typeface="Verdana"/>
                <a:cs typeface="Verdana"/>
              </a:rPr>
              <a:t>s</a:t>
            </a:r>
            <a:r>
              <a:rPr sz="2200" spc="0" dirty="0" smtClean="0">
                <a:latin typeface="Verdana"/>
                <a:cs typeface="Verdana"/>
              </a:rPr>
              <a:t>entan;</a:t>
            </a:r>
            <a:r>
              <a:rPr sz="2200" spc="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20 dipu</a:t>
            </a:r>
            <a:r>
              <a:rPr sz="2200" spc="-4" dirty="0" smtClean="0">
                <a:latin typeface="Verdana"/>
                <a:cs typeface="Verdana"/>
              </a:rPr>
              <a:t>t</a:t>
            </a:r>
            <a:r>
              <a:rPr sz="2200" spc="0" dirty="0" smtClean="0">
                <a:latin typeface="Verdana"/>
                <a:cs typeface="Verdana"/>
              </a:rPr>
              <a:t>ados</a:t>
            </a:r>
            <a:r>
              <a:rPr sz="2200" spc="-25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por cada</a:t>
            </a:r>
            <a:r>
              <a:rPr sz="2200" spc="2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Esta</a:t>
            </a:r>
            <a:r>
              <a:rPr sz="2200" spc="-9" dirty="0" smtClean="0">
                <a:latin typeface="Verdana"/>
                <a:cs typeface="Verdana"/>
              </a:rPr>
              <a:t>d</a:t>
            </a:r>
            <a:r>
              <a:rPr sz="2200" spc="0" dirty="0" smtClean="0">
                <a:latin typeface="Verdana"/>
                <a:cs typeface="Verdana"/>
              </a:rPr>
              <a:t>o</a:t>
            </a:r>
            <a:r>
              <a:rPr sz="2200" spc="-15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mi</a:t>
            </a:r>
            <a:r>
              <a:rPr sz="2200" spc="-4" dirty="0" smtClean="0">
                <a:latin typeface="Verdana"/>
                <a:cs typeface="Verdana"/>
              </a:rPr>
              <a:t>e</a:t>
            </a:r>
            <a:r>
              <a:rPr sz="2200" spc="0" dirty="0" smtClean="0">
                <a:latin typeface="Verdana"/>
                <a:cs typeface="Verdana"/>
              </a:rPr>
              <a:t>mb</a:t>
            </a:r>
            <a:r>
              <a:rPr sz="2200" spc="-4" dirty="0" smtClean="0">
                <a:latin typeface="Verdana"/>
                <a:cs typeface="Verdana"/>
              </a:rPr>
              <a:t>r</a:t>
            </a:r>
            <a:r>
              <a:rPr sz="2200" spc="0" dirty="0" smtClean="0">
                <a:latin typeface="Verdana"/>
                <a:cs typeface="Verdana"/>
              </a:rPr>
              <a:t>o, 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ts val="2673"/>
              </a:lnSpc>
            </a:pPr>
            <a:r>
              <a:rPr sz="2200" spc="0" dirty="0" smtClean="0">
                <a:latin typeface="Verdana"/>
                <a:cs typeface="Verdana"/>
              </a:rPr>
              <a:t>con</a:t>
            </a:r>
            <a:r>
              <a:rPr sz="2200" spc="-38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su</a:t>
            </a:r>
            <a:r>
              <a:rPr sz="2200" spc="-1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re</a:t>
            </a:r>
            <a:r>
              <a:rPr sz="2200" spc="-4" dirty="0" smtClean="0">
                <a:latin typeface="Verdana"/>
                <a:cs typeface="Verdana"/>
              </a:rPr>
              <a:t>s</a:t>
            </a:r>
            <a:r>
              <a:rPr sz="2200" spc="0" dirty="0" smtClean="0">
                <a:latin typeface="Verdana"/>
                <a:cs typeface="Verdana"/>
              </a:rPr>
              <a:t>pect</a:t>
            </a:r>
            <a:r>
              <a:rPr sz="2200" spc="-9" dirty="0" smtClean="0">
                <a:latin typeface="Verdana"/>
                <a:cs typeface="Verdana"/>
              </a:rPr>
              <a:t>i</a:t>
            </a:r>
            <a:r>
              <a:rPr sz="2200" spc="0" dirty="0" smtClean="0">
                <a:latin typeface="Verdana"/>
                <a:cs typeface="Verdana"/>
              </a:rPr>
              <a:t>vo</a:t>
            </a:r>
            <a:r>
              <a:rPr sz="2200" spc="-78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suplente,</a:t>
            </a:r>
            <a:r>
              <a:rPr sz="2200" spc="-101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por</a:t>
            </a:r>
            <a:r>
              <a:rPr sz="2200" spc="-21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un</a:t>
            </a:r>
            <a:r>
              <a:rPr sz="2200" spc="-27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período</a:t>
            </a:r>
            <a:r>
              <a:rPr sz="2200" spc="-57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de</a:t>
            </a:r>
            <a:r>
              <a:rPr sz="2200" spc="-11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5</a:t>
            </a:r>
            <a:r>
              <a:rPr sz="2200" spc="1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años 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ts val="2673"/>
              </a:lnSpc>
            </a:pPr>
            <a:r>
              <a:rPr sz="2200" spc="0" dirty="0" smtClean="0">
                <a:latin typeface="Verdana"/>
                <a:cs typeface="Verdana"/>
              </a:rPr>
              <a:t>(Guatemal</a:t>
            </a:r>
            <a:r>
              <a:rPr sz="2200" spc="4" dirty="0" smtClean="0">
                <a:latin typeface="Verdana"/>
                <a:cs typeface="Verdana"/>
              </a:rPr>
              <a:t>a</a:t>
            </a:r>
            <a:r>
              <a:rPr sz="2200" spc="0" dirty="0" smtClean="0">
                <a:latin typeface="Verdana"/>
                <a:cs typeface="Verdana"/>
              </a:rPr>
              <a:t>,</a:t>
            </a:r>
            <a:r>
              <a:rPr sz="2200" spc="-11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El</a:t>
            </a:r>
            <a:r>
              <a:rPr sz="2200" spc="-1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Sal</a:t>
            </a:r>
            <a:r>
              <a:rPr sz="2200" spc="-9" dirty="0" smtClean="0">
                <a:latin typeface="Verdana"/>
                <a:cs typeface="Verdana"/>
              </a:rPr>
              <a:t>v</a:t>
            </a:r>
            <a:r>
              <a:rPr sz="2200" spc="0" dirty="0" smtClean="0">
                <a:latin typeface="Verdana"/>
                <a:cs typeface="Verdana"/>
              </a:rPr>
              <a:t>ador,</a:t>
            </a:r>
            <a:r>
              <a:rPr sz="2200" spc="-79" dirty="0" smtClean="0">
                <a:latin typeface="Verdana"/>
                <a:cs typeface="Verdana"/>
              </a:rPr>
              <a:t> </a:t>
            </a:r>
            <a:r>
              <a:rPr sz="2200" spc="4" dirty="0" smtClean="0">
                <a:latin typeface="Verdana"/>
                <a:cs typeface="Verdana"/>
              </a:rPr>
              <a:t>H</a:t>
            </a:r>
            <a:r>
              <a:rPr sz="2200" spc="0" dirty="0" smtClean="0">
                <a:latin typeface="Verdana"/>
                <a:cs typeface="Verdana"/>
              </a:rPr>
              <a:t>onduras,</a:t>
            </a:r>
            <a:r>
              <a:rPr sz="2200" spc="-93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Nicaragua</a:t>
            </a:r>
            <a:r>
              <a:rPr sz="2200" spc="-8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y,</a:t>
            </a:r>
            <a:r>
              <a:rPr sz="2200" spc="8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a 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ts val="2673"/>
              </a:lnSpc>
            </a:pPr>
            <a:r>
              <a:rPr sz="2200" spc="0" dirty="0" smtClean="0">
                <a:latin typeface="Verdana"/>
                <a:cs typeface="Verdana"/>
              </a:rPr>
              <a:t>partir</a:t>
            </a:r>
            <a:r>
              <a:rPr sz="2200" spc="-6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de</a:t>
            </a:r>
            <a:r>
              <a:rPr sz="2200" spc="-2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20</a:t>
            </a:r>
            <a:r>
              <a:rPr sz="2200" spc="-4" dirty="0" smtClean="0">
                <a:latin typeface="Verdana"/>
                <a:cs typeface="Verdana"/>
              </a:rPr>
              <a:t>1</a:t>
            </a:r>
            <a:r>
              <a:rPr sz="2200" spc="0" dirty="0" smtClean="0">
                <a:latin typeface="Verdana"/>
                <a:cs typeface="Verdana"/>
              </a:rPr>
              <a:t>0,</a:t>
            </a:r>
            <a:r>
              <a:rPr sz="2200" spc="-33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Repúbli</a:t>
            </a:r>
            <a:r>
              <a:rPr sz="2200" spc="-9" dirty="0" smtClean="0">
                <a:latin typeface="Verdana"/>
                <a:cs typeface="Verdana"/>
              </a:rPr>
              <a:t>c</a:t>
            </a:r>
            <a:r>
              <a:rPr sz="2200" spc="0" dirty="0" smtClean="0">
                <a:latin typeface="Verdana"/>
                <a:cs typeface="Verdana"/>
              </a:rPr>
              <a:t>a</a:t>
            </a:r>
            <a:r>
              <a:rPr sz="2200" spc="-7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Domini</a:t>
            </a:r>
            <a:r>
              <a:rPr sz="2200" spc="-9" dirty="0" smtClean="0">
                <a:latin typeface="Verdana"/>
                <a:cs typeface="Verdana"/>
              </a:rPr>
              <a:t>c</a:t>
            </a:r>
            <a:r>
              <a:rPr sz="2200" spc="0" dirty="0" smtClean="0">
                <a:latin typeface="Verdana"/>
                <a:cs typeface="Verdana"/>
              </a:rPr>
              <a:t>ana;</a:t>
            </a:r>
            <a:r>
              <a:rPr sz="2200" spc="-10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mis</a:t>
            </a:r>
            <a:r>
              <a:rPr sz="2200" spc="-4" dirty="0" smtClean="0">
                <a:latin typeface="Verdana"/>
                <a:cs typeface="Verdana"/>
              </a:rPr>
              <a:t>m</a:t>
            </a:r>
            <a:r>
              <a:rPr sz="2200" spc="0" dirty="0" smtClean="0">
                <a:latin typeface="Verdana"/>
                <a:cs typeface="Verdana"/>
              </a:rPr>
              <a:t>o</a:t>
            </a:r>
            <a:r>
              <a:rPr sz="2200" spc="-58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año en 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ts val="2673"/>
              </a:lnSpc>
            </a:pPr>
            <a:r>
              <a:rPr sz="2200" spc="0" dirty="0" smtClean="0">
                <a:latin typeface="Verdana"/>
                <a:cs typeface="Verdana"/>
              </a:rPr>
              <a:t>que</a:t>
            </a:r>
            <a:r>
              <a:rPr sz="2200" spc="-4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se</a:t>
            </a:r>
            <a:r>
              <a:rPr sz="2200" spc="-1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reti</a:t>
            </a:r>
            <a:r>
              <a:rPr sz="2200" spc="-4" dirty="0" smtClean="0">
                <a:latin typeface="Verdana"/>
                <a:cs typeface="Verdana"/>
              </a:rPr>
              <a:t>r</a:t>
            </a:r>
            <a:r>
              <a:rPr sz="2200" spc="0" dirty="0" smtClean="0">
                <a:latin typeface="Verdana"/>
                <a:cs typeface="Verdana"/>
              </a:rPr>
              <a:t>ó</a:t>
            </a:r>
            <a:r>
              <a:rPr sz="2200" spc="-4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Panamá);</a:t>
            </a:r>
            <a:r>
              <a:rPr sz="2200" spc="-93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quienes</a:t>
            </a:r>
            <a:r>
              <a:rPr sz="2200" spc="-7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hayan</a:t>
            </a:r>
            <a:r>
              <a:rPr sz="2200" spc="-57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ejer</a:t>
            </a:r>
            <a:r>
              <a:rPr sz="2200" spc="-4" dirty="0" smtClean="0">
                <a:latin typeface="Verdana"/>
                <a:cs typeface="Verdana"/>
              </a:rPr>
              <a:t>c</a:t>
            </a:r>
            <a:r>
              <a:rPr sz="2200" spc="0" dirty="0" smtClean="0">
                <a:latin typeface="Verdana"/>
                <a:cs typeface="Verdana"/>
              </a:rPr>
              <a:t>ido</a:t>
            </a:r>
            <a:r>
              <a:rPr sz="2200" spc="-27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la 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ts val="2673"/>
              </a:lnSpc>
            </a:pPr>
            <a:r>
              <a:rPr sz="2200" spc="0" dirty="0" smtClean="0">
                <a:latin typeface="Verdana"/>
                <a:cs typeface="Verdana"/>
              </a:rPr>
              <a:t>pre</a:t>
            </a:r>
            <a:r>
              <a:rPr sz="2200" spc="-4" dirty="0" smtClean="0">
                <a:latin typeface="Verdana"/>
                <a:cs typeface="Verdana"/>
              </a:rPr>
              <a:t>s</a:t>
            </a:r>
            <a:r>
              <a:rPr sz="2200" spc="0" dirty="0" smtClean="0">
                <a:latin typeface="Verdana"/>
                <a:cs typeface="Verdana"/>
              </a:rPr>
              <a:t>idencia</a:t>
            </a:r>
            <a:r>
              <a:rPr sz="2200" spc="-10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y</a:t>
            </a:r>
            <a:r>
              <a:rPr sz="2200" spc="-12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la</a:t>
            </a:r>
            <a:r>
              <a:rPr sz="2200" spc="-1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vi</a:t>
            </a:r>
            <a:r>
              <a:rPr sz="2200" spc="-9" dirty="0" smtClean="0">
                <a:latin typeface="Verdana"/>
                <a:cs typeface="Verdana"/>
              </a:rPr>
              <a:t>c</a:t>
            </a:r>
            <a:r>
              <a:rPr sz="2200" spc="0" dirty="0" smtClean="0">
                <a:latin typeface="Verdana"/>
                <a:cs typeface="Verdana"/>
              </a:rPr>
              <a:t>epre</a:t>
            </a:r>
            <a:r>
              <a:rPr sz="2200" spc="-4" dirty="0" smtClean="0">
                <a:latin typeface="Verdana"/>
                <a:cs typeface="Verdana"/>
              </a:rPr>
              <a:t>s</a:t>
            </a:r>
            <a:r>
              <a:rPr sz="2200" spc="0" dirty="0" smtClean="0">
                <a:latin typeface="Verdana"/>
                <a:cs typeface="Verdana"/>
              </a:rPr>
              <a:t>i</a:t>
            </a:r>
            <a:r>
              <a:rPr sz="2200" spc="9" dirty="0" smtClean="0">
                <a:latin typeface="Verdana"/>
                <a:cs typeface="Verdana"/>
              </a:rPr>
              <a:t>d</a:t>
            </a:r>
            <a:r>
              <a:rPr sz="2200" spc="0" dirty="0" smtClean="0">
                <a:latin typeface="Verdana"/>
                <a:cs typeface="Verdana"/>
              </a:rPr>
              <a:t>enc</a:t>
            </a:r>
            <a:r>
              <a:rPr sz="2200" spc="4" dirty="0" smtClean="0">
                <a:latin typeface="Verdana"/>
                <a:cs typeface="Verdana"/>
              </a:rPr>
              <a:t>i</a:t>
            </a:r>
            <a:r>
              <a:rPr sz="2200" spc="0" dirty="0" smtClean="0">
                <a:latin typeface="Verdana"/>
                <a:cs typeface="Verdana"/>
              </a:rPr>
              <a:t>a</a:t>
            </a:r>
            <a:r>
              <a:rPr sz="2200" spc="-123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(o</a:t>
            </a:r>
            <a:r>
              <a:rPr sz="2200" spc="-8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sus</a:t>
            </a:r>
            <a:r>
              <a:rPr sz="2200" spc="-3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designad</a:t>
            </a:r>
            <a:r>
              <a:rPr sz="2200" spc="4" dirty="0" smtClean="0">
                <a:latin typeface="Verdana"/>
                <a:cs typeface="Verdana"/>
              </a:rPr>
              <a:t>o</a:t>
            </a:r>
            <a:r>
              <a:rPr sz="2200" spc="0" dirty="0" smtClean="0">
                <a:latin typeface="Verdana"/>
                <a:cs typeface="Verdana"/>
              </a:rPr>
              <a:t>s)</a:t>
            </a:r>
            <a:r>
              <a:rPr sz="2200" spc="-63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en 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ts val="2673"/>
              </a:lnSpc>
            </a:pPr>
            <a:r>
              <a:rPr sz="2200" spc="0" dirty="0" smtClean="0">
                <a:latin typeface="Verdana"/>
                <a:cs typeface="Verdana"/>
              </a:rPr>
              <a:t>su paí</a:t>
            </a:r>
            <a:r>
              <a:rPr sz="2200" spc="-9" dirty="0" smtClean="0">
                <a:latin typeface="Verdana"/>
                <a:cs typeface="Verdana"/>
              </a:rPr>
              <a:t>s</a:t>
            </a:r>
            <a:r>
              <a:rPr sz="2200" spc="0" dirty="0" smtClean="0">
                <a:latin typeface="Verdana"/>
                <a:cs typeface="Verdana"/>
              </a:rPr>
              <a:t>,</a:t>
            </a:r>
            <a:r>
              <a:rPr sz="2200" spc="1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una </a:t>
            </a:r>
            <a:r>
              <a:rPr sz="2200" spc="-9" dirty="0" smtClean="0">
                <a:latin typeface="Verdana"/>
                <a:cs typeface="Verdana"/>
              </a:rPr>
              <a:t>v</a:t>
            </a:r>
            <a:r>
              <a:rPr sz="2200" spc="0" dirty="0" smtClean="0">
                <a:latin typeface="Verdana"/>
                <a:cs typeface="Verdana"/>
              </a:rPr>
              <a:t>ez</a:t>
            </a:r>
            <a:r>
              <a:rPr sz="2200" spc="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que hayan con</a:t>
            </a:r>
            <a:r>
              <a:rPr sz="2200" spc="-9" dirty="0" smtClean="0">
                <a:latin typeface="Verdana"/>
                <a:cs typeface="Verdana"/>
              </a:rPr>
              <a:t>c</a:t>
            </a:r>
            <a:r>
              <a:rPr sz="2200" spc="0" dirty="0" smtClean="0">
                <a:latin typeface="Verdana"/>
                <a:cs typeface="Verdana"/>
              </a:rPr>
              <a:t>luido</a:t>
            </a:r>
            <a:r>
              <a:rPr sz="2200" spc="19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su</a:t>
            </a:r>
            <a:r>
              <a:rPr sz="2200" spc="1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mand</a:t>
            </a:r>
            <a:r>
              <a:rPr sz="2200" spc="-4" dirty="0" smtClean="0">
                <a:latin typeface="Verdana"/>
                <a:cs typeface="Verdana"/>
              </a:rPr>
              <a:t>a</a:t>
            </a:r>
            <a:r>
              <a:rPr sz="2200" spc="0" dirty="0" smtClean="0">
                <a:latin typeface="Verdana"/>
                <a:cs typeface="Verdana"/>
              </a:rPr>
              <a:t>to. 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ts val="2673"/>
              </a:lnSpc>
            </a:pPr>
            <a:r>
              <a:rPr sz="2200" spc="0" dirty="0" smtClean="0">
                <a:latin typeface="Verdana"/>
                <a:cs typeface="Verdana"/>
              </a:rPr>
              <a:t>Además,</a:t>
            </a:r>
            <a:r>
              <a:rPr sz="2200" spc="-62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en</a:t>
            </a:r>
            <a:r>
              <a:rPr sz="2200" spc="-26" dirty="0" smtClean="0">
                <a:latin typeface="Verdana"/>
                <a:cs typeface="Verdana"/>
              </a:rPr>
              <a:t> </a:t>
            </a:r>
            <a:r>
              <a:rPr sz="2200" spc="-9" dirty="0" smtClean="0">
                <a:latin typeface="Verdana"/>
                <a:cs typeface="Verdana"/>
              </a:rPr>
              <a:t>c</a:t>
            </a:r>
            <a:r>
              <a:rPr sz="2200" spc="0" dirty="0" smtClean="0">
                <a:latin typeface="Verdana"/>
                <a:cs typeface="Verdana"/>
              </a:rPr>
              <a:t>alidad</a:t>
            </a:r>
            <a:r>
              <a:rPr sz="2200" spc="-25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de</a:t>
            </a:r>
            <a:r>
              <a:rPr sz="2200" spc="-2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observador</a:t>
            </a:r>
            <a:r>
              <a:rPr sz="2200" spc="14" dirty="0" smtClean="0">
                <a:latin typeface="Verdana"/>
                <a:cs typeface="Verdana"/>
              </a:rPr>
              <a:t>e</a:t>
            </a:r>
            <a:r>
              <a:rPr sz="2200" spc="0" dirty="0" smtClean="0">
                <a:latin typeface="Verdana"/>
                <a:cs typeface="Verdana"/>
              </a:rPr>
              <a:t>s,</a:t>
            </a:r>
            <a:r>
              <a:rPr sz="2200" spc="-81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parti</a:t>
            </a:r>
            <a:r>
              <a:rPr sz="2200" spc="-9" dirty="0" smtClean="0">
                <a:latin typeface="Verdana"/>
                <a:cs typeface="Verdana"/>
              </a:rPr>
              <a:t>c</a:t>
            </a:r>
            <a:r>
              <a:rPr sz="2200" spc="0" dirty="0" smtClean="0">
                <a:latin typeface="Verdana"/>
                <a:cs typeface="Verdana"/>
              </a:rPr>
              <a:t>ipan 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ts val="2673"/>
              </a:lnSpc>
            </a:pPr>
            <a:r>
              <a:rPr sz="2200" spc="0" dirty="0" smtClean="0">
                <a:latin typeface="Verdana"/>
                <a:cs typeface="Verdana"/>
              </a:rPr>
              <a:t>repre</a:t>
            </a:r>
            <a:r>
              <a:rPr sz="2200" spc="-4" dirty="0" smtClean="0">
                <a:latin typeface="Verdana"/>
                <a:cs typeface="Verdana"/>
              </a:rPr>
              <a:t>s</a:t>
            </a:r>
            <a:r>
              <a:rPr sz="2200" spc="0" dirty="0" smtClean="0">
                <a:latin typeface="Verdana"/>
                <a:cs typeface="Verdana"/>
              </a:rPr>
              <a:t>entantes</a:t>
            </a:r>
            <a:r>
              <a:rPr sz="2200" spc="-131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de</a:t>
            </a:r>
            <a:r>
              <a:rPr sz="2200" spc="-11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Mé</a:t>
            </a:r>
            <a:r>
              <a:rPr sz="2200" spc="-4" dirty="0" smtClean="0">
                <a:latin typeface="Verdana"/>
                <a:cs typeface="Verdana"/>
              </a:rPr>
              <a:t>x</a:t>
            </a:r>
            <a:r>
              <a:rPr sz="2200" spc="0" dirty="0" smtClean="0">
                <a:latin typeface="Verdana"/>
                <a:cs typeface="Verdana"/>
              </a:rPr>
              <a:t>ic</a:t>
            </a:r>
            <a:r>
              <a:rPr sz="2200" spc="-4" dirty="0" smtClean="0">
                <a:latin typeface="Verdana"/>
                <a:cs typeface="Verdana"/>
              </a:rPr>
              <a:t>o</a:t>
            </a:r>
            <a:r>
              <a:rPr sz="2200" spc="0" dirty="0" smtClean="0">
                <a:latin typeface="Verdana"/>
                <a:cs typeface="Verdana"/>
              </a:rPr>
              <a:t>,</a:t>
            </a:r>
            <a:r>
              <a:rPr sz="2200" spc="-5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Venezuela,</a:t>
            </a:r>
            <a:r>
              <a:rPr sz="2200" spc="-11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Puerto</a:t>
            </a:r>
            <a:r>
              <a:rPr sz="2200" spc="-5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Ri</a:t>
            </a:r>
            <a:r>
              <a:rPr sz="2200" spc="-9" dirty="0" smtClean="0">
                <a:latin typeface="Verdana"/>
                <a:cs typeface="Verdana"/>
              </a:rPr>
              <a:t>c</a:t>
            </a:r>
            <a:r>
              <a:rPr sz="2200" spc="0" dirty="0" smtClean="0">
                <a:latin typeface="Verdana"/>
                <a:cs typeface="Verdana"/>
              </a:rPr>
              <a:t>o,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1664584"/>
            <a:ext cx="183115" cy="249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80"/>
              </a:lnSpc>
              <a:spcBef>
                <a:spcPts val="94"/>
              </a:spcBef>
            </a:pPr>
            <a:r>
              <a:rPr sz="17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419" y="4564174"/>
            <a:ext cx="7223266" cy="840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673"/>
              </a:lnSpc>
              <a:spcBef>
                <a:spcPts val="170"/>
              </a:spcBef>
            </a:pPr>
            <a:r>
              <a:rPr sz="2200" spc="0" dirty="0" smtClean="0">
                <a:latin typeface="Verdana"/>
                <a:cs typeface="Verdana"/>
              </a:rPr>
              <a:t>Taiwán</a:t>
            </a:r>
            <a:r>
              <a:rPr sz="2200" spc="-77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y</a:t>
            </a:r>
            <a:r>
              <a:rPr sz="2200" spc="-12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los</a:t>
            </a:r>
            <a:r>
              <a:rPr sz="2200" spc="-2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Par</a:t>
            </a:r>
            <a:r>
              <a:rPr sz="2200" spc="-4" dirty="0" smtClean="0">
                <a:latin typeface="Verdana"/>
                <a:cs typeface="Verdana"/>
              </a:rPr>
              <a:t>l</a:t>
            </a:r>
            <a:r>
              <a:rPr sz="2200" spc="0" dirty="0" smtClean="0">
                <a:latin typeface="Verdana"/>
                <a:cs typeface="Verdana"/>
              </a:rPr>
              <a:t>amentos</a:t>
            </a:r>
            <a:r>
              <a:rPr sz="2200" spc="-9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Latinoameri</a:t>
            </a:r>
            <a:r>
              <a:rPr sz="2200" spc="-4" dirty="0" smtClean="0">
                <a:latin typeface="Verdana"/>
                <a:cs typeface="Verdana"/>
              </a:rPr>
              <a:t>c</a:t>
            </a:r>
            <a:r>
              <a:rPr sz="2200" spc="0" dirty="0" smtClean="0">
                <a:latin typeface="Verdana"/>
                <a:cs typeface="Verdana"/>
              </a:rPr>
              <a:t>ano,</a:t>
            </a:r>
            <a:r>
              <a:rPr sz="2200" spc="-15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Andino </a:t>
            </a:r>
            <a:endParaRPr sz="2200">
              <a:latin typeface="Verdana"/>
              <a:cs typeface="Verdana"/>
            </a:endParaRPr>
          </a:p>
          <a:p>
            <a:pPr marL="12700" algn="just">
              <a:lnSpc>
                <a:spcPts val="2673"/>
              </a:lnSpc>
            </a:pPr>
            <a:r>
              <a:rPr sz="2200" spc="0" dirty="0" smtClean="0">
                <a:latin typeface="Verdana"/>
                <a:cs typeface="Verdana"/>
              </a:rPr>
              <a:t>Europe</a:t>
            </a:r>
            <a:r>
              <a:rPr sz="2200" spc="4" dirty="0" smtClean="0">
                <a:latin typeface="Verdana"/>
                <a:cs typeface="Verdana"/>
              </a:rPr>
              <a:t>o</a:t>
            </a:r>
            <a:r>
              <a:rPr sz="2200" spc="0" dirty="0" smtClean="0">
                <a:latin typeface="Verdana"/>
                <a:cs typeface="Verdana"/>
              </a:rPr>
              <a:t>.</a:t>
            </a:r>
            <a:r>
              <a:rPr sz="2200" spc="-9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La</a:t>
            </a:r>
            <a:r>
              <a:rPr sz="2200" spc="-5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pre</a:t>
            </a:r>
            <a:r>
              <a:rPr sz="2200" spc="-4" dirty="0" smtClean="0">
                <a:latin typeface="Verdana"/>
                <a:cs typeface="Verdana"/>
              </a:rPr>
              <a:t>s</a:t>
            </a:r>
            <a:r>
              <a:rPr sz="2200" spc="0" dirty="0" smtClean="0">
                <a:latin typeface="Verdana"/>
                <a:cs typeface="Verdana"/>
              </a:rPr>
              <a:t>idencia</a:t>
            </a:r>
            <a:r>
              <a:rPr sz="2200" spc="-90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es</a:t>
            </a:r>
            <a:r>
              <a:rPr sz="2200" spc="-14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ejer</a:t>
            </a:r>
            <a:r>
              <a:rPr sz="2200" spc="-4" dirty="0" smtClean="0">
                <a:latin typeface="Verdana"/>
                <a:cs typeface="Verdana"/>
              </a:rPr>
              <a:t>c</a:t>
            </a:r>
            <a:r>
              <a:rPr sz="2200" spc="0" dirty="0" smtClean="0">
                <a:latin typeface="Verdana"/>
                <a:cs typeface="Verdana"/>
              </a:rPr>
              <a:t>ida</a:t>
            </a:r>
            <a:r>
              <a:rPr sz="2200" spc="-47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por</a:t>
            </a:r>
            <a:r>
              <a:rPr sz="2200" spc="-36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un</a:t>
            </a:r>
            <a:r>
              <a:rPr sz="2200" spc="-17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pe</a:t>
            </a:r>
            <a:r>
              <a:rPr sz="2200" spc="-4" dirty="0" smtClean="0">
                <a:latin typeface="Verdana"/>
                <a:cs typeface="Verdana"/>
              </a:rPr>
              <a:t>r</a:t>
            </a:r>
            <a:r>
              <a:rPr sz="2200" spc="0" dirty="0" smtClean="0">
                <a:latin typeface="Verdana"/>
                <a:cs typeface="Verdana"/>
              </a:rPr>
              <a:t>íodo </a:t>
            </a:r>
            <a:endParaRPr sz="2200">
              <a:latin typeface="Verdana"/>
              <a:cs typeface="Verdana"/>
            </a:endParaRPr>
          </a:p>
          <a:p>
            <a:pPr marL="12700" algn="just">
              <a:lnSpc>
                <a:spcPts val="2673"/>
              </a:lnSpc>
            </a:pPr>
            <a:r>
              <a:rPr sz="2200" spc="0" dirty="0" smtClean="0">
                <a:latin typeface="Verdana"/>
                <a:cs typeface="Verdana"/>
              </a:rPr>
              <a:t>un</a:t>
            </a:r>
            <a:r>
              <a:rPr sz="2200" spc="-37" dirty="0" smtClean="0">
                <a:latin typeface="Verdana"/>
                <a:cs typeface="Verdana"/>
              </a:rPr>
              <a:t> </a:t>
            </a:r>
            <a:r>
              <a:rPr sz="2200" spc="0" dirty="0" smtClean="0">
                <a:latin typeface="Verdana"/>
                <a:cs typeface="Verdana"/>
              </a:rPr>
              <a:t>año.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96833" y="4564174"/>
            <a:ext cx="403506" cy="5725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10668">
              <a:lnSpc>
                <a:spcPts val="2673"/>
              </a:lnSpc>
              <a:spcBef>
                <a:spcPts val="170"/>
              </a:spcBef>
            </a:pPr>
            <a:r>
              <a:rPr sz="2200" spc="0" dirty="0" smtClean="0">
                <a:latin typeface="Verdana"/>
                <a:cs typeface="Verdana"/>
              </a:rPr>
              <a:t>y 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ts val="2673"/>
              </a:lnSpc>
            </a:pPr>
            <a:r>
              <a:rPr sz="2200" spc="0" dirty="0" smtClean="0">
                <a:latin typeface="Verdana"/>
                <a:cs typeface="Verdana"/>
              </a:rPr>
              <a:t>de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38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537" y="548678"/>
            <a:ext cx="4032504" cy="5495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1187" y="542328"/>
            <a:ext cx="4045204" cy="5508625"/>
          </a:xfrm>
          <a:custGeom>
            <a:avLst/>
            <a:gdLst/>
            <a:ahLst/>
            <a:cxnLst/>
            <a:rect l="l" t="t" r="r" b="b"/>
            <a:pathLst>
              <a:path w="4045204" h="5508625">
                <a:moveTo>
                  <a:pt x="0" y="5508625"/>
                </a:moveTo>
                <a:lnTo>
                  <a:pt x="4045204" y="5508625"/>
                </a:lnTo>
                <a:lnTo>
                  <a:pt x="4045204" y="0"/>
                </a:lnTo>
                <a:lnTo>
                  <a:pt x="0" y="0"/>
                </a:lnTo>
                <a:lnTo>
                  <a:pt x="0" y="550862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44009" y="548678"/>
            <a:ext cx="4031996" cy="5497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37659" y="542328"/>
            <a:ext cx="4044696" cy="5509895"/>
          </a:xfrm>
          <a:custGeom>
            <a:avLst/>
            <a:gdLst/>
            <a:ahLst/>
            <a:cxnLst/>
            <a:rect l="l" t="t" r="r" b="b"/>
            <a:pathLst>
              <a:path w="4044696" h="5509895">
                <a:moveTo>
                  <a:pt x="0" y="5509895"/>
                </a:moveTo>
                <a:lnTo>
                  <a:pt x="4044696" y="5509895"/>
                </a:lnTo>
                <a:lnTo>
                  <a:pt x="4044696" y="0"/>
                </a:lnTo>
                <a:lnTo>
                  <a:pt x="0" y="0"/>
                </a:lnTo>
                <a:lnTo>
                  <a:pt x="0" y="550989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39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37659" y="542328"/>
            <a:ext cx="4044696" cy="55098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61187" y="542328"/>
            <a:ext cx="4045204" cy="55086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6039" y="544410"/>
            <a:ext cx="8414512" cy="56208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1634" y="6392579"/>
            <a:ext cx="12479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4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22093" y="1412836"/>
            <a:ext cx="4066158" cy="46804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5743" y="1406486"/>
            <a:ext cx="4078858" cy="4693158"/>
          </a:xfrm>
          <a:custGeom>
            <a:avLst/>
            <a:gdLst/>
            <a:ahLst/>
            <a:cxnLst/>
            <a:rect l="l" t="t" r="r" b="b"/>
            <a:pathLst>
              <a:path w="4078858" h="4693158">
                <a:moveTo>
                  <a:pt x="0" y="4693158"/>
                </a:moveTo>
                <a:lnTo>
                  <a:pt x="4078858" y="4693158"/>
                </a:lnTo>
                <a:lnTo>
                  <a:pt x="4078858" y="0"/>
                </a:lnTo>
                <a:lnTo>
                  <a:pt x="0" y="0"/>
                </a:lnTo>
                <a:lnTo>
                  <a:pt x="0" y="469315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2322" y="248466"/>
            <a:ext cx="6213004" cy="1142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Pro</a:t>
            </a:r>
            <a:r>
              <a:rPr sz="4000" spc="-109" dirty="0" smtClean="0">
                <a:solidFill>
                  <a:srgbClr val="171B73"/>
                </a:solidFill>
                <a:latin typeface="Times New Roman"/>
                <a:cs typeface="Times New Roman"/>
              </a:rPr>
              <a:t>b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lemas</a:t>
            </a:r>
            <a:r>
              <a:rPr sz="4000" spc="75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y</a:t>
            </a:r>
            <a:r>
              <a:rPr sz="4000" spc="14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pe</a:t>
            </a:r>
            <a:r>
              <a:rPr sz="4000" spc="34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spect</a:t>
            </a:r>
            <a:r>
              <a:rPr sz="4000" spc="-109" dirty="0" smtClean="0">
                <a:solidFill>
                  <a:srgbClr val="171B73"/>
                </a:solidFill>
                <a:latin typeface="Times New Roman"/>
                <a:cs typeface="Times New Roman"/>
              </a:rPr>
              <a:t>i</a:t>
            </a:r>
            <a:r>
              <a:rPr sz="4000" spc="-150" dirty="0" smtClean="0">
                <a:solidFill>
                  <a:srgbClr val="171B73"/>
                </a:solidFill>
                <a:latin typeface="Times New Roman"/>
                <a:cs typeface="Times New Roman"/>
              </a:rPr>
              <a:t>v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as</a:t>
            </a:r>
            <a:r>
              <a:rPr sz="4000" spc="81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del</a:t>
            </a:r>
            <a:endParaRPr sz="4000">
              <a:latin typeface="Times New Roman"/>
              <a:cs typeface="Times New Roman"/>
            </a:endParaRPr>
          </a:p>
          <a:p>
            <a:pPr marL="1954631" marR="76123">
              <a:lnSpc>
                <a:spcPct val="95825"/>
              </a:lnSpc>
            </a:pPr>
            <a:r>
              <a:rPr sz="400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centroame</a:t>
            </a:r>
            <a:r>
              <a:rPr sz="4000" spc="14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icano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6346" y="248466"/>
            <a:ext cx="1282069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dirty="0" smtClean="0">
                <a:solidFill>
                  <a:srgbClr val="171B73"/>
                </a:solidFill>
                <a:latin typeface="Times New Roman"/>
                <a:cs typeface="Times New Roman"/>
              </a:rPr>
              <a:t>ist</a:t>
            </a:r>
            <a:r>
              <a:rPr sz="4000" spc="9" dirty="0" smtClean="0">
                <a:solidFill>
                  <a:srgbClr val="171B73"/>
                </a:solidFill>
                <a:latin typeface="Times New Roman"/>
                <a:cs typeface="Times New Roman"/>
              </a:rPr>
              <a:t>m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40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15743" y="1406486"/>
            <a:ext cx="4078858" cy="4693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2322" y="248466"/>
            <a:ext cx="7762383" cy="5428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84352" algn="ctr">
              <a:lnSpc>
                <a:spcPts val="4020"/>
              </a:lnSpc>
              <a:spcBef>
                <a:spcPts val="201"/>
              </a:spcBef>
            </a:pP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Pro</a:t>
            </a:r>
            <a:r>
              <a:rPr sz="4000" spc="-109" dirty="0" smtClean="0">
                <a:solidFill>
                  <a:srgbClr val="171B73"/>
                </a:solidFill>
                <a:latin typeface="Times New Roman"/>
                <a:cs typeface="Times New Roman"/>
              </a:rPr>
              <a:t>b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lemas</a:t>
            </a:r>
            <a:r>
              <a:rPr sz="4000" spc="75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y</a:t>
            </a:r>
            <a:r>
              <a:rPr sz="4000" spc="14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pe</a:t>
            </a:r>
            <a:r>
              <a:rPr sz="4000" spc="34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spect</a:t>
            </a:r>
            <a:r>
              <a:rPr sz="4000" spc="-109" dirty="0" smtClean="0">
                <a:solidFill>
                  <a:srgbClr val="171B73"/>
                </a:solidFill>
                <a:latin typeface="Times New Roman"/>
                <a:cs typeface="Times New Roman"/>
              </a:rPr>
              <a:t>i</a:t>
            </a:r>
            <a:r>
              <a:rPr sz="4000" spc="-150" dirty="0" smtClean="0">
                <a:solidFill>
                  <a:srgbClr val="171B73"/>
                </a:solidFill>
                <a:latin typeface="Times New Roman"/>
                <a:cs typeface="Times New Roman"/>
              </a:rPr>
              <a:t>v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as</a:t>
            </a:r>
            <a:r>
              <a:rPr sz="4000" spc="81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del</a:t>
            </a:r>
            <a:r>
              <a:rPr sz="4000" spc="-3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ist</a:t>
            </a:r>
            <a:r>
              <a:rPr sz="4000" spc="9" dirty="0" smtClean="0">
                <a:solidFill>
                  <a:srgbClr val="171B73"/>
                </a:solidFill>
                <a:latin typeface="Times New Roman"/>
                <a:cs typeface="Times New Roman"/>
              </a:rPr>
              <a:t>m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  <a:p>
            <a:pPr marL="1903869" marR="2222706" algn="ctr">
              <a:lnSpc>
                <a:spcPct val="95825"/>
              </a:lnSpc>
            </a:pPr>
            <a:r>
              <a:rPr sz="400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centroame</a:t>
            </a:r>
            <a:r>
              <a:rPr sz="4000" spc="14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icano</a:t>
            </a:r>
            <a:endParaRPr sz="4000">
              <a:latin typeface="Times New Roman"/>
              <a:cs typeface="Times New Roman"/>
            </a:endParaRPr>
          </a:p>
          <a:p>
            <a:pPr marL="107797" marR="9977">
              <a:lnSpc>
                <a:spcPts val="1822"/>
              </a:lnSpc>
              <a:spcBef>
                <a:spcPts val="2119"/>
              </a:spcBef>
            </a:pP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se</a:t>
            </a:r>
            <a:r>
              <a:rPr sz="1500" spc="-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5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ava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oc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át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cos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sfu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rzos por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ac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var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cono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</a:t>
            </a:r>
            <a:endParaRPr sz="1500">
              <a:latin typeface="Verdana"/>
              <a:cs typeface="Verdana"/>
            </a:endParaRPr>
          </a:p>
          <a:p>
            <a:pPr marL="107797" marR="9977">
              <a:lnSpc>
                <a:spcPts val="1822"/>
              </a:lnSpc>
            </a:pP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jor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14" dirty="0" smtClean="0">
                <a:latin typeface="Verdana"/>
                <a:cs typeface="Verdana"/>
              </a:rPr>
              <a:t> 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-19" dirty="0" smtClean="0">
                <a:latin typeface="Verdana"/>
                <a:cs typeface="Verdana"/>
              </a:rPr>
              <a:t>l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dad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da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pob</a:t>
            </a:r>
            <a:r>
              <a:rPr sz="1500" spc="-9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</a:t>
            </a:r>
            <a:r>
              <a:rPr sz="1500" spc="9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ro 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é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núa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ndo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una </a:t>
            </a:r>
            <a:endParaRPr sz="1500">
              <a:latin typeface="Verdana"/>
              <a:cs typeface="Verdana"/>
            </a:endParaRPr>
          </a:p>
          <a:p>
            <a:pPr marL="107797" marR="9977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g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conf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4" dirty="0" smtClean="0">
                <a:latin typeface="Verdana"/>
                <a:cs typeface="Verdana"/>
              </a:rPr>
              <a:t>t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</a:t>
            </a:r>
            <a:r>
              <a:rPr sz="1500" spc="9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.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 adopc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acu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rdos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pa</a:t>
            </a:r>
            <a:r>
              <a:rPr sz="1500" spc="4" dirty="0" smtClean="0">
                <a:latin typeface="Verdana"/>
                <a:cs typeface="Verdana"/>
              </a:rPr>
              <a:t>z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br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4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</a:t>
            </a:r>
            <a:endParaRPr sz="1500">
              <a:latin typeface="Verdana"/>
              <a:cs typeface="Verdana"/>
            </a:endParaRPr>
          </a:p>
          <a:p>
            <a:pPr marL="107797" marR="44891">
              <a:lnSpc>
                <a:spcPts val="1822"/>
              </a:lnSpc>
            </a:pP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on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9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co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l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9" dirty="0" smtClean="0">
                <a:latin typeface="Verdana"/>
                <a:cs typeface="Verdana"/>
              </a:rPr>
              <a:t>ac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5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on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l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comp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om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so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ot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 </a:t>
            </a:r>
            <a:endParaRPr sz="1500">
              <a:latin typeface="Verdana"/>
              <a:cs typeface="Verdana"/>
            </a:endParaRPr>
          </a:p>
          <a:p>
            <a:pPr marL="107797" marR="44891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chos </a:t>
            </a:r>
            <a:r>
              <a:rPr sz="1500" spc="-4" dirty="0" smtClean="0">
                <a:latin typeface="Verdana"/>
                <a:cs typeface="Verdana"/>
              </a:rPr>
              <a:t>h</a:t>
            </a:r>
            <a:r>
              <a:rPr sz="1500" spc="0" dirty="0" smtClean="0">
                <a:latin typeface="Verdana"/>
                <a:cs typeface="Verdana"/>
              </a:rPr>
              <a:t>umanos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no se</a:t>
            </a:r>
            <a:r>
              <a:rPr sz="1500" spc="-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v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f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jados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cono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ni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un 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jor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o </a:t>
            </a:r>
            <a:endParaRPr sz="1500">
              <a:latin typeface="Verdana"/>
              <a:cs typeface="Verdana"/>
            </a:endParaRPr>
          </a:p>
          <a:p>
            <a:pPr marL="107797" marR="44891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de</a:t>
            </a:r>
            <a:r>
              <a:rPr sz="1500" spc="-14" dirty="0" smtClean="0">
                <a:latin typeface="Verdana"/>
                <a:cs typeface="Verdana"/>
              </a:rPr>
              <a:t> 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-19" dirty="0" smtClean="0">
                <a:latin typeface="Verdana"/>
                <a:cs typeface="Verdana"/>
              </a:rPr>
              <a:t>l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dad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da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pob</a:t>
            </a:r>
            <a:r>
              <a:rPr sz="1500" spc="-9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ón;</a:t>
            </a:r>
            <a:r>
              <a:rPr sz="1500" spc="4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pu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aún se</a:t>
            </a:r>
            <a:r>
              <a:rPr sz="1500" spc="-4" dirty="0" smtClean="0">
                <a:latin typeface="Verdana"/>
                <a:cs typeface="Verdana"/>
              </a:rPr>
              <a:t> e</a:t>
            </a:r>
            <a:r>
              <a:rPr sz="1500" spc="0" dirty="0" smtClean="0">
                <a:latin typeface="Verdana"/>
                <a:cs typeface="Verdana"/>
              </a:rPr>
              <a:t>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un </a:t>
            </a:r>
            <a:r>
              <a:rPr sz="1500" spc="-19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o </a:t>
            </a:r>
            <a:endParaRPr sz="1500">
              <a:latin typeface="Verdana"/>
              <a:cs typeface="Verdana"/>
            </a:endParaRPr>
          </a:p>
          <a:p>
            <a:pPr marL="107797" marR="44891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conó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co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gr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nd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gua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dad</a:t>
            </a:r>
            <a:r>
              <a:rPr sz="1500" spc="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soc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s;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fam</a:t>
            </a:r>
            <a:r>
              <a:rPr sz="1500" spc="-9" dirty="0" smtClean="0">
                <a:latin typeface="Verdana"/>
                <a:cs typeface="Verdana"/>
              </a:rPr>
              <a:t>i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0" dirty="0" smtClean="0">
                <a:latin typeface="Verdana"/>
                <a:cs typeface="Verdana"/>
              </a:rPr>
              <a:t>as </a:t>
            </a:r>
            <a:endParaRPr sz="1500">
              <a:latin typeface="Verdana"/>
              <a:cs typeface="Verdana"/>
            </a:endParaRPr>
          </a:p>
          <a:p>
            <a:pPr marL="107797" marR="44891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gu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ndo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pobr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za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qu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dad</a:t>
            </a:r>
            <a:r>
              <a:rPr sz="1500" spc="4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p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onas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gu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</a:t>
            </a:r>
            <a:endParaRPr sz="1500">
              <a:latin typeface="Verdana"/>
              <a:cs typeface="Verdana"/>
            </a:endParaRPr>
          </a:p>
          <a:p>
            <a:pPr marL="107797" marR="44891">
              <a:lnSpc>
                <a:spcPts val="1822"/>
              </a:lnSpc>
            </a:pP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gr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ndo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abajar</a:t>
            </a:r>
            <a:r>
              <a:rPr sz="1500" spc="-1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ot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f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ar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sas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sus </a:t>
            </a:r>
            <a:endParaRPr sz="1500">
              <a:latin typeface="Verdana"/>
              <a:cs typeface="Verdana"/>
            </a:endParaRPr>
          </a:p>
          <a:p>
            <a:pPr marL="107797" marR="44891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fam</a:t>
            </a:r>
            <a:r>
              <a:rPr sz="1500" spc="-9" dirty="0" smtClean="0">
                <a:latin typeface="Verdana"/>
                <a:cs typeface="Verdana"/>
              </a:rPr>
              <a:t>i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s;</a:t>
            </a:r>
            <a:r>
              <a:rPr sz="1500" spc="25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sm</a:t>
            </a:r>
            <a:r>
              <a:rPr sz="1500" spc="14" dirty="0" smtClean="0">
                <a:latin typeface="Verdana"/>
                <a:cs typeface="Verdana"/>
              </a:rPr>
              <a:t>o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pob</a:t>
            </a:r>
            <a:r>
              <a:rPr sz="1500" spc="-9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4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 v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ct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una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e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ns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gu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dad </a:t>
            </a:r>
            <a:endParaRPr sz="1500">
              <a:latin typeface="Verdana"/>
              <a:cs typeface="Verdana"/>
            </a:endParaRPr>
          </a:p>
          <a:p>
            <a:pPr marL="107797" marR="44891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udadana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pr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ayor</a:t>
            </a:r>
            <a:r>
              <a:rPr sz="1500" spc="-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vu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bi</a:t>
            </a:r>
            <a:r>
              <a:rPr sz="1500" spc="-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idad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fr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e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sa</a:t>
            </a:r>
            <a:r>
              <a:rPr sz="1500" spc="-4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na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u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s; </a:t>
            </a:r>
            <a:endParaRPr sz="1500">
              <a:latin typeface="Verdana"/>
              <a:cs typeface="Verdana"/>
            </a:endParaRPr>
          </a:p>
          <a:p>
            <a:pPr marL="107797" marR="44891">
              <a:lnSpc>
                <a:spcPts val="1822"/>
              </a:lnSpc>
            </a:pP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re</a:t>
            </a:r>
            <a:r>
              <a:rPr sz="1500" spc="-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ot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os prob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que cons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u</a:t>
            </a:r>
            <a:r>
              <a:rPr sz="1500" spc="0" dirty="0" smtClean="0">
                <a:latin typeface="Verdana"/>
                <a:cs typeface="Verdana"/>
              </a:rPr>
              <a:t>y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gunos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pr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9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tos y </a:t>
            </a:r>
            <a:endParaRPr sz="1500">
              <a:latin typeface="Verdana"/>
              <a:cs typeface="Verdana"/>
            </a:endParaRPr>
          </a:p>
          <a:p>
            <a:pPr marL="107797" marR="44891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saf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g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ón.</a:t>
            </a:r>
            <a:endParaRPr sz="1500">
              <a:latin typeface="Verdana"/>
              <a:cs typeface="Verdana"/>
            </a:endParaRPr>
          </a:p>
          <a:p>
            <a:pPr marL="107797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En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ám</a:t>
            </a:r>
            <a:r>
              <a:rPr sz="1500" spc="4" dirty="0" smtClean="0">
                <a:latin typeface="Verdana"/>
                <a:cs typeface="Verdana"/>
              </a:rPr>
              <a:t>b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to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</a:t>
            </a:r>
            <a:r>
              <a:rPr sz="1500" spc="-14" dirty="0" smtClean="0">
                <a:latin typeface="Verdana"/>
                <a:cs typeface="Verdana"/>
              </a:rPr>
              <a:t>lí</a:t>
            </a:r>
            <a:r>
              <a:rPr sz="1500" spc="4" dirty="0" smtClean="0">
                <a:latin typeface="Verdana"/>
                <a:cs typeface="Verdana"/>
              </a:rPr>
              <a:t>t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9" dirty="0" smtClean="0">
                <a:latin typeface="Verdana"/>
                <a:cs typeface="Verdana"/>
              </a:rPr>
              <a:t>o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st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can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gunos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prob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onad</a:t>
            </a:r>
            <a:r>
              <a:rPr sz="1500" spc="14" dirty="0" smtClean="0">
                <a:latin typeface="Verdana"/>
                <a:cs typeface="Verdana"/>
              </a:rPr>
              <a:t>o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 </a:t>
            </a:r>
            <a:endParaRPr sz="1500">
              <a:latin typeface="Verdana"/>
              <a:cs typeface="Verdana"/>
            </a:endParaRPr>
          </a:p>
          <a:p>
            <a:pPr marL="107797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gobe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nab</a:t>
            </a:r>
            <a:r>
              <a:rPr sz="1500" spc="-14" dirty="0" smtClean="0">
                <a:latin typeface="Verdana"/>
                <a:cs typeface="Verdana"/>
              </a:rPr>
              <a:t>ili</a:t>
            </a:r>
            <a:r>
              <a:rPr sz="1500" spc="0" dirty="0" smtClean="0">
                <a:latin typeface="Verdana"/>
                <a:cs typeface="Verdana"/>
              </a:rPr>
              <a:t>dad;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o,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acu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rdo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an</a:t>
            </a:r>
            <a:r>
              <a:rPr sz="1500" spc="-4" dirty="0" smtClean="0">
                <a:latin typeface="Verdana"/>
                <a:cs typeface="Verdana"/>
              </a:rPr>
              <a:t>á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9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is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</a:t>
            </a:r>
            <a:r>
              <a:rPr sz="1500" spc="-14" dirty="0" smtClean="0">
                <a:latin typeface="Verdana"/>
                <a:cs typeface="Verdana"/>
              </a:rPr>
              <a:t>lí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co</a:t>
            </a:r>
            <a:r>
              <a:rPr sz="1500" spc="14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na</a:t>
            </a:r>
            <a:r>
              <a:rPr sz="1500" spc="-4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ona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e </a:t>
            </a:r>
            <a:endParaRPr sz="1500">
              <a:latin typeface="Verdana"/>
              <a:cs typeface="Verdana"/>
            </a:endParaRPr>
          </a:p>
          <a:p>
            <a:pPr marL="107797">
              <a:lnSpc>
                <a:spcPts val="1822"/>
              </a:lnSpc>
            </a:pP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ac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ona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4" dirty="0" smtClean="0">
                <a:latin typeface="Verdana"/>
                <a:cs typeface="Verdana"/>
              </a:rPr>
              <a:t>e</a:t>
            </a:r>
            <a:r>
              <a:rPr sz="1500" spc="9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proc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sos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cto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poco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an</a:t>
            </a:r>
            <a:r>
              <a:rPr sz="1500" spc="-4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N</a:t>
            </a:r>
            <a:r>
              <a:rPr sz="1500" spc="-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agua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 </a:t>
            </a:r>
            <a:endParaRPr sz="1500">
              <a:latin typeface="Verdana"/>
              <a:cs typeface="Verdana"/>
            </a:endParaRPr>
          </a:p>
          <a:p>
            <a:pPr marL="107797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u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pr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e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cosn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u</a:t>
            </a:r>
            <a:r>
              <a:rPr sz="1500" spc="9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9" dirty="0" smtClean="0">
                <a:latin typeface="Verdana"/>
                <a:cs typeface="Verdana"/>
              </a:rPr>
              <a:t>o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9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l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Hondur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s, M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nu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Ze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aya,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ju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 </a:t>
            </a:r>
            <a:endParaRPr sz="1500">
              <a:latin typeface="Verdana"/>
              <a:cs typeface="Verdana"/>
            </a:endParaRPr>
          </a:p>
          <a:p>
            <a:pPr marL="107797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de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2009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4" dirty="0" smtClean="0">
                <a:latin typeface="Verdana"/>
                <a:cs typeface="Verdana"/>
              </a:rPr>
              <a:t> 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e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una ord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jud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al,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por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cu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l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se</a:t>
            </a:r>
            <a:r>
              <a:rPr sz="1500" spc="-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fue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su</a:t>
            </a:r>
            <a:r>
              <a:rPr sz="1500" spc="-4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nd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do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 </a:t>
            </a:r>
            <a:endParaRPr sz="1500">
              <a:latin typeface="Verdana"/>
              <a:cs typeface="Verdana"/>
            </a:endParaRPr>
          </a:p>
          <a:p>
            <a:pPr marL="107797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-9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gan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zac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25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Es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ados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os.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En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campo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cto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al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tamb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é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se </a:t>
            </a:r>
            <a:endParaRPr sz="1500">
              <a:latin typeface="Verdana"/>
              <a:cs typeface="Verdana"/>
            </a:endParaRPr>
          </a:p>
          <a:p>
            <a:pPr marL="107797">
              <a:lnSpc>
                <a:spcPts val="1822"/>
              </a:lnSpc>
            </a:pP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25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un 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to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abs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0" dirty="0" smtClean="0">
                <a:latin typeface="Verdana"/>
                <a:cs typeface="Verdana"/>
              </a:rPr>
              <a:t>nc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onismo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aún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x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st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ta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9" dirty="0" smtClean="0">
                <a:latin typeface="Verdana"/>
                <a:cs typeface="Verdana"/>
              </a:rPr>
              <a:t>ac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 </a:t>
            </a:r>
            <a:endParaRPr sz="1500">
              <a:latin typeface="Verdana"/>
              <a:cs typeface="Verdana"/>
            </a:endParaRPr>
          </a:p>
          <a:p>
            <a:pPr marL="107797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de</a:t>
            </a:r>
            <a:r>
              <a:rPr sz="1500" spc="-1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muj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s,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4" dirty="0" smtClean="0">
                <a:latin typeface="Verdana"/>
                <a:cs typeface="Verdana"/>
              </a:rPr>
              <a:t>er</a:t>
            </a:r>
            <a:r>
              <a:rPr sz="1500" spc="0" dirty="0" smtClean="0">
                <a:latin typeface="Verdana"/>
                <a:cs typeface="Verdana"/>
              </a:rPr>
              <a:t>so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jóv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 y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no</a:t>
            </a:r>
            <a:r>
              <a:rPr sz="1500" spc="-9" dirty="0" smtClean="0">
                <a:latin typeface="Verdana"/>
                <a:cs typeface="Verdana"/>
              </a:rPr>
              <a:t>r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é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</a:t>
            </a:r>
            <a:r>
              <a:rPr sz="1500" spc="-19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9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dos </a:t>
            </a:r>
            <a:endParaRPr sz="1500">
              <a:latin typeface="Verdana"/>
              <a:cs typeface="Verdana"/>
            </a:endParaRPr>
          </a:p>
          <a:p>
            <a:pPr marL="107797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po</a:t>
            </a:r>
            <a:r>
              <a:rPr sz="1500" spc="-14" dirty="0" smtClean="0">
                <a:latin typeface="Verdana"/>
                <a:cs typeface="Verdana"/>
              </a:rPr>
              <a:t>lí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9" dirty="0" smtClean="0">
                <a:latin typeface="Verdana"/>
                <a:cs typeface="Verdana"/>
              </a:rPr>
              <a:t>o</a:t>
            </a:r>
            <a:r>
              <a:rPr sz="1500" spc="0" dirty="0" smtClean="0">
                <a:latin typeface="Verdana"/>
                <a:cs typeface="Verdana"/>
              </a:rPr>
              <a:t>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1654824"/>
            <a:ext cx="1326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sz="12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4032899"/>
            <a:ext cx="1326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sz="12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41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2322" y="248466"/>
            <a:ext cx="7771024" cy="5303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92993" algn="ctr">
              <a:lnSpc>
                <a:spcPts val="4020"/>
              </a:lnSpc>
              <a:spcBef>
                <a:spcPts val="201"/>
              </a:spcBef>
            </a:pP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Pro</a:t>
            </a:r>
            <a:r>
              <a:rPr sz="4000" spc="-109" dirty="0" smtClean="0">
                <a:solidFill>
                  <a:srgbClr val="171B73"/>
                </a:solidFill>
                <a:latin typeface="Times New Roman"/>
                <a:cs typeface="Times New Roman"/>
              </a:rPr>
              <a:t>b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lemas</a:t>
            </a:r>
            <a:r>
              <a:rPr sz="4000" spc="75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y</a:t>
            </a:r>
            <a:r>
              <a:rPr sz="4000" spc="14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pe</a:t>
            </a:r>
            <a:r>
              <a:rPr sz="4000" spc="34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spect</a:t>
            </a:r>
            <a:r>
              <a:rPr sz="4000" spc="-109" dirty="0" smtClean="0">
                <a:solidFill>
                  <a:srgbClr val="171B73"/>
                </a:solidFill>
                <a:latin typeface="Times New Roman"/>
                <a:cs typeface="Times New Roman"/>
              </a:rPr>
              <a:t>i</a:t>
            </a:r>
            <a:r>
              <a:rPr sz="4000" spc="-150" dirty="0" smtClean="0">
                <a:solidFill>
                  <a:srgbClr val="171B73"/>
                </a:solidFill>
                <a:latin typeface="Times New Roman"/>
                <a:cs typeface="Times New Roman"/>
              </a:rPr>
              <a:t>v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as</a:t>
            </a:r>
            <a:r>
              <a:rPr sz="4000" spc="81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del</a:t>
            </a:r>
            <a:r>
              <a:rPr sz="4000" spc="-3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ist</a:t>
            </a:r>
            <a:r>
              <a:rPr sz="4000" spc="9" dirty="0" smtClean="0">
                <a:solidFill>
                  <a:srgbClr val="171B73"/>
                </a:solidFill>
                <a:latin typeface="Times New Roman"/>
                <a:cs typeface="Times New Roman"/>
              </a:rPr>
              <a:t>m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  <a:p>
            <a:pPr marL="1903869" marR="2231347" algn="ctr">
              <a:lnSpc>
                <a:spcPct val="95825"/>
              </a:lnSpc>
            </a:pPr>
            <a:r>
              <a:rPr sz="400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centroame</a:t>
            </a:r>
            <a:r>
              <a:rPr sz="4000" spc="14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icano</a:t>
            </a:r>
            <a:endParaRPr sz="4000">
              <a:latin typeface="Times New Roman"/>
              <a:cs typeface="Times New Roman"/>
            </a:endParaRPr>
          </a:p>
          <a:p>
            <a:pPr marL="107797">
              <a:lnSpc>
                <a:spcPts val="2430"/>
              </a:lnSpc>
              <a:spcBef>
                <a:spcPts val="2094"/>
              </a:spcBef>
            </a:pP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0" dirty="0" smtClean="0">
                <a:latin typeface="Verdana"/>
                <a:cs typeface="Verdana"/>
              </a:rPr>
              <a:t>chas</a:t>
            </a:r>
            <a:r>
              <a:rPr sz="2000" spc="-5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nac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nci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r>
              <a:rPr sz="2000" spc="-4" dirty="0" smtClean="0">
                <a:latin typeface="Verdana"/>
                <a:cs typeface="Verdana"/>
              </a:rPr>
              <a:t>p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s en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transp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ncia </a:t>
            </a:r>
            <a:endParaRPr sz="2000">
              <a:latin typeface="Verdana"/>
              <a:cs typeface="Verdana"/>
            </a:endParaRPr>
          </a:p>
          <a:p>
            <a:pPr marL="107797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y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nd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 de cuentas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fu</a:t>
            </a:r>
            <a:r>
              <a:rPr sz="2000" spc="9" dirty="0" smtClean="0">
                <a:latin typeface="Verdana"/>
                <a:cs typeface="Verdana"/>
              </a:rPr>
              <a:t>n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púb</a:t>
            </a:r>
            <a:r>
              <a:rPr sz="2000" spc="-4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 y en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endParaRPr sz="2000">
              <a:latin typeface="Verdana"/>
              <a:cs typeface="Verdana"/>
            </a:endParaRPr>
          </a:p>
          <a:p>
            <a:pPr marL="107797">
              <a:lnSpc>
                <a:spcPts val="2430"/>
              </a:lnSpc>
            </a:pP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x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st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una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4" dirty="0" smtClean="0">
                <a:latin typeface="Verdana"/>
                <a:cs typeface="Verdana"/>
              </a:rPr>
              <a:t>dm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str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just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 i</a:t>
            </a:r>
            <a:r>
              <a:rPr sz="2000" spc="0" dirty="0" smtClean="0">
                <a:latin typeface="Verdana"/>
                <a:cs typeface="Verdana"/>
              </a:rPr>
              <a:t>nef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nte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</a:t>
            </a:r>
            <a:endParaRPr sz="2000">
              <a:latin typeface="Verdana"/>
              <a:cs typeface="Verdana"/>
            </a:endParaRPr>
          </a:p>
          <a:p>
            <a:pPr marL="107797">
              <a:lnSpc>
                <a:spcPts val="2430"/>
              </a:lnSpc>
            </a:pP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nta,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que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"</a:t>
            </a:r>
            <a:r>
              <a:rPr sz="2000" spc="4" dirty="0" smtClean="0">
                <a:latin typeface="Verdana"/>
                <a:cs typeface="Verdana"/>
              </a:rPr>
              <a:t>f</a:t>
            </a:r>
            <a:r>
              <a:rPr sz="2000" spc="0" dirty="0" smtClean="0">
                <a:latin typeface="Verdana"/>
                <a:cs typeface="Verdana"/>
              </a:rPr>
              <a:t>av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ce"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abuso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autor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dad,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rupc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</a:t>
            </a:r>
            <a:endParaRPr sz="2000">
              <a:latin typeface="Verdana"/>
              <a:cs typeface="Verdana"/>
            </a:endParaRPr>
          </a:p>
          <a:p>
            <a:pPr marL="107797">
              <a:lnSpc>
                <a:spcPts val="2430"/>
              </a:lnSpc>
            </a:pP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4" dirty="0" smtClean="0">
                <a:latin typeface="Verdana"/>
                <a:cs typeface="Verdana"/>
              </a:rPr>
              <a:t>p</a:t>
            </a:r>
            <a:r>
              <a:rPr sz="2000" spc="0" dirty="0" smtClean="0">
                <a:latin typeface="Verdana"/>
                <a:cs typeface="Verdana"/>
              </a:rPr>
              <a:t>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dad, 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tuac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nte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r>
              <a:rPr sz="2000" spc="-14" dirty="0" smtClean="0">
                <a:latin typeface="Verdana"/>
                <a:cs typeface="Verdana"/>
              </a:rPr>
              <a:t>G</a:t>
            </a:r>
            <a:r>
              <a:rPr sz="2000" spc="0" dirty="0" smtClean="0">
                <a:latin typeface="Verdana"/>
                <a:cs typeface="Verdana"/>
              </a:rPr>
              <a:t>uate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a,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donde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endParaRPr sz="2000">
              <a:latin typeface="Verdana"/>
              <a:cs typeface="Verdana"/>
            </a:endParaRPr>
          </a:p>
          <a:p>
            <a:pPr marL="107797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9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gan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zac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as Nac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Un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das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ó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a Co</a:t>
            </a:r>
            <a:r>
              <a:rPr sz="2000" spc="-4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 </a:t>
            </a:r>
            <a:endParaRPr sz="2000">
              <a:latin typeface="Verdana"/>
              <a:cs typeface="Verdana"/>
            </a:endParaRPr>
          </a:p>
          <a:p>
            <a:pPr marL="107797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Inte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nac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onal</a:t>
            </a:r>
            <a:r>
              <a:rPr sz="2000" spc="-5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contra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I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pu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dad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r>
              <a:rPr sz="2000" spc="-14" dirty="0" smtClean="0">
                <a:latin typeface="Verdana"/>
                <a:cs typeface="Verdana"/>
              </a:rPr>
              <a:t>G</a:t>
            </a:r>
            <a:r>
              <a:rPr sz="2000" spc="0" dirty="0" smtClean="0">
                <a:latin typeface="Verdana"/>
                <a:cs typeface="Verdana"/>
              </a:rPr>
              <a:t>uate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y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endParaRPr sz="2000">
              <a:latin typeface="Verdana"/>
              <a:cs typeface="Verdana"/>
            </a:endParaRPr>
          </a:p>
          <a:p>
            <a:pPr marL="107797" marR="160503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uso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scr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onal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fondos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ven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ntes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pa</a:t>
            </a:r>
            <a:r>
              <a:rPr sz="2000" spc="-9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 y </a:t>
            </a:r>
            <a:endParaRPr sz="2000">
              <a:latin typeface="Verdana"/>
              <a:cs typeface="Verdana"/>
            </a:endParaRPr>
          </a:p>
          <a:p>
            <a:pPr marL="107797" marR="160503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gan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sm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nternac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s;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por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j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4" dirty="0" smtClean="0">
                <a:latin typeface="Verdana"/>
                <a:cs typeface="Verdana"/>
              </a:rPr>
              <a:t>p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o,</a:t>
            </a:r>
            <a:r>
              <a:rPr sz="2000" spc="1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0" dirty="0" smtClean="0">
                <a:latin typeface="Verdana"/>
                <a:cs typeface="Verdana"/>
              </a:rPr>
              <a:t>so,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endParaRPr sz="2000">
              <a:latin typeface="Verdana"/>
              <a:cs typeface="Verdana"/>
            </a:endParaRPr>
          </a:p>
          <a:p>
            <a:pPr marL="107797" marR="160503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nd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cuentas,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gu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0" dirty="0" smtClean="0">
                <a:latin typeface="Verdana"/>
                <a:cs typeface="Verdana"/>
              </a:rPr>
              <a:t>as ayudas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ven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zo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anas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que </a:t>
            </a:r>
            <a:endParaRPr sz="2000">
              <a:latin typeface="Verdana"/>
              <a:cs typeface="Verdana"/>
            </a:endParaRPr>
          </a:p>
          <a:p>
            <a:pPr marL="107797" marR="160503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za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nte de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agua;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ad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á</a:t>
            </a:r>
            <a:r>
              <a:rPr sz="2000" spc="0" dirty="0" smtClean="0">
                <a:latin typeface="Verdana"/>
                <a:cs typeface="Verdana"/>
              </a:rPr>
              <a:t>s,</a:t>
            </a:r>
            <a:r>
              <a:rPr sz="2000" spc="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ntan </a:t>
            </a:r>
            <a:endParaRPr sz="2000">
              <a:latin typeface="Verdana"/>
              <a:cs typeface="Verdana"/>
            </a:endParaRPr>
          </a:p>
          <a:p>
            <a:pPr marL="107797" marR="160503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s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conc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j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cuci</a:t>
            </a:r>
            <a:r>
              <a:rPr sz="2000" spc="-9" dirty="0" smtClean="0">
                <a:latin typeface="Verdana"/>
                <a:cs typeface="Verdana"/>
              </a:rPr>
              <a:t>ó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ob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púb</a:t>
            </a:r>
            <a:r>
              <a:rPr sz="2000" spc="-4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cas y </a:t>
            </a:r>
            <a:endParaRPr sz="2000">
              <a:latin typeface="Verdana"/>
              <a:cs typeface="Verdana"/>
            </a:endParaRPr>
          </a:p>
          <a:p>
            <a:pPr marL="107797" marR="160503">
              <a:lnSpc>
                <a:spcPts val="2430"/>
              </a:lnSpc>
            </a:pP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ot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rg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nto de pe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sos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xp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ot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 de </a:t>
            </a:r>
            <a:endParaRPr sz="2000">
              <a:latin typeface="Verdana"/>
              <a:cs typeface="Verdana"/>
            </a:endParaRPr>
          </a:p>
          <a:p>
            <a:pPr marL="107797" marR="160503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act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dad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conó</a:t>
            </a:r>
            <a:r>
              <a:rPr sz="2000" spc="-9" dirty="0" smtClean="0">
                <a:latin typeface="Verdana"/>
                <a:cs typeface="Verdana"/>
              </a:rPr>
              <a:t>mi</a:t>
            </a:r>
            <a:r>
              <a:rPr sz="2000" spc="0" dirty="0" smtClean="0">
                <a:latin typeface="Verdana"/>
                <a:cs typeface="Verdana"/>
              </a:rPr>
              <a:t>cas,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ntando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as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yes; co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o,</a:t>
            </a:r>
            <a:endParaRPr sz="2000">
              <a:latin typeface="Verdana"/>
              <a:cs typeface="Verdana"/>
            </a:endParaRPr>
          </a:p>
          <a:p>
            <a:pPr marL="107797" marR="33604">
              <a:lnSpc>
                <a:spcPts val="193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gún</a:t>
            </a:r>
            <a:r>
              <a:rPr sz="3000" spc="-34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os Tr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bu</a:t>
            </a:r>
            <a:r>
              <a:rPr sz="3000" spc="4" baseline="-1371" dirty="0" smtClean="0">
                <a:latin typeface="Verdana"/>
                <a:cs typeface="Verdana"/>
              </a:rPr>
              <a:t>n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s de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Justic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a,</a:t>
            </a:r>
            <a:r>
              <a:rPr sz="3000" spc="-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suced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ó</a:t>
            </a:r>
            <a:r>
              <a:rPr sz="3000" spc="-25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con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 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xp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ot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ón</a:t>
            </a:r>
            <a:endParaRPr sz="2000">
              <a:latin typeface="Verdana"/>
              <a:cs typeface="Verdana"/>
            </a:endParaRPr>
          </a:p>
          <a:p>
            <a:pPr marL="107797" marR="33604">
              <a:lnSpc>
                <a:spcPts val="2000"/>
              </a:lnSpc>
              <a:spcBef>
                <a:spcPts val="3"/>
              </a:spcBef>
            </a:pPr>
            <a:r>
              <a:rPr sz="2000" spc="-4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ne</a:t>
            </a:r>
            <a:r>
              <a:rPr sz="2000" spc="-9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Costa</a:t>
            </a:r>
            <a:r>
              <a:rPr sz="2000" spc="-2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1661839"/>
            <a:ext cx="16809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14"/>
              </a:lnSpc>
              <a:spcBef>
                <a:spcPts val="85"/>
              </a:spcBef>
            </a:pPr>
            <a:r>
              <a:rPr sz="16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42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8093" y="858320"/>
            <a:ext cx="7823014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r>
              <a:rPr sz="4000" spc="-1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pro</a:t>
            </a:r>
            <a:r>
              <a:rPr sz="4000" spc="-125" dirty="0" smtClean="0">
                <a:solidFill>
                  <a:srgbClr val="171B73"/>
                </a:solidFill>
                <a:latin typeface="Times New Roman"/>
                <a:cs typeface="Times New Roman"/>
              </a:rPr>
              <a:t>b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lemas</a:t>
            </a:r>
            <a:r>
              <a:rPr sz="4000" spc="51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social</a:t>
            </a:r>
            <a:r>
              <a:rPr sz="4000" spc="-9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r>
              <a:rPr sz="4000" spc="-15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y</a:t>
            </a:r>
            <a:r>
              <a:rPr sz="4000" spc="14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económic</a:t>
            </a:r>
            <a:r>
              <a:rPr sz="4000" spc="-9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419" y="1613434"/>
            <a:ext cx="7728903" cy="4182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31673">
              <a:lnSpc>
                <a:spcPts val="2430"/>
              </a:lnSpc>
              <a:spcBef>
                <a:spcPts val="170"/>
              </a:spcBef>
            </a:pPr>
            <a:r>
              <a:rPr sz="2000" spc="0" dirty="0" smtClean="0">
                <a:latin typeface="Verdana"/>
                <a:cs typeface="Verdana"/>
              </a:rPr>
              <a:t>Despu</a:t>
            </a:r>
            <a:r>
              <a:rPr sz="2000" spc="-4" dirty="0" smtClean="0">
                <a:latin typeface="Verdana"/>
                <a:cs typeface="Verdana"/>
              </a:rPr>
              <a:t>é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torno</a:t>
            </a:r>
            <a:r>
              <a:rPr sz="2000" spc="-2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a d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cr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a,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Centro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4" dirty="0" smtClean="0">
                <a:latin typeface="Verdana"/>
                <a:cs typeface="Verdana"/>
              </a:rPr>
              <a:t>mé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 </a:t>
            </a:r>
            <a:endParaRPr sz="2000">
              <a:latin typeface="Verdana"/>
              <a:cs typeface="Verdana"/>
            </a:endParaRPr>
          </a:p>
          <a:p>
            <a:pPr marL="12700" marR="231673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cons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da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o una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as zonas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r>
              <a:rPr sz="2000" spc="-4" dirty="0" smtClean="0">
                <a:latin typeface="Verdana"/>
                <a:cs typeface="Verdana"/>
              </a:rPr>
              <a:t>de</a:t>
            </a:r>
            <a:r>
              <a:rPr sz="2000" spc="0" dirty="0" smtClean="0">
                <a:latin typeface="Verdana"/>
                <a:cs typeface="Verdana"/>
              </a:rPr>
              <a:t>sa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-9" dirty="0" smtClean="0">
                <a:latin typeface="Verdana"/>
                <a:cs typeface="Verdana"/>
              </a:rPr>
              <a:t>ll</a:t>
            </a:r>
            <a:r>
              <a:rPr sz="2000" spc="0" dirty="0" smtClean="0">
                <a:latin typeface="Verdana"/>
                <a:cs typeface="Verdana"/>
              </a:rPr>
              <a:t>o </a:t>
            </a:r>
            <a:r>
              <a:rPr sz="2000" spc="-4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ás </a:t>
            </a:r>
            <a:endParaRPr sz="2000">
              <a:latin typeface="Verdana"/>
              <a:cs typeface="Verdana"/>
            </a:endParaRPr>
          </a:p>
          <a:p>
            <a:pPr marL="12700" marR="231673">
              <a:lnSpc>
                <a:spcPts val="2430"/>
              </a:lnSpc>
            </a:pP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sta</a:t>
            </a:r>
            <a:r>
              <a:rPr sz="2000" spc="-4" dirty="0" smtClean="0">
                <a:latin typeface="Verdana"/>
                <a:cs typeface="Verdana"/>
              </a:rPr>
              <a:t>b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 </a:t>
            </a:r>
            <a:r>
              <a:rPr sz="2000" spc="-4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undo;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em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g</a:t>
            </a:r>
            <a:r>
              <a:rPr sz="2000" spc="0" dirty="0" smtClean="0">
                <a:latin typeface="Verdana"/>
                <a:cs typeface="Verdana"/>
              </a:rPr>
              <a:t>o, 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os pr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em</a:t>
            </a:r>
            <a:r>
              <a:rPr sz="2000" spc="0" dirty="0" smtClean="0">
                <a:latin typeface="Verdana"/>
                <a:cs typeface="Verdana"/>
              </a:rPr>
              <a:t>as </a:t>
            </a:r>
            <a:endParaRPr sz="2000">
              <a:latin typeface="Verdana"/>
              <a:cs typeface="Verdana"/>
            </a:endParaRPr>
          </a:p>
          <a:p>
            <a:pPr marL="12700" marR="231673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gob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rnab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-9" dirty="0" smtClean="0">
                <a:latin typeface="Verdana"/>
                <a:cs typeface="Verdana"/>
              </a:rPr>
              <a:t>li</a:t>
            </a:r>
            <a:r>
              <a:rPr sz="2000" spc="0" dirty="0" smtClean="0">
                <a:latin typeface="Verdana"/>
                <a:cs typeface="Verdana"/>
              </a:rPr>
              <a:t>dad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d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gua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dad no favo</a:t>
            </a:r>
            <a:r>
              <a:rPr sz="2000" spc="-4" dirty="0" smtClean="0">
                <a:latin typeface="Verdana"/>
                <a:cs typeface="Verdana"/>
              </a:rPr>
              <a:t>re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nvers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ón, </a:t>
            </a:r>
            <a:endParaRPr sz="2000">
              <a:latin typeface="Verdana"/>
              <a:cs typeface="Verdana"/>
            </a:endParaRPr>
          </a:p>
          <a:p>
            <a:pPr marL="12700" marR="231673">
              <a:lnSpc>
                <a:spcPts val="2430"/>
              </a:lnSpc>
            </a:pP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-9" dirty="0" smtClean="0">
                <a:latin typeface="Verdana"/>
                <a:cs typeface="Verdana"/>
              </a:rPr>
              <a:t>ll</a:t>
            </a:r>
            <a:r>
              <a:rPr sz="2000" spc="0" dirty="0" smtClean="0">
                <a:latin typeface="Verdana"/>
                <a:cs typeface="Verdana"/>
              </a:rPr>
              <a:t>o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conó</a:t>
            </a:r>
            <a:r>
              <a:rPr sz="2000" spc="-9" dirty="0" smtClean="0">
                <a:latin typeface="Verdana"/>
                <a:cs typeface="Verdana"/>
              </a:rPr>
              <a:t>mi</a:t>
            </a:r>
            <a:r>
              <a:rPr sz="2000" spc="0" dirty="0" smtClean="0">
                <a:latin typeface="Verdana"/>
                <a:cs typeface="Verdana"/>
              </a:rPr>
              <a:t>co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4" dirty="0" smtClean="0">
                <a:latin typeface="Verdana"/>
                <a:cs typeface="Verdana"/>
              </a:rPr>
              <a:t>y</a:t>
            </a:r>
            <a:r>
              <a:rPr sz="2000" spc="0" dirty="0" smtClean="0">
                <a:latin typeface="Verdana"/>
                <a:cs typeface="Verdana"/>
              </a:rPr>
              <a:t>, cons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cuente</a:t>
            </a:r>
            <a:r>
              <a:rPr sz="2000" spc="-4" dirty="0" smtClean="0">
                <a:latin typeface="Verdana"/>
                <a:cs typeface="Verdana"/>
              </a:rPr>
              <a:t>me</a:t>
            </a:r>
            <a:r>
              <a:rPr sz="2000" spc="-9" dirty="0" smtClean="0">
                <a:latin typeface="Verdana"/>
                <a:cs typeface="Verdana"/>
              </a:rPr>
              <a:t>n</a:t>
            </a:r>
            <a:r>
              <a:rPr sz="2000" spc="0" dirty="0" smtClean="0">
                <a:latin typeface="Verdana"/>
                <a:cs typeface="Verdana"/>
              </a:rPr>
              <a:t>te,</a:t>
            </a:r>
            <a:r>
              <a:rPr sz="2000" spc="-5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gr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so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soc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.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Por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j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4" dirty="0" smtClean="0">
                <a:latin typeface="Verdana"/>
                <a:cs typeface="Verdana"/>
              </a:rPr>
              <a:t>p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o,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,</a:t>
            </a:r>
            <a:r>
              <a:rPr sz="2000" spc="1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c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ncentrac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as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quezas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au</a:t>
            </a:r>
            <a:r>
              <a:rPr sz="2000" spc="-4" dirty="0" smtClean="0">
                <a:latin typeface="Verdana"/>
                <a:cs typeface="Verdana"/>
              </a:rPr>
              <a:t>me</a:t>
            </a:r>
            <a:r>
              <a:rPr sz="2000" spc="0" dirty="0" smtClean="0">
                <a:latin typeface="Verdana"/>
                <a:cs typeface="Verdana"/>
              </a:rPr>
              <a:t>ntó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50 a 6</a:t>
            </a:r>
            <a:r>
              <a:rPr sz="2000" spc="-4" dirty="0" smtClean="0">
                <a:latin typeface="Verdana"/>
                <a:cs typeface="Verdana"/>
              </a:rPr>
              <a:t>0</a:t>
            </a:r>
            <a:r>
              <a:rPr sz="2000" spc="0" dirty="0" smtClean="0">
                <a:latin typeface="Verdana"/>
                <a:cs typeface="Verdana"/>
              </a:rPr>
              <a:t>%,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20% m</a:t>
            </a:r>
            <a:r>
              <a:rPr sz="2000" spc="-9" dirty="0" smtClean="0">
                <a:latin typeface="Verdana"/>
                <a:cs typeface="Verdana"/>
              </a:rPr>
              <a:t>á</a:t>
            </a:r>
            <a:r>
              <a:rPr sz="2000" spc="0" dirty="0" smtClean="0">
                <a:latin typeface="Verdana"/>
                <a:cs typeface="Verdana"/>
              </a:rPr>
              <a:t>s 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co de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pob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ón,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tasa</a:t>
            </a:r>
            <a:r>
              <a:rPr sz="2000" spc="-2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rta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dad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4" dirty="0" smtClean="0">
                <a:latin typeface="Verdana"/>
                <a:cs typeface="Verdana"/>
              </a:rPr>
              <a:t>f</a:t>
            </a:r>
            <a:r>
              <a:rPr sz="2000" spc="0" dirty="0" smtClean="0">
                <a:latin typeface="Verdana"/>
                <a:cs typeface="Verdana"/>
              </a:rPr>
              <a:t>ant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cont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4" dirty="0" smtClean="0">
                <a:latin typeface="Verdana"/>
                <a:cs typeface="Verdana"/>
              </a:rPr>
              <a:t>ú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ndo</a:t>
            </a:r>
            <a:endParaRPr sz="2000">
              <a:latin typeface="Verdana"/>
              <a:cs typeface="Verdana"/>
            </a:endParaRPr>
          </a:p>
          <a:p>
            <a:pPr marL="12700" marR="33604">
              <a:lnSpc>
                <a:spcPts val="193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ta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y 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l</a:t>
            </a:r>
            <a:r>
              <a:rPr sz="3000" spc="-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ana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fab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t</a:t>
            </a:r>
            <a:r>
              <a:rPr sz="3000" spc="-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smo s</a:t>
            </a:r>
            <a:r>
              <a:rPr sz="3000" spc="-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gue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af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ctando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un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9" baseline="-1371" dirty="0" smtClean="0">
                <a:latin typeface="Verdana"/>
                <a:cs typeface="Verdana"/>
              </a:rPr>
              <a:t>m</a:t>
            </a:r>
            <a:r>
              <a:rPr sz="3000" spc="0" baseline="-1371" dirty="0" smtClean="0">
                <a:latin typeface="Verdana"/>
                <a:cs typeface="Verdana"/>
              </a:rPr>
              <a:t>p</a:t>
            </a:r>
            <a:r>
              <a:rPr sz="3000" spc="-9" baseline="-1371" dirty="0" smtClean="0">
                <a:latin typeface="Verdana"/>
                <a:cs typeface="Verdana"/>
              </a:rPr>
              <a:t>li</a:t>
            </a:r>
            <a:r>
              <a:rPr sz="3000" spc="0" baseline="-1371" dirty="0" smtClean="0">
                <a:latin typeface="Verdana"/>
                <a:cs typeface="Verdana"/>
              </a:rPr>
              <a:t>o</a:t>
            </a:r>
            <a:r>
              <a:rPr sz="3000" spc="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ctor.</a:t>
            </a:r>
            <a:endParaRPr sz="2000">
              <a:latin typeface="Verdana"/>
              <a:cs typeface="Verdana"/>
            </a:endParaRPr>
          </a:p>
          <a:p>
            <a:pPr marL="12700" marR="33604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La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scasa</a:t>
            </a:r>
            <a:r>
              <a:rPr sz="3000" spc="-25" baseline="-1371" dirty="0" smtClean="0">
                <a:latin typeface="Verdana"/>
                <a:cs typeface="Verdana"/>
              </a:rPr>
              <a:t> 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sco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4" baseline="-1371" dirty="0" smtClean="0">
                <a:latin typeface="Verdana"/>
                <a:cs typeface="Verdana"/>
              </a:rPr>
              <a:t>r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dad 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nci</a:t>
            </a:r>
            <a:r>
              <a:rPr sz="3000" spc="-4" baseline="-1371" dirty="0" smtClean="0">
                <a:latin typeface="Verdana"/>
                <a:cs typeface="Verdana"/>
              </a:rPr>
              <a:t>d</a:t>
            </a:r>
            <a:r>
              <a:rPr sz="3000" spc="0" baseline="-1371" dirty="0" smtClean="0">
                <a:latin typeface="Verdana"/>
                <a:cs typeface="Verdana"/>
              </a:rPr>
              <a:t>e en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 p</a:t>
            </a:r>
            <a:r>
              <a:rPr sz="3000" spc="-4" baseline="-1371" dirty="0" smtClean="0">
                <a:latin typeface="Verdana"/>
                <a:cs typeface="Verdana"/>
              </a:rPr>
              <a:t>re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ncia</a:t>
            </a:r>
            <a:r>
              <a:rPr sz="3000" spc="-2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r>
              <a:rPr sz="3000" spc="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u</a:t>
            </a:r>
            <a:r>
              <a:rPr sz="3000" spc="4" baseline="-1371" dirty="0" smtClean="0">
                <a:latin typeface="Verdana"/>
                <a:cs typeface="Verdana"/>
              </a:rPr>
              <a:t>n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gr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  <a:p>
            <a:pPr marL="12700" marR="33604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cant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dad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m</a:t>
            </a:r>
            <a:r>
              <a:rPr sz="3000" spc="-9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no de ob</a:t>
            </a:r>
            <a:r>
              <a:rPr sz="3000" spc="-4" baseline="-1371" dirty="0" smtClean="0">
                <a:latin typeface="Verdana"/>
                <a:cs typeface="Verdana"/>
              </a:rPr>
              <a:t>r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no ca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f</a:t>
            </a:r>
            <a:r>
              <a:rPr sz="3000" spc="-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cada que t</a:t>
            </a:r>
            <a:r>
              <a:rPr sz="3000" spc="-4" baseline="-1371" dirty="0" smtClean="0">
                <a:latin typeface="Verdana"/>
                <a:cs typeface="Verdana"/>
              </a:rPr>
              <a:t>ie</a:t>
            </a:r>
            <a:r>
              <a:rPr sz="3000" spc="0" baseline="-1371" dirty="0" smtClean="0">
                <a:latin typeface="Verdana"/>
                <a:cs typeface="Verdana"/>
              </a:rPr>
              <a:t>ne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poca</a:t>
            </a:r>
            <a:endParaRPr sz="2000">
              <a:latin typeface="Verdana"/>
              <a:cs typeface="Verdana"/>
            </a:endParaRPr>
          </a:p>
          <a:p>
            <a:pPr marL="12700" marR="33604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pos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b</a:t>
            </a:r>
            <a:r>
              <a:rPr sz="3000" spc="-9" baseline="-1371" dirty="0" smtClean="0">
                <a:latin typeface="Verdana"/>
                <a:cs typeface="Verdana"/>
              </a:rPr>
              <a:t>ili</a:t>
            </a:r>
            <a:r>
              <a:rPr sz="3000" spc="0" baseline="-1371" dirty="0" smtClean="0">
                <a:latin typeface="Verdana"/>
                <a:cs typeface="Verdana"/>
              </a:rPr>
              <a:t>dad</a:t>
            </a:r>
            <a:r>
              <a:rPr sz="3000" spc="2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acc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d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r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a tr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ba</a:t>
            </a:r>
            <a:r>
              <a:rPr sz="3000" spc="-9" baseline="-1371" dirty="0" smtClean="0">
                <a:latin typeface="Verdana"/>
                <a:cs typeface="Verdana"/>
              </a:rPr>
              <a:t>j</a:t>
            </a:r>
            <a:r>
              <a:rPr sz="3000" spc="0" baseline="-1371" dirty="0" smtClean="0">
                <a:latin typeface="Verdana"/>
                <a:cs typeface="Verdana"/>
              </a:rPr>
              <a:t>os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ca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dad</a:t>
            </a:r>
            <a:r>
              <a:rPr sz="3000" spc="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y</a:t>
            </a:r>
            <a:r>
              <a:rPr sz="3000" spc="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endParaRPr sz="2000">
              <a:latin typeface="Verdana"/>
              <a:cs typeface="Verdana"/>
            </a:endParaRPr>
          </a:p>
          <a:p>
            <a:pPr marL="12700" marR="33604">
              <a:lnSpc>
                <a:spcPts val="1920"/>
              </a:lnSpc>
            </a:pP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ncorp</a:t>
            </a:r>
            <a:r>
              <a:rPr sz="3000" spc="-9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r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rse</a:t>
            </a:r>
            <a:r>
              <a:rPr sz="3000" spc="-3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al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e</a:t>
            </a:r>
            <a:r>
              <a:rPr sz="3000" spc="-9" baseline="-1371" dirty="0" smtClean="0">
                <a:latin typeface="Verdana"/>
                <a:cs typeface="Verdana"/>
              </a:rPr>
              <a:t>m</a:t>
            </a:r>
            <a:r>
              <a:rPr sz="3000" spc="0" baseline="-1371" dirty="0" smtClean="0">
                <a:latin typeface="Verdana"/>
                <a:cs typeface="Verdana"/>
              </a:rPr>
              <a:t>p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o</a:t>
            </a:r>
            <a:r>
              <a:rPr sz="3000" spc="9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nd</a:t>
            </a:r>
            <a:r>
              <a:rPr sz="3000" spc="4" baseline="-1371" dirty="0" smtClean="0">
                <a:latin typeface="Verdana"/>
                <a:cs typeface="Verdana"/>
              </a:rPr>
              <a:t>u</a:t>
            </a:r>
            <a:r>
              <a:rPr sz="3000" spc="0" baseline="-1371" dirty="0" smtClean="0">
                <a:latin typeface="Verdana"/>
                <a:cs typeface="Verdana"/>
              </a:rPr>
              <a:t>str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, </a:t>
            </a:r>
            <a:r>
              <a:rPr sz="3000" spc="-9" baseline="-1371" dirty="0" smtClean="0">
                <a:latin typeface="Verdana"/>
                <a:cs typeface="Verdana"/>
              </a:rPr>
              <a:t>li</a:t>
            </a:r>
            <a:r>
              <a:rPr sz="3000" spc="0" baseline="-1371" dirty="0" smtClean="0">
                <a:latin typeface="Verdana"/>
                <a:cs typeface="Verdana"/>
              </a:rPr>
              <a:t>gado al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co</a:t>
            </a:r>
            <a:r>
              <a:rPr sz="3000" spc="-4" baseline="-1371" dirty="0" smtClean="0">
                <a:latin typeface="Verdana"/>
                <a:cs typeface="Verdana"/>
              </a:rPr>
              <a:t>me</a:t>
            </a:r>
            <a:r>
              <a:rPr sz="3000" spc="0" baseline="-1371" dirty="0" smtClean="0">
                <a:latin typeface="Verdana"/>
                <a:cs typeface="Verdana"/>
              </a:rPr>
              <a:t>rc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o</a:t>
            </a:r>
            <a:endParaRPr sz="2000">
              <a:latin typeface="Verdana"/>
              <a:cs typeface="Verdana"/>
            </a:endParaRPr>
          </a:p>
          <a:p>
            <a:pPr marL="12700" marR="33604">
              <a:lnSpc>
                <a:spcPts val="1920"/>
              </a:lnSpc>
            </a:pP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xte</a:t>
            </a:r>
            <a:r>
              <a:rPr sz="3000" spc="-4" baseline="-1371" dirty="0" smtClean="0">
                <a:latin typeface="Verdana"/>
                <a:cs typeface="Verdana"/>
              </a:rPr>
              <a:t>r</a:t>
            </a:r>
            <a:r>
              <a:rPr sz="3000" spc="0" baseline="-1371" dirty="0" smtClean="0">
                <a:latin typeface="Verdana"/>
                <a:cs typeface="Verdana"/>
              </a:rPr>
              <a:t>no;</a:t>
            </a:r>
            <a:r>
              <a:rPr sz="3000" spc="-2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por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cons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gu</a:t>
            </a:r>
            <a:r>
              <a:rPr sz="3000" spc="-4" baseline="-1371" dirty="0" smtClean="0">
                <a:latin typeface="Verdana"/>
                <a:cs typeface="Verdana"/>
              </a:rPr>
              <a:t>ie</a:t>
            </a:r>
            <a:r>
              <a:rPr sz="3000" spc="0" baseline="-1371" dirty="0" smtClean="0">
                <a:latin typeface="Verdana"/>
                <a:cs typeface="Verdana"/>
              </a:rPr>
              <a:t>nte,</a:t>
            </a:r>
            <a:r>
              <a:rPr sz="3000" spc="-25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se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ha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ncr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m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ntado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l</a:t>
            </a:r>
            <a:endParaRPr sz="2000">
              <a:latin typeface="Verdana"/>
              <a:cs typeface="Verdana"/>
            </a:endParaRPr>
          </a:p>
          <a:p>
            <a:pPr marL="12700" marR="33604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sube</a:t>
            </a:r>
            <a:r>
              <a:rPr sz="3000" spc="-9" baseline="-1371" dirty="0" smtClean="0">
                <a:latin typeface="Verdana"/>
                <a:cs typeface="Verdana"/>
              </a:rPr>
              <a:t>m</a:t>
            </a:r>
            <a:r>
              <a:rPr sz="3000" spc="0" baseline="-1371" dirty="0" smtClean="0">
                <a:latin typeface="Verdana"/>
                <a:cs typeface="Verdana"/>
              </a:rPr>
              <a:t>p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o.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Ad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m</a:t>
            </a:r>
            <a:r>
              <a:rPr sz="3000" spc="-9" baseline="-1371" dirty="0" smtClean="0">
                <a:latin typeface="Verdana"/>
                <a:cs typeface="Verdana"/>
              </a:rPr>
              <a:t>á</a:t>
            </a:r>
            <a:r>
              <a:rPr sz="3000" spc="0" baseline="-1371" dirty="0" smtClean="0">
                <a:latin typeface="Verdana"/>
                <a:cs typeface="Verdana"/>
              </a:rPr>
              <a:t>s,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pob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ac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ón ha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v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sto</a:t>
            </a:r>
            <a:r>
              <a:rPr sz="3000" spc="-9" baseline="-1371" dirty="0" smtClean="0">
                <a:latin typeface="Verdana"/>
                <a:cs typeface="Verdana"/>
              </a:rPr>
              <a:t> li</a:t>
            </a:r>
            <a:r>
              <a:rPr sz="3000" spc="0" baseline="-1371" dirty="0" smtClean="0">
                <a:latin typeface="Verdana"/>
                <a:cs typeface="Verdana"/>
              </a:rPr>
              <a:t>m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tad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2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sus</a:t>
            </a:r>
            <a:endParaRPr sz="2000">
              <a:latin typeface="Verdana"/>
              <a:cs typeface="Verdana"/>
            </a:endParaRPr>
          </a:p>
          <a:p>
            <a:pPr marL="12700" marR="33604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g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r</a:t>
            </a:r>
            <a:r>
              <a:rPr sz="3000" spc="-9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nt</a:t>
            </a:r>
            <a:r>
              <a:rPr sz="3000" spc="-4" baseline="-1371" dirty="0" smtClean="0">
                <a:latin typeface="Verdana"/>
                <a:cs typeface="Verdana"/>
              </a:rPr>
              <a:t>í</a:t>
            </a:r>
            <a:r>
              <a:rPr sz="3000" spc="0" baseline="-1371" dirty="0" smtClean="0">
                <a:latin typeface="Verdana"/>
                <a:cs typeface="Verdana"/>
              </a:rPr>
              <a:t>as</a:t>
            </a:r>
            <a:r>
              <a:rPr sz="3000" spc="-34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4" baseline="-1371" dirty="0" smtClean="0">
                <a:latin typeface="Verdana"/>
                <a:cs typeface="Verdana"/>
              </a:rPr>
              <a:t>b</a:t>
            </a:r>
            <a:r>
              <a:rPr sz="3000" spc="0" baseline="-1371" dirty="0" smtClean="0">
                <a:latin typeface="Verdana"/>
                <a:cs typeface="Verdana"/>
              </a:rPr>
              <a:t>o</a:t>
            </a:r>
            <a:r>
              <a:rPr sz="3000" spc="-9" baseline="-1371" dirty="0" smtClean="0">
                <a:latin typeface="Verdana"/>
                <a:cs typeface="Verdana"/>
              </a:rPr>
              <a:t>r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p</a:t>
            </a:r>
            <a:r>
              <a:rPr sz="3000" spc="-9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r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as nuev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-29" baseline="-1371" dirty="0" smtClean="0">
                <a:latin typeface="Verdana"/>
                <a:cs typeface="Verdana"/>
              </a:rPr>
              <a:t> </a:t>
            </a:r>
            <a:r>
              <a:rPr sz="3000" spc="-4" baseline="-1371" dirty="0" smtClean="0">
                <a:latin typeface="Verdana"/>
                <a:cs typeface="Verdana"/>
              </a:rPr>
              <a:t>m</a:t>
            </a:r>
            <a:r>
              <a:rPr sz="3000" spc="0" baseline="-1371" dirty="0" smtClean="0">
                <a:latin typeface="Verdana"/>
                <a:cs typeface="Verdana"/>
              </a:rPr>
              <a:t>o</a:t>
            </a:r>
            <a:r>
              <a:rPr sz="3000" spc="-9" baseline="-1371" dirty="0" smtClean="0">
                <a:latin typeface="Verdana"/>
                <a:cs typeface="Verdana"/>
              </a:rPr>
              <a:t>d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d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d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2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endParaRPr sz="2000">
              <a:latin typeface="Verdana"/>
              <a:cs typeface="Verdana"/>
            </a:endParaRPr>
          </a:p>
          <a:p>
            <a:pPr marL="12700" marR="33604">
              <a:lnSpc>
                <a:spcPts val="2000"/>
              </a:lnSpc>
              <a:spcBef>
                <a:spcPts val="4"/>
              </a:spcBef>
            </a:pPr>
            <a:r>
              <a:rPr sz="2000" spc="0" dirty="0" smtClean="0">
                <a:latin typeface="Verdana"/>
                <a:cs typeface="Verdana"/>
              </a:rPr>
              <a:t>contr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tac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4" dirty="0" smtClean="0">
                <a:latin typeface="Verdana"/>
                <a:cs typeface="Verdana"/>
              </a:rPr>
              <a:t>p</a:t>
            </a:r>
            <a:r>
              <a:rPr sz="2000" spc="0" dirty="0" smtClean="0">
                <a:latin typeface="Verdana"/>
                <a:cs typeface="Verdana"/>
              </a:rPr>
              <a:t>uls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das p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g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ob</a:t>
            </a:r>
            <a:r>
              <a:rPr sz="2000" spc="-9" dirty="0" smtClean="0">
                <a:latin typeface="Verdana"/>
                <a:cs typeface="Verdana"/>
              </a:rPr>
              <a:t>ali</a:t>
            </a:r>
            <a:r>
              <a:rPr sz="2000" spc="0" dirty="0" smtClean="0">
                <a:latin typeface="Verdana"/>
                <a:cs typeface="Verdana"/>
              </a:rPr>
              <a:t>zac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2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conó</a:t>
            </a:r>
            <a:r>
              <a:rPr sz="2000" spc="-9" dirty="0" smtClean="0">
                <a:latin typeface="Verdana"/>
                <a:cs typeface="Verdana"/>
              </a:rPr>
              <a:t>mi</a:t>
            </a:r>
            <a:r>
              <a:rPr sz="2000" spc="0" dirty="0" smtClean="0">
                <a:latin typeface="Verdana"/>
                <a:cs typeface="Verdana"/>
              </a:rPr>
              <a:t>ca.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1661839"/>
            <a:ext cx="16809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14"/>
              </a:lnSpc>
              <a:spcBef>
                <a:spcPts val="85"/>
              </a:spcBef>
            </a:pPr>
            <a:r>
              <a:rPr sz="16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43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8093" y="858320"/>
            <a:ext cx="7823014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r>
              <a:rPr sz="4000" spc="-1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pro</a:t>
            </a:r>
            <a:r>
              <a:rPr sz="4000" spc="-125" dirty="0" smtClean="0">
                <a:solidFill>
                  <a:srgbClr val="171B73"/>
                </a:solidFill>
                <a:latin typeface="Times New Roman"/>
                <a:cs typeface="Times New Roman"/>
              </a:rPr>
              <a:t>b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lemas</a:t>
            </a:r>
            <a:r>
              <a:rPr sz="4000" spc="51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social</a:t>
            </a:r>
            <a:r>
              <a:rPr sz="4000" spc="-9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r>
              <a:rPr sz="4000" spc="-15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y</a:t>
            </a:r>
            <a:r>
              <a:rPr sz="4000" spc="14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económic</a:t>
            </a:r>
            <a:r>
              <a:rPr sz="4000" spc="-9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7419" y="1619140"/>
            <a:ext cx="7716780" cy="3874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224">
              <a:lnSpc>
                <a:spcPts val="1822"/>
              </a:lnSpc>
              <a:spcBef>
                <a:spcPts val="150"/>
              </a:spcBef>
            </a:pP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se</a:t>
            </a:r>
            <a:r>
              <a:rPr sz="1500" spc="-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5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sfu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rzos 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0" dirty="0" smtClean="0">
                <a:latin typeface="Verdana"/>
                <a:cs typeface="Verdana"/>
              </a:rPr>
              <a:t>zados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por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f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4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 a</a:t>
            </a:r>
            <a:r>
              <a:rPr sz="1500" spc="-19" dirty="0" smtClean="0">
                <a:latin typeface="Verdana"/>
                <a:cs typeface="Verdana"/>
              </a:rPr>
              <a:t>l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ar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 </a:t>
            </a:r>
            <a:endParaRPr sz="1500">
              <a:latin typeface="Verdana"/>
              <a:cs typeface="Verdana"/>
            </a:endParaRPr>
          </a:p>
          <a:p>
            <a:pPr marL="12700" marR="42224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prob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soc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conó</a:t>
            </a:r>
            <a:r>
              <a:rPr sz="1500" spc="1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9" dirty="0" smtClean="0">
                <a:latin typeface="Verdana"/>
                <a:cs typeface="Verdana"/>
              </a:rPr>
              <a:t>os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ap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ox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adamen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e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</a:t>
            </a:r>
            <a:r>
              <a:rPr sz="1500" spc="-4" dirty="0" smtClean="0">
                <a:latin typeface="Verdana"/>
                <a:cs typeface="Verdana"/>
              </a:rPr>
              <a:t>37</a:t>
            </a:r>
            <a:r>
              <a:rPr sz="1500" spc="0" dirty="0" smtClean="0">
                <a:latin typeface="Verdana"/>
                <a:cs typeface="Verdana"/>
              </a:rPr>
              <a:t>%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</a:t>
            </a:r>
            <a:r>
              <a:rPr sz="1500" spc="-14" dirty="0" smtClean="0">
                <a:latin typeface="Verdana"/>
                <a:cs typeface="Verdana"/>
              </a:rPr>
              <a:t> 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pob</a:t>
            </a:r>
            <a:r>
              <a:rPr sz="1500" spc="-9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 </a:t>
            </a:r>
            <a:endParaRPr sz="1500">
              <a:latin typeface="Verdana"/>
              <a:cs typeface="Verdana"/>
            </a:endParaRPr>
          </a:p>
          <a:p>
            <a:pPr marL="12700" marR="42224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ro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núa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ndo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pobr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za</a:t>
            </a:r>
            <a:r>
              <a:rPr sz="1500" spc="-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y,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ro de</a:t>
            </a:r>
            <a:r>
              <a:rPr sz="1500" spc="-4" dirty="0" smtClean="0">
                <a:latin typeface="Verdana"/>
                <a:cs typeface="Verdana"/>
              </a:rPr>
              <a:t> e</a:t>
            </a:r>
            <a:r>
              <a:rPr sz="1500" spc="-14" dirty="0" smtClean="0">
                <a:latin typeface="Verdana"/>
                <a:cs typeface="Verdana"/>
              </a:rPr>
              <a:t>ll</a:t>
            </a:r>
            <a:r>
              <a:rPr sz="1500" spc="0" dirty="0" smtClean="0">
                <a:latin typeface="Verdana"/>
                <a:cs typeface="Verdana"/>
              </a:rPr>
              <a:t>os,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</a:t>
            </a:r>
            <a:r>
              <a:rPr sz="1500" spc="-4" dirty="0" smtClean="0">
                <a:latin typeface="Verdana"/>
                <a:cs typeface="Verdana"/>
              </a:rPr>
              <a:t>18</a:t>
            </a:r>
            <a:r>
              <a:rPr sz="1500" spc="0" dirty="0" smtClean="0">
                <a:latin typeface="Verdana"/>
                <a:cs typeface="Verdana"/>
              </a:rPr>
              <a:t>%</a:t>
            </a:r>
            <a:r>
              <a:rPr sz="1500" spc="-4" dirty="0" smtClean="0">
                <a:latin typeface="Verdana"/>
                <a:cs typeface="Verdana"/>
              </a:rPr>
              <a:t> e</a:t>
            </a:r>
            <a:r>
              <a:rPr sz="1500" spc="0" dirty="0" smtClean="0">
                <a:latin typeface="Verdana"/>
                <a:cs typeface="Verdana"/>
              </a:rPr>
              <a:t>n </a:t>
            </a:r>
            <a:endParaRPr sz="1500">
              <a:latin typeface="Verdana"/>
              <a:cs typeface="Verdana"/>
            </a:endParaRPr>
          </a:p>
          <a:p>
            <a:pPr marL="12700" marR="42224">
              <a:lnSpc>
                <a:spcPts val="1822"/>
              </a:lnSpc>
            </a:pP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 pob</a:t>
            </a:r>
            <a:r>
              <a:rPr sz="1500" spc="-9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za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x</a:t>
            </a:r>
            <a:r>
              <a:rPr sz="1500" spc="-4" dirty="0" smtClean="0">
                <a:latin typeface="Verdana"/>
                <a:cs typeface="Verdana"/>
              </a:rPr>
              <a:t>tre</a:t>
            </a:r>
            <a:r>
              <a:rPr sz="1500" spc="0" dirty="0" smtClean="0">
                <a:latin typeface="Verdana"/>
                <a:cs typeface="Verdana"/>
              </a:rPr>
              <a:t>ma;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sob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ndo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$</a:t>
            </a:r>
            <a:r>
              <a:rPr sz="1500" spc="0" dirty="0" smtClean="0">
                <a:latin typeface="Verdana"/>
                <a:cs typeface="Verdana"/>
              </a:rPr>
              <a:t>1 ó </a:t>
            </a:r>
            <a:r>
              <a:rPr sz="1500" spc="-9" dirty="0" smtClean="0">
                <a:latin typeface="Verdana"/>
                <a:cs typeface="Verdana"/>
              </a:rPr>
              <a:t>$</a:t>
            </a:r>
            <a:r>
              <a:rPr sz="1500" spc="0" dirty="0" smtClean="0">
                <a:latin typeface="Verdana"/>
                <a:cs typeface="Verdana"/>
              </a:rPr>
              <a:t>2 por d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a; </a:t>
            </a:r>
            <a:r>
              <a:rPr sz="1500" spc="-4" dirty="0" smtClean="0">
                <a:latin typeface="Verdana"/>
                <a:cs typeface="Verdana"/>
              </a:rPr>
              <a:t>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u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4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</a:t>
            </a:r>
            <a:r>
              <a:rPr sz="1500" spc="9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4" dirty="0" smtClean="0">
                <a:latin typeface="Verdana"/>
                <a:cs typeface="Verdana"/>
              </a:rPr>
              <a:t>u</a:t>
            </a:r>
            <a:r>
              <a:rPr sz="1500" spc="0" dirty="0" smtClean="0">
                <a:latin typeface="Verdana"/>
                <a:cs typeface="Verdana"/>
              </a:rPr>
              <a:t>mam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e </a:t>
            </a:r>
            <a:endParaRPr sz="1500">
              <a:latin typeface="Verdana"/>
              <a:cs typeface="Verdana"/>
            </a:endParaRPr>
          </a:p>
          <a:p>
            <a:pPr marL="12700" marR="42224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Hondu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as y N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agua,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cons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dos</a:t>
            </a:r>
            <a:r>
              <a:rPr sz="1500" spc="4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dos de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ás pobr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endParaRPr sz="1500">
              <a:latin typeface="Verdana"/>
              <a:cs typeface="Verdana"/>
            </a:endParaRPr>
          </a:p>
          <a:p>
            <a:pPr marL="12700" marR="42224">
              <a:lnSpc>
                <a:spcPts val="1822"/>
              </a:lnSpc>
            </a:pP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é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ca.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En Gua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a,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pobr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za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se</a:t>
            </a:r>
            <a:r>
              <a:rPr sz="1500" spc="-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conc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ra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un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dad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 </a:t>
            </a:r>
            <a:endParaRPr sz="1500">
              <a:latin typeface="Verdana"/>
              <a:cs typeface="Verdana"/>
            </a:endParaRPr>
          </a:p>
          <a:p>
            <a:pPr marL="12700" marR="42224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abor</a:t>
            </a:r>
            <a:r>
              <a:rPr sz="1500" spc="-19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g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que 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pr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an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</a:t>
            </a:r>
            <a:r>
              <a:rPr sz="1500" spc="-4" dirty="0" smtClean="0">
                <a:latin typeface="Verdana"/>
                <a:cs typeface="Verdana"/>
              </a:rPr>
              <a:t>40</a:t>
            </a:r>
            <a:r>
              <a:rPr sz="1500" spc="0" dirty="0" smtClean="0">
                <a:latin typeface="Verdana"/>
                <a:cs typeface="Verdana"/>
              </a:rPr>
              <a:t>%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pob</a:t>
            </a:r>
            <a:r>
              <a:rPr sz="1500" spc="-9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to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al y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</a:t>
            </a:r>
            <a:r>
              <a:rPr sz="1500" spc="-4" dirty="0" smtClean="0">
                <a:latin typeface="Verdana"/>
                <a:cs typeface="Verdana"/>
              </a:rPr>
              <a:t>80</a:t>
            </a:r>
            <a:r>
              <a:rPr sz="1500" spc="0" dirty="0" smtClean="0">
                <a:latin typeface="Verdana"/>
                <a:cs typeface="Verdana"/>
              </a:rPr>
              <a:t>%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</a:t>
            </a:r>
            <a:r>
              <a:rPr sz="1500" spc="-14" dirty="0" smtClean="0">
                <a:latin typeface="Verdana"/>
                <a:cs typeface="Verdana"/>
              </a:rPr>
              <a:t> l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 </a:t>
            </a:r>
            <a:endParaRPr sz="1500">
              <a:latin typeface="Verdana"/>
              <a:cs typeface="Verdana"/>
            </a:endParaRPr>
          </a:p>
          <a:p>
            <a:pPr marL="12700" marR="42224">
              <a:lnSpc>
                <a:spcPts val="1822"/>
              </a:lnSpc>
            </a:pP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nd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g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nas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pobr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za y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pobr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za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xt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a.</a:t>
            </a:r>
            <a:endParaRPr sz="1500">
              <a:latin typeface="Verdana"/>
              <a:cs typeface="Verdana"/>
            </a:endParaRPr>
          </a:p>
          <a:p>
            <a:pPr marL="12700" marR="99801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El</a:t>
            </a:r>
            <a:r>
              <a:rPr sz="1500" spc="-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prob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25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</a:t>
            </a:r>
            <a:r>
              <a:rPr sz="1500" spc="-14" dirty="0" smtClean="0">
                <a:latin typeface="Verdana"/>
                <a:cs typeface="Verdana"/>
              </a:rPr>
              <a:t> 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pobr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za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stá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0" dirty="0" smtClean="0">
                <a:latin typeface="Verdana"/>
                <a:cs typeface="Verdana"/>
              </a:rPr>
              <a:t>gado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sc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sas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bi</a:t>
            </a:r>
            <a:r>
              <a:rPr sz="1500" spc="-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idad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5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endParaRPr sz="1500">
              <a:latin typeface="Verdana"/>
              <a:cs typeface="Verdana"/>
            </a:endParaRPr>
          </a:p>
          <a:p>
            <a:pPr marL="12700" marR="99801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ac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vac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conó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de aum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ar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su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9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5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cono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0" dirty="0" smtClean="0">
                <a:latin typeface="Verdana"/>
                <a:cs typeface="Verdana"/>
              </a:rPr>
              <a:t>bre </a:t>
            </a:r>
            <a:endParaRPr sz="1500">
              <a:latin typeface="Verdana"/>
              <a:cs typeface="Verdana"/>
            </a:endParaRPr>
          </a:p>
          <a:p>
            <a:pPr marL="12700" marR="99801">
              <a:lnSpc>
                <a:spcPts val="1822"/>
              </a:lnSpc>
            </a:pP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c</a:t>
            </a:r>
            <a:r>
              <a:rPr sz="1500" spc="0" dirty="0" smtClean="0">
                <a:latin typeface="Verdana"/>
                <a:cs typeface="Verdana"/>
              </a:rPr>
              <a:t>ado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(</a:t>
            </a:r>
            <a:r>
              <a:rPr sz="1500" spc="0" dirty="0" smtClean="0">
                <a:latin typeface="Verdana"/>
                <a:cs typeface="Verdana"/>
              </a:rPr>
              <a:t>g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oba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0" dirty="0" smtClean="0">
                <a:latin typeface="Verdana"/>
                <a:cs typeface="Verdana"/>
              </a:rPr>
              <a:t>za</a:t>
            </a:r>
            <a:r>
              <a:rPr sz="1500" spc="9" dirty="0" smtClean="0">
                <a:latin typeface="Verdana"/>
                <a:cs typeface="Verdana"/>
              </a:rPr>
              <a:t>c</a:t>
            </a:r>
            <a:r>
              <a:rPr sz="1500" spc="0" dirty="0" smtClean="0">
                <a:latin typeface="Verdana"/>
                <a:cs typeface="Verdana"/>
              </a:rPr>
              <a:t>ión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conó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)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cu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9" dirty="0" smtClean="0">
                <a:latin typeface="Verdana"/>
                <a:cs typeface="Verdana"/>
              </a:rPr>
              <a:t>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conó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cas </a:t>
            </a:r>
            <a:endParaRPr sz="1500">
              <a:latin typeface="Verdana"/>
              <a:cs typeface="Verdana"/>
            </a:endParaRPr>
          </a:p>
          <a:p>
            <a:pPr marL="12700" marR="99801">
              <a:lnSpc>
                <a:spcPts val="1822"/>
              </a:lnSpc>
            </a:pP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und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s,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an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f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st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5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4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produc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br</a:t>
            </a:r>
            <a:r>
              <a:rPr sz="1500" spc="-4" dirty="0" smtClean="0">
                <a:latin typeface="Verdana"/>
                <a:cs typeface="Verdana"/>
              </a:rPr>
              <a:t>u</a:t>
            </a:r>
            <a:r>
              <a:rPr sz="1500" spc="0" dirty="0" smtClean="0">
                <a:latin typeface="Verdana"/>
                <a:cs typeface="Verdana"/>
              </a:rPr>
              <a:t>to, que </a:t>
            </a:r>
            <a:endParaRPr sz="1500">
              <a:latin typeface="Verdana"/>
              <a:cs typeface="Verdana"/>
            </a:endParaRPr>
          </a:p>
          <a:p>
            <a:pPr marL="12700" marR="99801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ro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da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ap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nas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</a:t>
            </a:r>
            <a:r>
              <a:rPr sz="1500" spc="-4" dirty="0" smtClean="0">
                <a:latin typeface="Verdana"/>
                <a:cs typeface="Verdana"/>
              </a:rPr>
              <a:t>4</a:t>
            </a:r>
            <a:r>
              <a:rPr sz="1500" spc="0" dirty="0" smtClean="0">
                <a:latin typeface="Verdana"/>
                <a:cs typeface="Verdana"/>
              </a:rPr>
              <a:t>%</a:t>
            </a:r>
            <a:r>
              <a:rPr sz="1500" spc="-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an</a:t>
            </a:r>
            <a:r>
              <a:rPr sz="1500" spc="-4" dirty="0" smtClean="0">
                <a:latin typeface="Verdana"/>
                <a:cs typeface="Verdana"/>
              </a:rPr>
              <a:t>u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sc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sa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g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c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o </a:t>
            </a:r>
            <a:endParaRPr sz="1500">
              <a:latin typeface="Verdana"/>
              <a:cs typeface="Verdana"/>
            </a:endParaRPr>
          </a:p>
          <a:p>
            <a:pPr marL="12700" marR="99801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</a:t>
            </a:r>
            <a:r>
              <a:rPr sz="1500" spc="-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é</a:t>
            </a:r>
            <a:r>
              <a:rPr sz="1500" spc="0" dirty="0" smtClean="0">
                <a:latin typeface="Verdana"/>
                <a:cs typeface="Verdana"/>
              </a:rPr>
              <a:t>f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f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sc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l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(que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cons</a:t>
            </a:r>
            <a:r>
              <a:rPr sz="1500" spc="-4" dirty="0" smtClean="0">
                <a:latin typeface="Verdana"/>
                <a:cs typeface="Verdana"/>
              </a:rPr>
              <a:t>u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ap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ox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adamen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cu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te</a:t>
            </a:r>
            <a:r>
              <a:rPr sz="1500" spc="-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 </a:t>
            </a:r>
            <a:endParaRPr sz="1500">
              <a:latin typeface="Verdana"/>
              <a:cs typeface="Verdana"/>
            </a:endParaRPr>
          </a:p>
          <a:p>
            <a:pPr marL="12700" marR="99801">
              <a:lnSpc>
                <a:spcPts val="1822"/>
              </a:lnSpc>
            </a:pP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ng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sos</a:t>
            </a:r>
            <a:r>
              <a:rPr sz="1500" spc="25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púb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0" dirty="0" smtClean="0">
                <a:latin typeface="Verdana"/>
                <a:cs typeface="Verdana"/>
              </a:rPr>
              <a:t>cos),</a:t>
            </a:r>
            <a:r>
              <a:rPr sz="1500" spc="4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que ad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ás,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ha p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ovocado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una d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sm</a:t>
            </a:r>
            <a:r>
              <a:rPr sz="1500" spc="-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nu</a:t>
            </a:r>
            <a:r>
              <a:rPr sz="1500" spc="4" dirty="0" smtClean="0">
                <a:latin typeface="Verdana"/>
                <a:cs typeface="Verdana"/>
              </a:rPr>
              <a:t>c</a:t>
            </a:r>
            <a:r>
              <a:rPr sz="1500" spc="0" dirty="0" smtClean="0">
                <a:latin typeface="Verdana"/>
                <a:cs typeface="Verdana"/>
              </a:rPr>
              <a:t>ión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gas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o </a:t>
            </a:r>
            <a:endParaRPr sz="1500">
              <a:latin typeface="Verdana"/>
              <a:cs typeface="Verdana"/>
            </a:endParaRPr>
          </a:p>
          <a:p>
            <a:pPr marL="12700" marR="99801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soc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al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púb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0" dirty="0" smtClean="0">
                <a:latin typeface="Verdana"/>
                <a:cs typeface="Verdana"/>
              </a:rPr>
              <a:t>co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tado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ac</a:t>
            </a:r>
            <a:r>
              <a:rPr sz="1500" spc="-4" dirty="0" smtClean="0">
                <a:latin typeface="Verdana"/>
                <a:cs typeface="Verdana"/>
              </a:rPr>
              <a:t>ce</a:t>
            </a:r>
            <a:r>
              <a:rPr sz="1500" spc="0" dirty="0" smtClean="0">
                <a:latin typeface="Verdana"/>
                <a:cs typeface="Verdana"/>
              </a:rPr>
              <a:t>so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al a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duca</a:t>
            </a:r>
            <a:r>
              <a:rPr sz="1500" spc="-4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ón,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sa</a:t>
            </a:r>
            <a:r>
              <a:rPr sz="1500" spc="-19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ud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9" dirty="0" smtClean="0">
                <a:latin typeface="Verdana"/>
                <a:cs typeface="Verdana"/>
              </a:rPr>
              <a:t>o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soc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bás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co</a:t>
            </a:r>
            <a:r>
              <a:rPr sz="1500" spc="9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.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En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ayo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s,</a:t>
            </a:r>
            <a:r>
              <a:rPr sz="1500" spc="5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ng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sos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púb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9" dirty="0" smtClean="0">
                <a:latin typeface="Verdana"/>
                <a:cs typeface="Verdana"/>
              </a:rPr>
              <a:t>o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se su</a:t>
            </a:r>
            <a:r>
              <a:rPr sz="1500" spc="-4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an 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ts val="1822"/>
              </a:lnSpc>
            </a:pP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r</a:t>
            </a:r>
            <a:r>
              <a:rPr sz="1500" spc="-9" dirty="0" smtClean="0">
                <a:latin typeface="Verdana"/>
                <a:cs typeface="Verdana"/>
              </a:rPr>
              <a:t>é</a:t>
            </a:r>
            <a:r>
              <a:rPr sz="1500" spc="0" dirty="0" smtClean="0">
                <a:latin typeface="Verdana"/>
                <a:cs typeface="Verdana"/>
              </a:rPr>
              <a:t>g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but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o,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que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se</a:t>
            </a:r>
            <a:r>
              <a:rPr sz="1500" spc="-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ac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za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por u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a 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f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e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ad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st</a:t>
            </a:r>
            <a:r>
              <a:rPr sz="1500" spc="-9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c</a:t>
            </a:r>
            <a:r>
              <a:rPr sz="1500" spc="0" dirty="0" smtClean="0">
                <a:latin typeface="Verdana"/>
                <a:cs typeface="Verdana"/>
              </a:rPr>
              <a:t>ión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ts val="1822"/>
              </a:lnSpc>
            </a:pP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 g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an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vas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25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 af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ct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do </a:t>
            </a:r>
            <a:r>
              <a:rPr sz="1500" spc="4" dirty="0" smtClean="0">
                <a:latin typeface="Verdana"/>
                <a:cs typeface="Verdana"/>
              </a:rPr>
              <a:t>p</a:t>
            </a:r>
            <a:r>
              <a:rPr sz="1500" spc="0" dirty="0" smtClean="0">
                <a:latin typeface="Verdana"/>
                <a:cs typeface="Verdana"/>
              </a:rPr>
              <a:t>or </a:t>
            </a:r>
            <a:r>
              <a:rPr sz="1500" spc="-19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conó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und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;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asp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ctos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que 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ts val="1822"/>
              </a:lnSpc>
            </a:pP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tan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bi</a:t>
            </a:r>
            <a:r>
              <a:rPr sz="1500" spc="-4" dirty="0" smtClean="0">
                <a:latin typeface="Verdana"/>
                <a:cs typeface="Verdana"/>
              </a:rPr>
              <a:t>l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dad</a:t>
            </a:r>
            <a:r>
              <a:rPr sz="1500" spc="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</a:t>
            </a:r>
            <a:r>
              <a:rPr sz="1500" spc="-14" dirty="0" smtClean="0">
                <a:latin typeface="Verdana"/>
                <a:cs typeface="Verdana"/>
              </a:rPr>
              <a:t> 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ar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</a:t>
            </a:r>
            <a:r>
              <a:rPr sz="1500" spc="-14" dirty="0" smtClean="0">
                <a:latin typeface="Verdana"/>
                <a:cs typeface="Verdana"/>
              </a:rPr>
              <a:t>lí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9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bate</a:t>
            </a:r>
            <a:r>
              <a:rPr sz="1500" spc="-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ra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endParaRPr sz="1500">
              <a:latin typeface="Verdana"/>
              <a:cs typeface="Verdana"/>
            </a:endParaRPr>
          </a:p>
          <a:p>
            <a:pPr marL="12700" marR="22028">
              <a:lnSpc>
                <a:spcPts val="1510"/>
              </a:lnSpc>
            </a:pPr>
            <a:r>
              <a:rPr sz="1500" spc="0" dirty="0" smtClean="0">
                <a:latin typeface="Verdana"/>
                <a:cs typeface="Verdana"/>
              </a:rPr>
              <a:t>pob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za, más ag</a:t>
            </a:r>
            <a:r>
              <a:rPr sz="1500" spc="-9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vas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f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9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1654824"/>
            <a:ext cx="1326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sz="12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3118245"/>
            <a:ext cx="1326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sz="12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44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9048" y="1484795"/>
            <a:ext cx="3705225" cy="4724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2698" y="1478445"/>
            <a:ext cx="3717925" cy="4737481"/>
          </a:xfrm>
          <a:custGeom>
            <a:avLst/>
            <a:gdLst/>
            <a:ahLst/>
            <a:cxnLst/>
            <a:rect l="l" t="t" r="r" b="b"/>
            <a:pathLst>
              <a:path w="3717925" h="4737481">
                <a:moveTo>
                  <a:pt x="0" y="4737481"/>
                </a:moveTo>
                <a:lnTo>
                  <a:pt x="3717925" y="4737481"/>
                </a:lnTo>
                <a:lnTo>
                  <a:pt x="3717925" y="0"/>
                </a:lnTo>
                <a:lnTo>
                  <a:pt x="0" y="0"/>
                </a:lnTo>
                <a:lnTo>
                  <a:pt x="0" y="473748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8027" y="1484731"/>
            <a:ext cx="3704463" cy="47232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81677" y="1478381"/>
            <a:ext cx="3717163" cy="4735957"/>
          </a:xfrm>
          <a:custGeom>
            <a:avLst/>
            <a:gdLst/>
            <a:ahLst/>
            <a:cxnLst/>
            <a:rect l="l" t="t" r="r" b="b"/>
            <a:pathLst>
              <a:path w="3717163" h="4735957">
                <a:moveTo>
                  <a:pt x="0" y="4735957"/>
                </a:moveTo>
                <a:lnTo>
                  <a:pt x="3717163" y="4735957"/>
                </a:lnTo>
                <a:lnTo>
                  <a:pt x="3717163" y="0"/>
                </a:lnTo>
                <a:lnTo>
                  <a:pt x="0" y="0"/>
                </a:lnTo>
                <a:lnTo>
                  <a:pt x="0" y="473595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8093" y="858320"/>
            <a:ext cx="868461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89249" y="858320"/>
            <a:ext cx="2280682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pro</a:t>
            </a:r>
            <a:r>
              <a:rPr sz="4000" spc="-125" dirty="0" smtClean="0">
                <a:solidFill>
                  <a:srgbClr val="171B73"/>
                </a:solidFill>
                <a:latin typeface="Times New Roman"/>
                <a:cs typeface="Times New Roman"/>
              </a:rPr>
              <a:t>b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lemas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5800" y="858320"/>
            <a:ext cx="1686421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social</a:t>
            </a:r>
            <a:r>
              <a:rPr sz="4000" spc="-9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0108" y="858320"/>
            <a:ext cx="376580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y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9504" y="858320"/>
            <a:ext cx="2511603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económic</a:t>
            </a:r>
            <a:r>
              <a:rPr sz="4000" spc="-9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45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1677" y="1478381"/>
            <a:ext cx="3717163" cy="4735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62698" y="1478445"/>
            <a:ext cx="3717925" cy="4737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7783" y="858320"/>
            <a:ext cx="7698898" cy="518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84325" marR="24343">
              <a:lnSpc>
                <a:spcPts val="4020"/>
              </a:lnSpc>
              <a:spcBef>
                <a:spcPts val="201"/>
              </a:spcBef>
            </a:pP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Ins</a:t>
            </a:r>
            <a:r>
              <a:rPr sz="4000" spc="59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guridad </a:t>
            </a:r>
            <a:r>
              <a:rPr sz="4000" spc="1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ciudadana</a:t>
            </a:r>
            <a:endParaRPr sz="4000">
              <a:latin typeface="Times New Roman"/>
              <a:cs typeface="Times New Roman"/>
            </a:endParaRPr>
          </a:p>
          <a:p>
            <a:pPr marL="12700" marR="35926">
              <a:lnSpc>
                <a:spcPct val="100062"/>
              </a:lnSpc>
              <a:spcBef>
                <a:spcPts val="1976"/>
              </a:spcBef>
            </a:pPr>
            <a:r>
              <a:rPr sz="1600" spc="0" dirty="0" smtClean="0">
                <a:latin typeface="Verdana"/>
                <a:cs typeface="Verdana"/>
              </a:rPr>
              <a:t>Otro</a:t>
            </a:r>
            <a:r>
              <a:rPr sz="1600" spc="-3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los</a:t>
            </a:r>
            <a:r>
              <a:rPr sz="1600" spc="-1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rios</a:t>
            </a:r>
            <a:r>
              <a:rPr sz="1600" spc="-1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bl</a:t>
            </a:r>
            <a:r>
              <a:rPr sz="1600" spc="-4" dirty="0" smtClean="0">
                <a:latin typeface="Verdana"/>
                <a:cs typeface="Verdana"/>
              </a:rPr>
              <a:t>em</a:t>
            </a:r>
            <a:r>
              <a:rPr sz="1600" spc="0" dirty="0" smtClean="0">
                <a:latin typeface="Verdana"/>
                <a:cs typeface="Verdana"/>
              </a:rPr>
              <a:t>as</a:t>
            </a:r>
            <a:r>
              <a:rPr sz="1600" spc="-3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que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fren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5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Cen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ro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Am</a:t>
            </a:r>
            <a:r>
              <a:rPr sz="1600" spc="-4" dirty="0" smtClean="0">
                <a:latin typeface="Verdana"/>
                <a:cs typeface="Verdana"/>
              </a:rPr>
              <a:t>é</a:t>
            </a:r>
            <a:r>
              <a:rPr sz="1600" spc="0" dirty="0" smtClean="0">
                <a:latin typeface="Verdana"/>
                <a:cs typeface="Verdana"/>
              </a:rPr>
              <a:t>ri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st</a:t>
            </a:r>
            <a:r>
              <a:rPr sz="1600" spc="0" dirty="0" smtClean="0">
                <a:latin typeface="Verdana"/>
                <a:cs typeface="Verdana"/>
              </a:rPr>
              <a:t>á</a:t>
            </a:r>
            <a:r>
              <a:rPr sz="1600" spc="-3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re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onado</a:t>
            </a:r>
            <a:r>
              <a:rPr sz="1600" spc="5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con</a:t>
            </a:r>
            <a:r>
              <a:rPr sz="1600" spc="-1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r>
              <a:rPr sz="1600" spc="-2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i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cre</a:t>
            </a:r>
            <a:r>
              <a:rPr sz="1600" spc="-9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4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la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egur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d</a:t>
            </a:r>
            <a:r>
              <a:rPr sz="1600" spc="14" dirty="0" smtClean="0">
                <a:latin typeface="Verdana"/>
                <a:cs typeface="Verdana"/>
              </a:rPr>
              <a:t>a</a:t>
            </a:r>
            <a:r>
              <a:rPr sz="1600" spc="0" dirty="0" smtClean="0">
                <a:latin typeface="Verdana"/>
                <a:cs typeface="Verdana"/>
              </a:rPr>
              <a:t>d</a:t>
            </a:r>
            <a:r>
              <a:rPr sz="1600" spc="-4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udadan</a:t>
            </a:r>
            <a:r>
              <a:rPr sz="1600" spc="14" dirty="0" smtClean="0">
                <a:latin typeface="Verdana"/>
                <a:cs typeface="Verdana"/>
              </a:rPr>
              <a:t>a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42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an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fi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en</a:t>
            </a:r>
            <a:r>
              <a:rPr sz="1600" spc="-3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un</a:t>
            </a:r>
            <a:r>
              <a:rPr sz="1600" spc="-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au</a:t>
            </a:r>
            <a:r>
              <a:rPr sz="1600" spc="-9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nt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2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cr</a:t>
            </a:r>
            <a:r>
              <a:rPr sz="1600" spc="-9" dirty="0" smtClean="0">
                <a:latin typeface="Verdana"/>
                <a:cs typeface="Verdana"/>
              </a:rPr>
              <a:t>í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es</a:t>
            </a:r>
            <a:r>
              <a:rPr sz="1600" spc="2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vio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nt</a:t>
            </a:r>
            <a:r>
              <a:rPr sz="1600" spc="0" dirty="0" smtClean="0">
                <a:latin typeface="Verdana"/>
                <a:cs typeface="Verdana"/>
              </a:rPr>
              <a:t>os,</a:t>
            </a:r>
            <a:r>
              <a:rPr sz="1600" spc="33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pre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55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as</a:t>
            </a:r>
            <a:r>
              <a:rPr sz="1600" spc="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pand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-4" dirty="0" smtClean="0">
                <a:latin typeface="Verdana"/>
                <a:cs typeface="Verdana"/>
              </a:rPr>
              <a:t>ll</a:t>
            </a:r>
            <a:r>
              <a:rPr sz="1600" spc="0" dirty="0" smtClean="0">
                <a:latin typeface="Verdana"/>
                <a:cs typeface="Verdana"/>
              </a:rPr>
              <a:t>as</a:t>
            </a:r>
            <a:r>
              <a:rPr sz="1600" spc="-4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4" dirty="0" smtClean="0">
                <a:latin typeface="Verdana"/>
                <a:cs typeface="Verdana"/>
              </a:rPr>
              <a:t>li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u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ci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4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deno</a:t>
            </a:r>
            <a:r>
              <a:rPr sz="1600" spc="-4" dirty="0" smtClean="0">
                <a:latin typeface="Verdana"/>
                <a:cs typeface="Verdana"/>
              </a:rPr>
              <a:t>mi</a:t>
            </a:r>
            <a:r>
              <a:rPr sz="1600" spc="0" dirty="0" smtClean="0">
                <a:latin typeface="Verdana"/>
                <a:cs typeface="Verdana"/>
              </a:rPr>
              <a:t>nad</a:t>
            </a:r>
            <a:r>
              <a:rPr sz="1600" spc="14" dirty="0" smtClean="0">
                <a:latin typeface="Verdana"/>
                <a:cs typeface="Verdana"/>
              </a:rPr>
              <a:t>a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61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aras,</a:t>
            </a:r>
            <a:r>
              <a:rPr sz="1600" spc="-2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car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9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</a:t>
            </a:r>
            <a:r>
              <a:rPr sz="1600" spc="-2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lo</a:t>
            </a:r>
            <a:r>
              <a:rPr sz="1600" spc="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gen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ral</a:t>
            </a:r>
            <a:r>
              <a:rPr sz="1600" spc="-3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al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r</a:t>
            </a:r>
            <a:r>
              <a:rPr sz="1600" spc="4" dirty="0" smtClean="0">
                <a:latin typeface="Verdana"/>
                <a:cs typeface="Verdana"/>
              </a:rPr>
              <a:t>v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3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del</a:t>
            </a:r>
            <a:r>
              <a:rPr sz="1600" spc="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narcotráfi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4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los</a:t>
            </a:r>
            <a:r>
              <a:rPr sz="1600" spc="1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car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es</a:t>
            </a:r>
            <a:r>
              <a:rPr sz="1600" spc="-42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erna</a:t>
            </a:r>
            <a:r>
              <a:rPr sz="1600" spc="-4" dirty="0" smtClean="0">
                <a:latin typeface="Verdana"/>
                <a:cs typeface="Verdana"/>
              </a:rPr>
              <a:t>ci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9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ales</a:t>
            </a:r>
            <a:r>
              <a:rPr sz="1600" spc="-6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la</a:t>
            </a:r>
            <a:r>
              <a:rPr sz="1600" spc="-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dr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ga</a:t>
            </a:r>
            <a:r>
              <a:rPr sz="1600" spc="-3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que, ap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4" dirty="0" smtClean="0">
                <a:latin typeface="Verdana"/>
                <a:cs typeface="Verdana"/>
              </a:rPr>
              <a:t>v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hando</a:t>
            </a:r>
            <a:r>
              <a:rPr sz="1600" spc="-72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ca</a:t>
            </a:r>
            <a:r>
              <a:rPr sz="1600" spc="-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capac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dad</a:t>
            </a:r>
            <a:r>
              <a:rPr sz="1600" spc="-39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nológi</a:t>
            </a:r>
            <a:r>
              <a:rPr sz="1600" spc="-9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3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2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resg</a:t>
            </a:r>
            <a:r>
              <a:rPr sz="1600" spc="-4" dirty="0" smtClean="0">
                <a:latin typeface="Verdana"/>
                <a:cs typeface="Verdana"/>
              </a:rPr>
              <a:t>u</a:t>
            </a:r>
            <a:r>
              <a:rPr sz="1600" spc="0" dirty="0" smtClean="0">
                <a:latin typeface="Verdana"/>
                <a:cs typeface="Verdana"/>
              </a:rPr>
              <a:t>ar</a:t>
            </a:r>
            <a:r>
              <a:rPr sz="1600" spc="4" dirty="0" smtClean="0">
                <a:latin typeface="Verdana"/>
                <a:cs typeface="Verdana"/>
              </a:rPr>
              <a:t>d</a:t>
            </a:r>
            <a:r>
              <a:rPr sz="1600" spc="0" dirty="0" smtClean="0">
                <a:latin typeface="Verdana"/>
                <a:cs typeface="Verdana"/>
              </a:rPr>
              <a:t>ar</a:t>
            </a:r>
            <a:r>
              <a:rPr sz="1600" spc="-47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os</a:t>
            </a:r>
            <a:r>
              <a:rPr sz="1600" spc="2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ares</a:t>
            </a:r>
            <a:r>
              <a:rPr sz="1600" spc="-2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as</a:t>
            </a:r>
            <a:r>
              <a:rPr sz="1600" spc="-2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z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nas</a:t>
            </a:r>
            <a:r>
              <a:rPr sz="1600" spc="-2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cos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eras,</a:t>
            </a:r>
            <a:r>
              <a:rPr sz="1600" spc="-3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ocupar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34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eg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ón.</a:t>
            </a:r>
            <a:r>
              <a:rPr sz="1600" spc="-2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Por</a:t>
            </a:r>
            <a:r>
              <a:rPr sz="1600" spc="-2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eje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plo,</a:t>
            </a:r>
            <a:r>
              <a:rPr sz="1600" spc="-2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durante</a:t>
            </a:r>
            <a:r>
              <a:rPr sz="1600" spc="-5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4" dirty="0" smtClean="0">
                <a:latin typeface="Verdana"/>
                <a:cs typeface="Verdana"/>
              </a:rPr>
              <a:t>2011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7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so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o en</a:t>
            </a:r>
            <a:r>
              <a:rPr sz="1600" spc="-3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Hondur</a:t>
            </a:r>
            <a:r>
              <a:rPr sz="1600" spc="4" dirty="0" smtClean="0">
                <a:latin typeface="Verdana"/>
                <a:cs typeface="Verdana"/>
              </a:rPr>
              <a:t>a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3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se</a:t>
            </a:r>
            <a:r>
              <a:rPr sz="1600" spc="-1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dujer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6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7</a:t>
            </a:r>
            <a:r>
              <a:rPr sz="1600" spc="-15" dirty="0" smtClean="0">
                <a:latin typeface="Verdana"/>
                <a:cs typeface="Verdana"/>
              </a:rPr>
              <a:t> </a:t>
            </a:r>
            <a:r>
              <a:rPr sz="1600" spc="4" dirty="0" smtClean="0">
                <a:latin typeface="Verdana"/>
                <a:cs typeface="Verdana"/>
              </a:rPr>
              <a:t>00</a:t>
            </a:r>
            <a:r>
              <a:rPr sz="1600" spc="0" dirty="0" smtClean="0">
                <a:latin typeface="Verdana"/>
                <a:cs typeface="Verdana"/>
              </a:rPr>
              <a:t>0</a:t>
            </a:r>
            <a:r>
              <a:rPr sz="1600" spc="-5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cr</a:t>
            </a:r>
            <a:r>
              <a:rPr sz="1600" spc="-4" dirty="0" smtClean="0">
                <a:latin typeface="Verdana"/>
                <a:cs typeface="Verdana"/>
              </a:rPr>
              <a:t>ím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9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2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viol</a:t>
            </a:r>
            <a:r>
              <a:rPr sz="1600" spc="-9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os,</a:t>
            </a:r>
            <a:r>
              <a:rPr sz="1600" spc="-4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en</a:t>
            </a:r>
            <a:r>
              <a:rPr sz="1600" spc="1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Gua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ala,</a:t>
            </a:r>
            <a:endParaRPr sz="1600">
              <a:latin typeface="Verdana"/>
              <a:cs typeface="Verdana"/>
            </a:endParaRPr>
          </a:p>
          <a:p>
            <a:pPr marL="12700" marR="57136">
              <a:lnSpc>
                <a:spcPts val="1920"/>
              </a:lnSpc>
              <a:spcBef>
                <a:spcPts val="146"/>
              </a:spcBef>
            </a:pPr>
            <a:r>
              <a:rPr sz="1600" spc="0" dirty="0" smtClean="0">
                <a:latin typeface="Verdana"/>
                <a:cs typeface="Verdana"/>
              </a:rPr>
              <a:t>hay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ap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4" dirty="0" smtClean="0">
                <a:latin typeface="Verdana"/>
                <a:cs typeface="Verdana"/>
              </a:rPr>
              <a:t>x</a:t>
            </a:r>
            <a:r>
              <a:rPr sz="1600" spc="-4" dirty="0" smtClean="0">
                <a:latin typeface="Verdana"/>
                <a:cs typeface="Verdana"/>
              </a:rPr>
              <a:t>im</a:t>
            </a:r>
            <a:r>
              <a:rPr sz="1600" spc="0" dirty="0" smtClean="0">
                <a:latin typeface="Verdana"/>
                <a:cs typeface="Verdana"/>
              </a:rPr>
              <a:t>ad</a:t>
            </a:r>
            <a:r>
              <a:rPr sz="1600" spc="14" dirty="0" smtClean="0">
                <a:latin typeface="Verdana"/>
                <a:cs typeface="Verdana"/>
              </a:rPr>
              <a:t>a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nt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100" dirty="0" smtClean="0">
                <a:latin typeface="Verdana"/>
                <a:cs typeface="Verdana"/>
              </a:rPr>
              <a:t> </a:t>
            </a:r>
            <a:r>
              <a:rPr sz="1600" spc="4" dirty="0" smtClean="0">
                <a:latin typeface="Verdana"/>
                <a:cs typeface="Verdana"/>
              </a:rPr>
              <a:t>1</a:t>
            </a:r>
            <a:r>
              <a:rPr sz="1600" spc="0" dirty="0" smtClean="0">
                <a:latin typeface="Verdana"/>
                <a:cs typeface="Verdana"/>
              </a:rPr>
              <a:t>1</a:t>
            </a:r>
            <a:r>
              <a:rPr sz="1600" spc="-2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as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na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os</a:t>
            </a:r>
            <a:r>
              <a:rPr sz="1600" spc="-3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viol</a:t>
            </a:r>
            <a:r>
              <a:rPr sz="1600" spc="-9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os</a:t>
            </a:r>
            <a:r>
              <a:rPr sz="1600" spc="-3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</a:t>
            </a:r>
            <a:r>
              <a:rPr sz="1600" spc="-26" dirty="0" smtClean="0">
                <a:latin typeface="Verdana"/>
                <a:cs typeface="Verdana"/>
              </a:rPr>
              <a:t> </a:t>
            </a:r>
            <a:r>
              <a:rPr sz="1600" spc="4" dirty="0" smtClean="0">
                <a:latin typeface="Verdana"/>
                <a:cs typeface="Verdana"/>
              </a:rPr>
              <a:t>d</a:t>
            </a:r>
            <a:r>
              <a:rPr sz="1600" spc="-4" dirty="0" smtClean="0">
                <a:latin typeface="Verdana"/>
                <a:cs typeface="Verdana"/>
              </a:rPr>
              <a:t>í</a:t>
            </a:r>
            <a:r>
              <a:rPr sz="1600" spc="0" dirty="0" smtClean="0">
                <a:latin typeface="Verdana"/>
                <a:cs typeface="Verdana"/>
              </a:rPr>
              <a:t>a;</a:t>
            </a:r>
            <a:r>
              <a:rPr sz="1600" spc="-1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ade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ás,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se </a:t>
            </a:r>
            <a:r>
              <a:rPr sz="1600" spc="0" dirty="0" smtClean="0">
                <a:latin typeface="Verdana"/>
                <a:cs typeface="Verdana"/>
              </a:rPr>
              <a:t>con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núa</a:t>
            </a:r>
            <a:r>
              <a:rPr sz="1600" spc="-4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u</a:t>
            </a:r>
            <a:r>
              <a:rPr sz="1600" spc="-4" dirty="0" smtClean="0">
                <a:latin typeface="Verdana"/>
                <a:cs typeface="Verdana"/>
              </a:rPr>
              <a:t>tili</a:t>
            </a:r>
            <a:r>
              <a:rPr sz="1600" spc="0" dirty="0" smtClean="0">
                <a:latin typeface="Verdana"/>
                <a:cs typeface="Verdana"/>
              </a:rPr>
              <a:t>zando</a:t>
            </a:r>
            <a:r>
              <a:rPr sz="1600" spc="-47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ura</a:t>
            </a:r>
            <a:r>
              <a:rPr sz="1600" spc="-4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se</a:t>
            </a:r>
            <a:r>
              <a:rPr sz="1600" spc="-2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nt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3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r>
              <a:rPr sz="1600" spc="-2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ase</a:t>
            </a:r>
            <a:r>
              <a:rPr sz="1600" spc="-4" dirty="0" smtClean="0">
                <a:latin typeface="Verdana"/>
                <a:cs typeface="Verdana"/>
              </a:rPr>
              <a:t>si</a:t>
            </a:r>
            <a:r>
              <a:rPr sz="1600" spc="0" dirty="0" smtClean="0">
                <a:latin typeface="Verdana"/>
                <a:cs typeface="Verdana"/>
              </a:rPr>
              <a:t>na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3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10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as</a:t>
            </a:r>
            <a:r>
              <a:rPr sz="1600" spc="-12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ujeres</a:t>
            </a:r>
            <a:r>
              <a:rPr sz="1600" spc="-30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en</a:t>
            </a:r>
            <a:endParaRPr sz="1600">
              <a:latin typeface="Verdana"/>
              <a:cs typeface="Verdana"/>
            </a:endParaRPr>
          </a:p>
          <a:p>
            <a:pPr marL="12700" marR="577852">
              <a:lnSpc>
                <a:spcPts val="1920"/>
              </a:lnSpc>
            </a:pPr>
            <a:r>
              <a:rPr sz="1600" spc="0" dirty="0" smtClean="0">
                <a:latin typeface="Verdana"/>
                <a:cs typeface="Verdana"/>
              </a:rPr>
              <a:t>va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as</a:t>
            </a:r>
            <a:r>
              <a:rPr sz="1600" spc="-3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region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del</a:t>
            </a:r>
            <a:r>
              <a:rPr sz="1600" spc="-1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país</a:t>
            </a:r>
            <a:r>
              <a:rPr sz="1600" spc="-2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en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Salvad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r,</a:t>
            </a:r>
            <a:r>
              <a:rPr sz="1600" spc="-3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Hondur</a:t>
            </a:r>
            <a:r>
              <a:rPr sz="1600" spc="4" dirty="0" smtClean="0">
                <a:latin typeface="Verdana"/>
                <a:cs typeface="Verdana"/>
              </a:rPr>
              <a:t>a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3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Gua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ala</a:t>
            </a:r>
            <a:r>
              <a:rPr sz="1600" spc="-4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son co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un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36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os</a:t>
            </a:r>
            <a:r>
              <a:rPr sz="1600" spc="-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4" dirty="0" smtClean="0">
                <a:latin typeface="Verdana"/>
                <a:cs typeface="Verdana"/>
              </a:rPr>
              <a:t>u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st</a:t>
            </a:r>
            <a:r>
              <a:rPr sz="1600" spc="0" dirty="0" smtClean="0">
                <a:latin typeface="Verdana"/>
                <a:cs typeface="Verdana"/>
              </a:rPr>
              <a:t>r</a:t>
            </a:r>
            <a:r>
              <a:rPr sz="1600" spc="1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3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ex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v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s.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920"/>
              </a:lnSpc>
            </a:pPr>
            <a:r>
              <a:rPr sz="1600" spc="0" dirty="0" smtClean="0">
                <a:latin typeface="Verdana"/>
                <a:cs typeface="Verdana"/>
              </a:rPr>
              <a:t>La</a:t>
            </a:r>
            <a:r>
              <a:rPr sz="1600" spc="-2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expans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ón</a:t>
            </a:r>
            <a:r>
              <a:rPr sz="1600" spc="-4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la</a:t>
            </a:r>
            <a:r>
              <a:rPr sz="1600" spc="-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viol</a:t>
            </a:r>
            <a:r>
              <a:rPr sz="1600" spc="-9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ci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2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no</a:t>
            </a:r>
            <a:r>
              <a:rPr sz="1600" spc="-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so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1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am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naza</a:t>
            </a:r>
            <a:r>
              <a:rPr sz="1600" spc="-47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1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guridad</a:t>
            </a:r>
            <a:r>
              <a:rPr sz="1600" spc="-4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públ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ca;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no que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amb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én</a:t>
            </a:r>
            <a:r>
              <a:rPr sz="1600" spc="-4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con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u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2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rec</a:t>
            </a:r>
            <a:r>
              <a:rPr sz="1600" spc="-4" dirty="0" smtClean="0">
                <a:latin typeface="Verdana"/>
                <a:cs typeface="Verdana"/>
              </a:rPr>
              <a:t>u</a:t>
            </a:r>
            <a:r>
              <a:rPr sz="1600" spc="0" dirty="0" smtClean="0">
                <a:latin typeface="Verdana"/>
                <a:cs typeface="Verdana"/>
              </a:rPr>
              <a:t>rsos</a:t>
            </a:r>
            <a:r>
              <a:rPr sz="1600" spc="-1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públ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co</a:t>
            </a:r>
            <a:r>
              <a:rPr sz="1600" spc="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1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que</a:t>
            </a:r>
            <a:r>
              <a:rPr sz="1600" spc="-2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deber</a:t>
            </a:r>
            <a:r>
              <a:rPr sz="1600" spc="-4" dirty="0" smtClean="0">
                <a:latin typeface="Verdana"/>
                <a:cs typeface="Verdana"/>
              </a:rPr>
              <a:t>í</a:t>
            </a:r>
            <a:r>
              <a:rPr sz="1600" spc="0" dirty="0" smtClean="0">
                <a:latin typeface="Verdana"/>
                <a:cs typeface="Verdana"/>
              </a:rPr>
              <a:t>an</a:t>
            </a:r>
            <a:r>
              <a:rPr sz="1600" spc="-2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4" dirty="0" smtClean="0">
                <a:latin typeface="Verdana"/>
                <a:cs typeface="Verdana"/>
              </a:rPr>
              <a:t>sti</a:t>
            </a:r>
            <a:r>
              <a:rPr sz="1600" spc="0" dirty="0" smtClean="0">
                <a:latin typeface="Verdana"/>
                <a:cs typeface="Verdana"/>
              </a:rPr>
              <a:t>narse</a:t>
            </a:r>
            <a:r>
              <a:rPr sz="1600" spc="-5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la e</a:t>
            </a:r>
            <a:r>
              <a:rPr sz="1600" spc="-4" dirty="0" smtClean="0">
                <a:latin typeface="Verdana"/>
                <a:cs typeface="Verdana"/>
              </a:rPr>
              <a:t>st</a:t>
            </a:r>
            <a:r>
              <a:rPr sz="1600" spc="0" dirty="0" smtClean="0">
                <a:latin typeface="Verdana"/>
                <a:cs typeface="Verdana"/>
              </a:rPr>
              <a:t>abi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zac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ón</a:t>
            </a:r>
            <a:r>
              <a:rPr sz="1600" spc="-5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onóm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ca</a:t>
            </a:r>
            <a:r>
              <a:rPr sz="1600" spc="-4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5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os</a:t>
            </a:r>
            <a:r>
              <a:rPr sz="1600" spc="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gr</a:t>
            </a:r>
            <a:r>
              <a:rPr sz="1600" spc="4" dirty="0" smtClean="0">
                <a:latin typeface="Verdana"/>
                <a:cs typeface="Verdana"/>
              </a:rPr>
              <a:t>a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as</a:t>
            </a:r>
            <a:r>
              <a:rPr sz="1600" spc="-4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bate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con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ra</a:t>
            </a:r>
            <a:r>
              <a:rPr sz="1600" spc="-20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breza;</a:t>
            </a:r>
            <a:endParaRPr sz="1600">
              <a:latin typeface="Verdana"/>
              <a:cs typeface="Verdana"/>
            </a:endParaRPr>
          </a:p>
          <a:p>
            <a:pPr marL="12700" marR="63585">
              <a:lnSpc>
                <a:spcPts val="1920"/>
              </a:lnSpc>
            </a:pPr>
            <a:r>
              <a:rPr sz="1600" spc="0" dirty="0" smtClean="0">
                <a:latin typeface="Verdana"/>
                <a:cs typeface="Verdana"/>
              </a:rPr>
              <a:t>por ej</a:t>
            </a:r>
            <a:r>
              <a:rPr sz="1600" spc="-4" dirty="0" smtClean="0">
                <a:latin typeface="Verdana"/>
                <a:cs typeface="Verdana"/>
              </a:rPr>
              <a:t>em</a:t>
            </a:r>
            <a:r>
              <a:rPr sz="1600" spc="0" dirty="0" smtClean="0">
                <a:latin typeface="Verdana"/>
                <a:cs typeface="Verdana"/>
              </a:rPr>
              <a:t>p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o,</a:t>
            </a:r>
            <a:r>
              <a:rPr sz="1600" spc="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u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rdo</a:t>
            </a:r>
            <a:r>
              <a:rPr sz="1600" spc="4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con</a:t>
            </a:r>
            <a:r>
              <a:rPr sz="1600" spc="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Progra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4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as</a:t>
            </a:r>
            <a:r>
              <a:rPr sz="1600" spc="9" dirty="0" smtClean="0">
                <a:latin typeface="Verdana"/>
                <a:cs typeface="Verdana"/>
              </a:rPr>
              <a:t> </a:t>
            </a:r>
            <a:r>
              <a:rPr sz="1600" spc="-9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4" dirty="0" smtClean="0">
                <a:latin typeface="Verdana"/>
                <a:cs typeface="Verdana"/>
              </a:rPr>
              <a:t>ci</a:t>
            </a:r>
            <a:r>
              <a:rPr sz="1600" spc="0" dirty="0" smtClean="0">
                <a:latin typeface="Verdana"/>
                <a:cs typeface="Verdana"/>
              </a:rPr>
              <a:t>on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32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U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das</a:t>
            </a:r>
            <a:r>
              <a:rPr sz="1600" spc="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para</a:t>
            </a:r>
            <a:r>
              <a:rPr sz="1600" spc="-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 </a:t>
            </a:r>
            <a:r>
              <a:rPr sz="1600" spc="-4" dirty="0" smtClean="0">
                <a:latin typeface="Verdana"/>
                <a:cs typeface="Verdana"/>
              </a:rPr>
              <a:t>D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ar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ol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4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se</a:t>
            </a:r>
            <a:r>
              <a:rPr sz="1600" spc="-1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stim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que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en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r>
              <a:rPr sz="1600" spc="-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Salvado</a:t>
            </a:r>
            <a:r>
              <a:rPr sz="1600" spc="9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4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bate</a:t>
            </a:r>
            <a:r>
              <a:rPr sz="1600" spc="-4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20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viol</a:t>
            </a:r>
            <a:r>
              <a:rPr sz="1600" spc="-9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ci</a:t>
            </a:r>
            <a:r>
              <a:rPr sz="1600" spc="0" dirty="0" smtClean="0">
                <a:latin typeface="Verdana"/>
                <a:cs typeface="Verdana"/>
              </a:rPr>
              <a:t>a con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u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3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alr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dedor</a:t>
            </a:r>
            <a:r>
              <a:rPr sz="1600" spc="-4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mi</a:t>
            </a:r>
            <a:r>
              <a:rPr sz="1600" spc="0" dirty="0" smtClean="0">
                <a:latin typeface="Verdana"/>
                <a:cs typeface="Verdana"/>
              </a:rPr>
              <a:t>l</a:t>
            </a:r>
            <a:r>
              <a:rPr sz="1600" spc="-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et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ci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nt</a:t>
            </a:r>
            <a:r>
              <a:rPr sz="1600" spc="0" dirty="0" smtClean="0">
                <a:latin typeface="Verdana"/>
                <a:cs typeface="Verdana"/>
              </a:rPr>
              <a:t>os</a:t>
            </a:r>
            <a:r>
              <a:rPr sz="1600" spc="-40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mill</a:t>
            </a:r>
            <a:r>
              <a:rPr sz="1600" spc="0" dirty="0" smtClean="0">
                <a:latin typeface="Verdana"/>
                <a:cs typeface="Verdana"/>
              </a:rPr>
              <a:t>ones</a:t>
            </a:r>
            <a:r>
              <a:rPr sz="1600" spc="-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</a:t>
            </a:r>
            <a:r>
              <a:rPr sz="1600" spc="4" dirty="0" smtClean="0">
                <a:latin typeface="Verdana"/>
                <a:cs typeface="Verdana"/>
              </a:rPr>
              <a:t>ó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ares,</a:t>
            </a:r>
            <a:r>
              <a:rPr sz="1600" spc="-3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4" dirty="0" smtClean="0">
                <a:latin typeface="Verdana"/>
                <a:cs typeface="Verdana"/>
              </a:rPr>
              <a:t>12</a:t>
            </a:r>
            <a:r>
              <a:rPr sz="1600" spc="0" dirty="0" smtClean="0">
                <a:latin typeface="Verdana"/>
                <a:cs typeface="Verdana"/>
              </a:rPr>
              <a:t>%</a:t>
            </a:r>
            <a:r>
              <a:rPr sz="1600" spc="-4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del</a:t>
            </a:r>
            <a:r>
              <a:rPr sz="1600" spc="-1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PIB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463" y="1704202"/>
            <a:ext cx="140199" cy="188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12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463" y="4630917"/>
            <a:ext cx="140199" cy="188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12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46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62837" y="683821"/>
            <a:ext cx="3428456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Ins</a:t>
            </a:r>
            <a:r>
              <a:rPr sz="7950" b="1" spc="15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gu</a:t>
            </a:r>
            <a:r>
              <a:rPr sz="7950" b="1" spc="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idad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4727" y="683821"/>
            <a:ext cx="3059666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Ci</a:t>
            </a:r>
            <a:r>
              <a:rPr sz="7950" b="1" spc="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u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da</a:t>
            </a:r>
            <a:r>
              <a:rPr sz="7950" b="1" spc="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d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ana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7419" y="1616578"/>
            <a:ext cx="7606712" cy="3985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7"/>
              </a:lnSpc>
              <a:spcBef>
                <a:spcPts val="160"/>
              </a:spcBef>
            </a:pPr>
            <a:r>
              <a:rPr sz="1800" spc="-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tos </a:t>
            </a:r>
            <a:r>
              <a:rPr sz="1800" spc="4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nd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v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f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cu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tan el comer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o,</a:t>
            </a:r>
            <a:r>
              <a:rPr sz="1800" spc="3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nvers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 y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 de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9" dirty="0" smtClean="0">
                <a:latin typeface="Verdana"/>
                <a:cs typeface="Verdana"/>
              </a:rPr>
              <a:t>q</a:t>
            </a:r>
            <a:r>
              <a:rPr sz="1800" spc="0" dirty="0" smtClean="0">
                <a:latin typeface="Verdana"/>
                <a:cs typeface="Verdana"/>
              </a:rPr>
              <a:t>ueños</a:t>
            </a:r>
            <a:r>
              <a:rPr sz="1800" spc="2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ne</a:t>
            </a:r>
            <a:r>
              <a:rPr sz="1800" spc="-9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oc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os, que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menu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 son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v</a:t>
            </a:r>
            <a:r>
              <a:rPr sz="1800" spc="9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ct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mas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extor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</a:t>
            </a:r>
            <a:r>
              <a:rPr sz="1800" spc="-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d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oran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as 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ones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re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el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Esta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</a:t>
            </a:r>
            <a:r>
              <a:rPr sz="1800" spc="1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ud</a:t>
            </a:r>
            <a:r>
              <a:rPr sz="1800" spc="-4" dirty="0" smtClean="0">
                <a:latin typeface="Verdana"/>
                <a:cs typeface="Verdana"/>
              </a:rPr>
              <a:t>ad</a:t>
            </a:r>
            <a:r>
              <a:rPr sz="1800" spc="0" dirty="0" smtClean="0">
                <a:latin typeface="Verdana"/>
                <a:cs typeface="Verdana"/>
              </a:rPr>
              <a:t>an</a:t>
            </a:r>
            <a:r>
              <a:rPr sz="1800" spc="9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</a:t>
            </a:r>
            <a:r>
              <a:rPr sz="1800" spc="1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fe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9" dirty="0" smtClean="0">
                <a:latin typeface="Verdana"/>
                <a:cs typeface="Verdana"/>
              </a:rPr>
              <a:t> 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emo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rac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a, </a:t>
            </a:r>
            <a:r>
              <a:rPr sz="1800" spc="-4" dirty="0" smtClean="0">
                <a:latin typeface="Verdana"/>
                <a:cs typeface="Verdana"/>
              </a:rPr>
              <a:t>q</a:t>
            </a:r>
            <a:r>
              <a:rPr sz="1800" spc="0" dirty="0" smtClean="0">
                <a:latin typeface="Verdana"/>
                <a:cs typeface="Verdana"/>
              </a:rPr>
              <a:t>ue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se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ex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sa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 el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oco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 autor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ad y a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ey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s;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m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smo,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e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ns</a:t>
            </a:r>
            <a:r>
              <a:rPr sz="1800" spc="-4" dirty="0" smtClean="0">
                <a:latin typeface="Verdana"/>
                <a:cs typeface="Verdana"/>
              </a:rPr>
              <a:t>eg</a:t>
            </a:r>
            <a:r>
              <a:rPr sz="1800" spc="0" dirty="0" smtClean="0">
                <a:latin typeface="Verdana"/>
                <a:cs typeface="Verdana"/>
              </a:rPr>
              <a:t>ur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ad pú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li</a:t>
            </a:r>
            <a:r>
              <a:rPr sz="1800" spc="0" dirty="0" smtClean="0">
                <a:latin typeface="Verdana"/>
                <a:cs typeface="Verdana"/>
              </a:rPr>
              <a:t>ca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menu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ha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4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un</a:t>
            </a:r>
            <a:r>
              <a:rPr sz="1800" spc="-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aum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nto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9" dirty="0" smtClean="0">
                <a:latin typeface="Verdana"/>
                <a:cs typeface="Verdana"/>
              </a:rPr>
              <a:t> l</a:t>
            </a:r>
            <a:r>
              <a:rPr sz="1800" spc="0" dirty="0" smtClean="0">
                <a:latin typeface="Verdana"/>
                <a:cs typeface="Verdana"/>
              </a:rPr>
              <a:t>a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v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3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extr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jud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al y a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9" dirty="0" smtClean="0">
                <a:latin typeface="Verdana"/>
                <a:cs typeface="Verdana"/>
              </a:rPr>
              <a:t> i</a:t>
            </a:r>
            <a:r>
              <a:rPr sz="1800" spc="0" dirty="0" smtClean="0">
                <a:latin typeface="Verdana"/>
                <a:cs typeface="Verdana"/>
              </a:rPr>
              <a:t>mp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em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 </a:t>
            </a:r>
            <a:r>
              <a:rPr sz="1800" spc="9" dirty="0" smtClean="0">
                <a:latin typeface="Verdana"/>
                <a:cs typeface="Verdana"/>
              </a:rPr>
              <a:t>il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9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al</a:t>
            </a:r>
            <a:r>
              <a:rPr sz="1800" spc="2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cam</a:t>
            </a:r>
            <a:r>
              <a:rPr sz="1800" spc="-9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añas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 "</a:t>
            </a:r>
            <a:r>
              <a:rPr sz="1800" spc="9" dirty="0" smtClean="0">
                <a:latin typeface="Verdana"/>
                <a:cs typeface="Verdana"/>
              </a:rPr>
              <a:t>li</a:t>
            </a:r>
            <a:r>
              <a:rPr sz="1800" spc="0" dirty="0" smtClean="0">
                <a:latin typeface="Verdana"/>
                <a:cs typeface="Verdana"/>
              </a:rPr>
              <a:t>mp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eza so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",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 p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rte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3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</a:t>
            </a:r>
            <a:r>
              <a:rPr sz="1800" spc="4" dirty="0" smtClean="0">
                <a:latin typeface="Verdana"/>
                <a:cs typeface="Verdana"/>
              </a:rPr>
              <a:t>n</a:t>
            </a:r>
            <a:r>
              <a:rPr sz="1800" spc="0" dirty="0" smtClean="0">
                <a:latin typeface="Verdana"/>
                <a:cs typeface="Verdana"/>
              </a:rPr>
              <a:t>, </a:t>
            </a:r>
            <a:r>
              <a:rPr sz="1800" spc="-9" dirty="0" smtClean="0">
                <a:latin typeface="Verdana"/>
                <a:cs typeface="Verdana"/>
              </a:rPr>
              <a:t>q</a:t>
            </a:r>
            <a:r>
              <a:rPr sz="1800" spc="0" dirty="0" smtClean="0">
                <a:latin typeface="Verdana"/>
                <a:cs typeface="Verdana"/>
              </a:rPr>
              <a:t>ue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cons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nef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e a 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st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mas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9" dirty="0" smtClean="0">
                <a:latin typeface="Verdana"/>
                <a:cs typeface="Verdana"/>
              </a:rPr>
              <a:t>lí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co</a:t>
            </a:r>
            <a:r>
              <a:rPr sz="1800" spc="2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jud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al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ara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-4" dirty="0" smtClean="0">
                <a:latin typeface="Verdana"/>
                <a:cs typeface="Verdana"/>
              </a:rPr>
              <a:t>ab</a:t>
            </a:r>
            <a:r>
              <a:rPr sz="1800" spc="0" dirty="0" smtClean="0">
                <a:latin typeface="Verdana"/>
                <a:cs typeface="Verdana"/>
              </a:rPr>
              <a:t>ar con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el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ro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ema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ns</a:t>
            </a:r>
            <a:r>
              <a:rPr sz="1800" spc="-4" dirty="0" smtClean="0">
                <a:latin typeface="Verdana"/>
                <a:cs typeface="Verdana"/>
              </a:rPr>
              <a:t>eg</a:t>
            </a:r>
            <a:r>
              <a:rPr sz="1800" spc="0" dirty="0" smtClean="0">
                <a:latin typeface="Verdana"/>
                <a:cs typeface="Verdana"/>
              </a:rPr>
              <a:t>ur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ad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ud</a:t>
            </a:r>
            <a:r>
              <a:rPr sz="1800" spc="-4" dirty="0" smtClean="0">
                <a:latin typeface="Verdana"/>
                <a:cs typeface="Verdana"/>
              </a:rPr>
              <a:t>ad</a:t>
            </a:r>
            <a:r>
              <a:rPr sz="1800" spc="0" dirty="0" smtClean="0">
                <a:latin typeface="Verdana"/>
                <a:cs typeface="Verdana"/>
              </a:rPr>
              <a:t>ana.</a:t>
            </a:r>
            <a:endParaRPr sz="1800">
              <a:latin typeface="Verdana"/>
              <a:cs typeface="Verdana"/>
            </a:endParaRPr>
          </a:p>
          <a:p>
            <a:pPr marL="12700" marR="62914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En Gua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em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a, Honduras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El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vad</a:t>
            </a:r>
            <a:r>
              <a:rPr sz="1800" spc="-4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r,</a:t>
            </a:r>
            <a:r>
              <a:rPr sz="1800" spc="-3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con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art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 d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l </a:t>
            </a:r>
            <a:endParaRPr sz="1800">
              <a:latin typeface="Verdana"/>
              <a:cs typeface="Verdana"/>
            </a:endParaRPr>
          </a:p>
          <a:p>
            <a:pPr marL="12700" marR="62914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ejé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to y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os cu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9" dirty="0" smtClean="0">
                <a:latin typeface="Verdana"/>
                <a:cs typeface="Verdana"/>
              </a:rPr>
              <a:t>li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,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ha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mp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em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3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una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9" dirty="0" smtClean="0">
                <a:latin typeface="Verdana"/>
                <a:cs typeface="Verdana"/>
              </a:rPr>
              <a:t>lí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ca </a:t>
            </a:r>
            <a:endParaRPr sz="1800">
              <a:latin typeface="Verdana"/>
              <a:cs typeface="Verdana"/>
            </a:endParaRPr>
          </a:p>
          <a:p>
            <a:pPr marL="12700" marR="62914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 "mano</a:t>
            </a:r>
            <a:r>
              <a:rPr sz="1800" spc="-4" dirty="0" smtClean="0">
                <a:latin typeface="Verdana"/>
                <a:cs typeface="Verdana"/>
              </a:rPr>
              <a:t> 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h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ro"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</a:t>
            </a:r>
            <a:r>
              <a:rPr sz="1800" spc="4" dirty="0" smtClean="0">
                <a:latin typeface="Verdana"/>
                <a:cs typeface="Verdana"/>
              </a:rPr>
              <a:t>"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ro to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anc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a"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contra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as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an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9" dirty="0" smtClean="0">
                <a:latin typeface="Verdana"/>
                <a:cs typeface="Verdana"/>
              </a:rPr>
              <a:t>ill</a:t>
            </a:r>
            <a:r>
              <a:rPr sz="1800" spc="0" dirty="0" smtClean="0">
                <a:latin typeface="Verdana"/>
                <a:cs typeface="Verdana"/>
              </a:rPr>
              <a:t>as </a:t>
            </a:r>
            <a:endParaRPr sz="1800">
              <a:latin typeface="Verdana"/>
              <a:cs typeface="Verdana"/>
            </a:endParaRPr>
          </a:p>
          <a:p>
            <a:pPr marL="12700" marR="62914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ju</a:t>
            </a:r>
            <a:r>
              <a:rPr sz="1800" spc="4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;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 ejem</a:t>
            </a:r>
            <a:r>
              <a:rPr sz="1800" spc="-9" dirty="0" smtClean="0">
                <a:latin typeface="Verdana"/>
                <a:cs typeface="Verdana"/>
              </a:rPr>
              <a:t>p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o,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El Sa</a:t>
            </a:r>
            <a:r>
              <a:rPr sz="1800" spc="1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vad</a:t>
            </a:r>
            <a:r>
              <a:rPr sz="1800" spc="-4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r,</a:t>
            </a:r>
            <a:r>
              <a:rPr sz="1800" spc="-2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han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ll</a:t>
            </a:r>
            <a:r>
              <a:rPr sz="1800" spc="0" dirty="0" smtClean="0">
                <a:latin typeface="Verdana"/>
                <a:cs typeface="Verdana"/>
              </a:rPr>
              <a:t>eva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 a ca</a:t>
            </a:r>
            <a:r>
              <a:rPr sz="1800" spc="-9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o </a:t>
            </a:r>
            <a:endParaRPr sz="1800">
              <a:latin typeface="Verdana"/>
              <a:cs typeface="Verdana"/>
            </a:endParaRPr>
          </a:p>
          <a:p>
            <a:pPr marL="12700" marR="62914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"b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rr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-2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vec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na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", </a:t>
            </a:r>
            <a:r>
              <a:rPr sz="1800" spc="-4" dirty="0" smtClean="0">
                <a:latin typeface="Verdana"/>
                <a:cs typeface="Verdana"/>
              </a:rPr>
              <a:t>q</a:t>
            </a:r>
            <a:r>
              <a:rPr sz="1800" spc="0" dirty="0" smtClean="0">
                <a:latin typeface="Verdana"/>
                <a:cs typeface="Verdana"/>
              </a:rPr>
              <a:t>ue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cu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an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atro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es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4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uer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 </a:t>
            </a:r>
            <a:endParaRPr sz="1800">
              <a:latin typeface="Verdana"/>
              <a:cs typeface="Verdana"/>
            </a:endParaRPr>
          </a:p>
          <a:p>
            <a:pPr marL="12700" marR="62914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v</a:t>
            </a:r>
            <a:r>
              <a:rPr sz="1800" spc="9" dirty="0" smtClean="0">
                <a:latin typeface="Verdana"/>
                <a:cs typeface="Verdana"/>
              </a:rPr>
              <a:t>il</a:t>
            </a:r>
            <a:r>
              <a:rPr sz="1800" spc="0" dirty="0" smtClean="0">
                <a:latin typeface="Verdana"/>
                <a:cs typeface="Verdana"/>
              </a:rPr>
              <a:t>.</a:t>
            </a:r>
            <a:r>
              <a:rPr sz="1800" spc="-2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Otros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s,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como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N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car</a:t>
            </a:r>
            <a:r>
              <a:rPr sz="1800" spc="-4" dirty="0" smtClean="0">
                <a:latin typeface="Verdana"/>
                <a:cs typeface="Verdana"/>
              </a:rPr>
              <a:t>ag</a:t>
            </a:r>
            <a:r>
              <a:rPr sz="1800" spc="0" dirty="0" smtClean="0">
                <a:latin typeface="Verdana"/>
                <a:cs typeface="Verdana"/>
              </a:rPr>
              <a:t>ua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</a:t>
            </a:r>
            <a:r>
              <a:rPr sz="1800" spc="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osta 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ca,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on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2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el </a:t>
            </a:r>
            <a:endParaRPr sz="1800">
              <a:latin typeface="Verdana"/>
              <a:cs typeface="Verdana"/>
            </a:endParaRPr>
          </a:p>
          <a:p>
            <a:pPr marL="12700" marR="62914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ro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ema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an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9" dirty="0" smtClean="0">
                <a:latin typeface="Verdana"/>
                <a:cs typeface="Verdana"/>
              </a:rPr>
              <a:t>ill</a:t>
            </a:r>
            <a:r>
              <a:rPr sz="1800" spc="0" dirty="0" smtClean="0">
                <a:latin typeface="Verdana"/>
                <a:cs typeface="Verdana"/>
              </a:rPr>
              <a:t>as no es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tan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o, 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am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én</a:t>
            </a:r>
            <a:r>
              <a:rPr sz="1800" spc="3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han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v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sto </a:t>
            </a:r>
            <a:endParaRPr sz="1800">
              <a:latin typeface="Verdana"/>
              <a:cs typeface="Verdana"/>
            </a:endParaRPr>
          </a:p>
          <a:p>
            <a:pPr marL="12700" marR="62914">
              <a:lnSpc>
                <a:spcPts val="2187"/>
              </a:lnSpc>
            </a:pP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nc</a:t>
            </a:r>
            <a:r>
              <a:rPr sz="1800" spc="-4" dirty="0" smtClean="0">
                <a:latin typeface="Verdana"/>
                <a:cs typeface="Verdana"/>
              </a:rPr>
              <a:t>re</a:t>
            </a:r>
            <a:r>
              <a:rPr sz="1800" spc="0" dirty="0" smtClean="0">
                <a:latin typeface="Verdana"/>
                <a:cs typeface="Verdana"/>
              </a:rPr>
              <a:t>m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</a:t>
            </a:r>
            <a:r>
              <a:rPr sz="1800" spc="-4" dirty="0" smtClean="0">
                <a:latin typeface="Verdana"/>
                <a:cs typeface="Verdana"/>
              </a:rPr>
              <a:t>ad</a:t>
            </a:r>
            <a:r>
              <a:rPr sz="1800" spc="0" dirty="0" smtClean="0">
                <a:latin typeface="Verdana"/>
                <a:cs typeface="Verdana"/>
              </a:rPr>
              <a:t>os 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us </a:t>
            </a:r>
            <a:r>
              <a:rPr sz="1800" spc="4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n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i</a:t>
            </a:r>
            <a:r>
              <a:rPr sz="1800" spc="0" dirty="0" smtClean="0">
                <a:latin typeface="Verdana"/>
                <a:cs typeface="Verdana"/>
              </a:rPr>
              <a:t>ns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ur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ad 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u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an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1659398"/>
            <a:ext cx="15414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5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3854593"/>
            <a:ext cx="15414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60"/>
              </a:lnSpc>
              <a:spcBef>
                <a:spcPts val="78"/>
              </a:spcBef>
            </a:pPr>
            <a:r>
              <a:rPr sz="14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47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7537" y="1628736"/>
            <a:ext cx="3981450" cy="44645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14297" y="683821"/>
            <a:ext cx="3369350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Int</a:t>
            </a:r>
            <a:r>
              <a:rPr sz="7950" b="1" spc="15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7950" b="1" spc="94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g</a:t>
            </a:r>
            <a:r>
              <a:rPr sz="7950" b="1" spc="5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aci</a:t>
            </a:r>
            <a:r>
              <a:rPr sz="7950" b="1" spc="14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ó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n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6882" y="683821"/>
            <a:ext cx="3650457" cy="5527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24">
              <a:lnSpc>
                <a:spcPts val="5305"/>
              </a:lnSpc>
              <a:spcBef>
                <a:spcPts val="265"/>
              </a:spcBef>
            </a:pPr>
            <a:r>
              <a:rPr sz="7950" b="1" spc="-8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7950" b="1" spc="144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gi</a:t>
            </a:r>
            <a:r>
              <a:rPr sz="7950" b="1" spc="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nal</a:t>
            </a:r>
            <a:endParaRPr sz="5300">
              <a:latin typeface="Times New Roman"/>
              <a:cs typeface="Times New Roman"/>
            </a:endParaRPr>
          </a:p>
          <a:p>
            <a:pPr marL="154049" marR="57781">
              <a:lnSpc>
                <a:spcPct val="100062"/>
              </a:lnSpc>
              <a:spcBef>
                <a:spcPts val="2006"/>
              </a:spcBef>
            </a:pPr>
            <a:r>
              <a:rPr sz="1150" spc="0" dirty="0" smtClean="0">
                <a:latin typeface="Verdana"/>
                <a:cs typeface="Verdana"/>
              </a:rPr>
              <a:t>Pese</a:t>
            </a:r>
            <a:r>
              <a:rPr sz="1150" spc="-25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a</a:t>
            </a:r>
            <a:r>
              <a:rPr sz="1150" spc="-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cept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r</a:t>
            </a:r>
            <a:r>
              <a:rPr sz="1150" spc="-2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el</a:t>
            </a:r>
            <a:r>
              <a:rPr sz="1150" spc="-1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hecho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de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q</a:t>
            </a:r>
            <a:r>
              <a:rPr sz="1150" spc="4" dirty="0" smtClean="0">
                <a:latin typeface="Verdana"/>
                <a:cs typeface="Verdana"/>
              </a:rPr>
              <a:t>u</a:t>
            </a:r>
            <a:r>
              <a:rPr sz="1150" spc="0" dirty="0" smtClean="0">
                <a:latin typeface="Verdana"/>
                <a:cs typeface="Verdana"/>
              </a:rPr>
              <a:t>e</a:t>
            </a:r>
            <a:r>
              <a:rPr sz="1150" spc="-1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el f</a:t>
            </a:r>
            <a:r>
              <a:rPr sz="1150" spc="4" dirty="0" smtClean="0">
                <a:latin typeface="Verdana"/>
                <a:cs typeface="Verdana"/>
              </a:rPr>
              <a:t>u</a:t>
            </a:r>
            <a:r>
              <a:rPr sz="1150" spc="0" dirty="0" smtClean="0">
                <a:latin typeface="Verdana"/>
                <a:cs typeface="Verdana"/>
              </a:rPr>
              <a:t>t</a:t>
            </a:r>
            <a:r>
              <a:rPr sz="1150" spc="4" dirty="0" smtClean="0">
                <a:latin typeface="Verdana"/>
                <a:cs typeface="Verdana"/>
              </a:rPr>
              <a:t>u</a:t>
            </a:r>
            <a:r>
              <a:rPr sz="1150" spc="0" dirty="0" smtClean="0">
                <a:latin typeface="Verdana"/>
                <a:cs typeface="Verdana"/>
              </a:rPr>
              <a:t>ro</a:t>
            </a:r>
            <a:r>
              <a:rPr sz="1150" spc="-3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de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a reg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ón</a:t>
            </a:r>
            <a:r>
              <a:rPr sz="1150" spc="-4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depen</a:t>
            </a:r>
            <a:r>
              <a:rPr sz="1150" spc="4" dirty="0" smtClean="0">
                <a:latin typeface="Verdana"/>
                <a:cs typeface="Verdana"/>
              </a:rPr>
              <a:t>d</a:t>
            </a:r>
            <a:r>
              <a:rPr sz="1150" spc="0" dirty="0" smtClean="0">
                <a:latin typeface="Verdana"/>
                <a:cs typeface="Verdana"/>
              </a:rPr>
              <a:t>e</a:t>
            </a:r>
            <a:r>
              <a:rPr sz="1150" spc="-1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de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a</a:t>
            </a:r>
            <a:r>
              <a:rPr sz="1150" spc="-1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n</a:t>
            </a:r>
            <a:r>
              <a:rPr sz="1150" spc="4" dirty="0" smtClean="0">
                <a:latin typeface="Verdana"/>
                <a:cs typeface="Verdana"/>
              </a:rPr>
              <a:t>t</a:t>
            </a:r>
            <a:r>
              <a:rPr sz="1150" spc="0" dirty="0" smtClean="0">
                <a:latin typeface="Verdana"/>
                <a:cs typeface="Verdana"/>
              </a:rPr>
              <a:t>egraci</a:t>
            </a:r>
            <a:r>
              <a:rPr sz="1150" spc="-4" dirty="0" smtClean="0">
                <a:latin typeface="Verdana"/>
                <a:cs typeface="Verdana"/>
              </a:rPr>
              <a:t>ó</a:t>
            </a:r>
            <a:r>
              <a:rPr sz="1150" spc="0" dirty="0" smtClean="0">
                <a:latin typeface="Verdana"/>
                <a:cs typeface="Verdana"/>
              </a:rPr>
              <a:t>n</a:t>
            </a:r>
            <a:r>
              <a:rPr sz="1150" spc="-3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po</a:t>
            </a:r>
            <a:r>
              <a:rPr sz="1150" spc="4" dirty="0" smtClean="0">
                <a:latin typeface="Verdana"/>
                <a:cs typeface="Verdana"/>
              </a:rPr>
              <a:t>lí</a:t>
            </a:r>
            <a:r>
              <a:rPr sz="1150" spc="0" dirty="0" smtClean="0">
                <a:latin typeface="Verdana"/>
                <a:cs typeface="Verdana"/>
              </a:rPr>
              <a:t>t</a:t>
            </a:r>
            <a:r>
              <a:rPr sz="1150" spc="9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ca</a:t>
            </a:r>
            <a:r>
              <a:rPr sz="1150" spc="-6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y ec</a:t>
            </a:r>
            <a:r>
              <a:rPr sz="1150" spc="-4" dirty="0" smtClean="0">
                <a:latin typeface="Verdana"/>
                <a:cs typeface="Verdana"/>
              </a:rPr>
              <a:t>o</a:t>
            </a:r>
            <a:r>
              <a:rPr sz="1150" spc="0" dirty="0" smtClean="0">
                <a:latin typeface="Verdana"/>
                <a:cs typeface="Verdana"/>
              </a:rPr>
              <a:t>nó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,</a:t>
            </a:r>
            <a:r>
              <a:rPr sz="1150" spc="-3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Centro</a:t>
            </a:r>
            <a:r>
              <a:rPr sz="1150" spc="-19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0" dirty="0" smtClean="0">
                <a:latin typeface="Verdana"/>
                <a:cs typeface="Verdana"/>
              </a:rPr>
              <a:t>ér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ca</a:t>
            </a:r>
            <a:r>
              <a:rPr sz="1150" spc="-25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enfren</a:t>
            </a:r>
            <a:r>
              <a:rPr sz="1150" spc="4" dirty="0" smtClean="0">
                <a:latin typeface="Verdana"/>
                <a:cs typeface="Verdana"/>
              </a:rPr>
              <a:t>t</a:t>
            </a:r>
            <a:r>
              <a:rPr sz="1150" spc="0" dirty="0" smtClean="0">
                <a:latin typeface="Verdana"/>
                <a:cs typeface="Verdana"/>
              </a:rPr>
              <a:t>a</a:t>
            </a:r>
            <a:r>
              <a:rPr sz="1150" spc="-2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ser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os obst</a:t>
            </a:r>
            <a:r>
              <a:rPr sz="1150" spc="4" dirty="0" smtClean="0">
                <a:latin typeface="Verdana"/>
                <a:cs typeface="Verdana"/>
              </a:rPr>
              <a:t>á</a:t>
            </a:r>
            <a:r>
              <a:rPr sz="1150" spc="0" dirty="0" smtClean="0">
                <a:latin typeface="Verdana"/>
                <a:cs typeface="Verdana"/>
              </a:rPr>
              <a:t>cu</a:t>
            </a:r>
            <a:r>
              <a:rPr sz="1150" spc="9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os</a:t>
            </a:r>
            <a:r>
              <a:rPr sz="1150" spc="-4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p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ra</a:t>
            </a:r>
            <a:r>
              <a:rPr sz="1150" spc="-29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ograr</a:t>
            </a:r>
            <a:r>
              <a:rPr sz="1150" spc="-3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u</a:t>
            </a:r>
            <a:r>
              <a:rPr sz="1150" spc="4" dirty="0" smtClean="0">
                <a:latin typeface="Verdana"/>
                <a:cs typeface="Verdana"/>
              </a:rPr>
              <a:t>n</a:t>
            </a:r>
            <a:r>
              <a:rPr sz="1150" spc="0" dirty="0" smtClean="0">
                <a:latin typeface="Verdana"/>
                <a:cs typeface="Verdana"/>
              </a:rPr>
              <a:t>a</a:t>
            </a:r>
            <a:r>
              <a:rPr sz="1150" spc="-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u</a:t>
            </a:r>
            <a:r>
              <a:rPr sz="1150" spc="4" dirty="0" smtClean="0">
                <a:latin typeface="Verdana"/>
                <a:cs typeface="Verdana"/>
              </a:rPr>
              <a:t>ni</a:t>
            </a:r>
            <a:r>
              <a:rPr sz="1150" spc="0" dirty="0" smtClean="0">
                <a:latin typeface="Verdana"/>
                <a:cs typeface="Verdana"/>
              </a:rPr>
              <a:t>d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d</a:t>
            </a:r>
            <a:r>
              <a:rPr sz="1150" spc="-4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q</a:t>
            </a:r>
            <a:r>
              <a:rPr sz="1150" spc="4" dirty="0" smtClean="0">
                <a:latin typeface="Verdana"/>
                <a:cs typeface="Verdana"/>
              </a:rPr>
              <a:t>u</a:t>
            </a:r>
            <a:r>
              <a:rPr sz="1150" spc="0" dirty="0" smtClean="0">
                <a:latin typeface="Verdana"/>
                <a:cs typeface="Verdana"/>
              </a:rPr>
              <a:t>e</a:t>
            </a:r>
            <a:r>
              <a:rPr sz="1150" spc="-19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e per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t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,</a:t>
            </a:r>
            <a:r>
              <a:rPr sz="1150" spc="-5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cceder,</a:t>
            </a:r>
            <a:r>
              <a:rPr sz="1150" spc="-3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-4" dirty="0" smtClean="0">
                <a:latin typeface="Verdana"/>
                <a:cs typeface="Verdana"/>
              </a:rPr>
              <a:t>om</a:t>
            </a:r>
            <a:r>
              <a:rPr sz="1150" spc="0" dirty="0" smtClean="0">
                <a:latin typeface="Verdana"/>
                <a:cs typeface="Verdana"/>
              </a:rPr>
              <a:t>o reg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ón,</a:t>
            </a:r>
            <a:r>
              <a:rPr sz="1150" spc="-2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a</a:t>
            </a:r>
            <a:r>
              <a:rPr sz="1150" spc="-1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a c</a:t>
            </a:r>
            <a:r>
              <a:rPr sz="1150" spc="-4" dirty="0" smtClean="0">
                <a:latin typeface="Verdana"/>
                <a:cs typeface="Verdana"/>
              </a:rPr>
              <a:t>o</a:t>
            </a:r>
            <a:r>
              <a:rPr sz="1150" spc="0" dirty="0" smtClean="0">
                <a:latin typeface="Verdana"/>
                <a:cs typeface="Verdana"/>
              </a:rPr>
              <a:t>op</a:t>
            </a:r>
            <a:r>
              <a:rPr sz="1150" spc="-4" dirty="0" smtClean="0">
                <a:latin typeface="Verdana"/>
                <a:cs typeface="Verdana"/>
              </a:rPr>
              <a:t>e</a:t>
            </a:r>
            <a:r>
              <a:rPr sz="1150" spc="0" dirty="0" smtClean="0">
                <a:latin typeface="Verdana"/>
                <a:cs typeface="Verdana"/>
              </a:rPr>
              <a:t>r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ón</a:t>
            </a:r>
            <a:r>
              <a:rPr sz="1150" spc="-4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n</a:t>
            </a:r>
            <a:r>
              <a:rPr sz="1150" spc="4" dirty="0" smtClean="0">
                <a:latin typeface="Verdana"/>
                <a:cs typeface="Verdana"/>
              </a:rPr>
              <a:t>t</a:t>
            </a:r>
            <a:r>
              <a:rPr sz="1150" spc="0" dirty="0" smtClean="0">
                <a:latin typeface="Verdana"/>
                <a:cs typeface="Verdana"/>
              </a:rPr>
              <a:t>ern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on</a:t>
            </a:r>
            <a:r>
              <a:rPr sz="1150" spc="-9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l</a:t>
            </a:r>
            <a:r>
              <a:rPr sz="1150" spc="-50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y</a:t>
            </a:r>
            <a:r>
              <a:rPr sz="1150" spc="-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enfren</a:t>
            </a:r>
            <a:r>
              <a:rPr sz="1150" spc="4" dirty="0" smtClean="0">
                <a:latin typeface="Verdana"/>
                <a:cs typeface="Verdana"/>
              </a:rPr>
              <a:t>ta</a:t>
            </a:r>
            <a:r>
              <a:rPr sz="1150" spc="0" dirty="0" smtClean="0">
                <a:latin typeface="Verdana"/>
                <a:cs typeface="Verdana"/>
              </a:rPr>
              <a:t>r</a:t>
            </a:r>
            <a:r>
              <a:rPr sz="1150" spc="-4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os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ret</a:t>
            </a:r>
            <a:r>
              <a:rPr sz="1150" spc="-4" dirty="0" smtClean="0">
                <a:latin typeface="Verdana"/>
                <a:cs typeface="Verdana"/>
              </a:rPr>
              <a:t>o</a:t>
            </a:r>
            <a:r>
              <a:rPr sz="1150" spc="0" dirty="0" smtClean="0">
                <a:latin typeface="Verdana"/>
                <a:cs typeface="Verdana"/>
              </a:rPr>
              <a:t>s ec</a:t>
            </a:r>
            <a:r>
              <a:rPr sz="1150" spc="-4" dirty="0" smtClean="0">
                <a:latin typeface="Verdana"/>
                <a:cs typeface="Verdana"/>
              </a:rPr>
              <a:t>o</a:t>
            </a:r>
            <a:r>
              <a:rPr sz="1150" spc="0" dirty="0" smtClean="0">
                <a:latin typeface="Verdana"/>
                <a:cs typeface="Verdana"/>
              </a:rPr>
              <a:t>nó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-4" dirty="0" smtClean="0">
                <a:latin typeface="Verdana"/>
                <a:cs typeface="Verdana"/>
              </a:rPr>
              <a:t>o</a:t>
            </a:r>
            <a:r>
              <a:rPr sz="1150" spc="0" dirty="0" smtClean="0">
                <a:latin typeface="Verdana"/>
                <a:cs typeface="Verdana"/>
              </a:rPr>
              <a:t>s,</a:t>
            </a:r>
            <a:r>
              <a:rPr sz="1150" spc="-2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s</a:t>
            </a:r>
            <a:r>
              <a:rPr sz="1150" spc="-4" dirty="0" smtClean="0">
                <a:latin typeface="Verdana"/>
                <a:cs typeface="Verdana"/>
              </a:rPr>
              <a:t>o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4" dirty="0" smtClean="0">
                <a:latin typeface="Verdana"/>
                <a:cs typeface="Verdana"/>
              </a:rPr>
              <a:t>ial</a:t>
            </a:r>
            <a:r>
              <a:rPr sz="1150" spc="0" dirty="0" smtClean="0">
                <a:latin typeface="Verdana"/>
                <a:cs typeface="Verdana"/>
              </a:rPr>
              <a:t>es</a:t>
            </a:r>
            <a:r>
              <a:rPr sz="1150" spc="-1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y</a:t>
            </a:r>
            <a:r>
              <a:rPr sz="1150" spc="-1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po</a:t>
            </a:r>
            <a:r>
              <a:rPr sz="1150" spc="4" dirty="0" smtClean="0">
                <a:latin typeface="Verdana"/>
                <a:cs typeface="Verdana"/>
              </a:rPr>
              <a:t>lí</a:t>
            </a:r>
            <a:r>
              <a:rPr sz="1150" spc="0" dirty="0" smtClean="0">
                <a:latin typeface="Verdana"/>
                <a:cs typeface="Verdana"/>
              </a:rPr>
              <a:t>t</a:t>
            </a:r>
            <a:r>
              <a:rPr sz="1150" spc="9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-4" dirty="0" smtClean="0">
                <a:latin typeface="Verdana"/>
                <a:cs typeface="Verdana"/>
              </a:rPr>
              <a:t>o</a:t>
            </a:r>
            <a:r>
              <a:rPr sz="1150" spc="0" dirty="0" smtClean="0">
                <a:latin typeface="Verdana"/>
                <a:cs typeface="Verdana"/>
              </a:rPr>
              <a:t>s</a:t>
            </a:r>
            <a:r>
              <a:rPr sz="1150" spc="-3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q</a:t>
            </a:r>
            <a:r>
              <a:rPr sz="1150" spc="4" dirty="0" smtClean="0">
                <a:latin typeface="Verdana"/>
                <a:cs typeface="Verdana"/>
              </a:rPr>
              <a:t>u</a:t>
            </a:r>
            <a:r>
              <a:rPr sz="1150" spc="0" dirty="0" smtClean="0">
                <a:latin typeface="Verdana"/>
                <a:cs typeface="Verdana"/>
              </a:rPr>
              <a:t>e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a</a:t>
            </a:r>
            <a:endParaRPr sz="1150">
              <a:latin typeface="Verdana"/>
              <a:cs typeface="Verdana"/>
            </a:endParaRPr>
          </a:p>
          <a:p>
            <a:pPr marL="154049">
              <a:lnSpc>
                <a:spcPts val="1380"/>
              </a:lnSpc>
              <a:spcBef>
                <a:spcPts val="104"/>
              </a:spcBef>
            </a:pP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ct</a:t>
            </a:r>
            <a:r>
              <a:rPr sz="1150" spc="4" dirty="0" smtClean="0">
                <a:latin typeface="Verdana"/>
                <a:cs typeface="Verdana"/>
              </a:rPr>
              <a:t>ual</a:t>
            </a:r>
            <a:r>
              <a:rPr sz="1150" spc="-4" dirty="0" smtClean="0">
                <a:latin typeface="Verdana"/>
                <a:cs typeface="Verdana"/>
              </a:rPr>
              <a:t>i</a:t>
            </a:r>
            <a:r>
              <a:rPr sz="1150" spc="-9" dirty="0" smtClean="0">
                <a:latin typeface="Verdana"/>
                <a:cs typeface="Verdana"/>
              </a:rPr>
              <a:t>da</a:t>
            </a:r>
            <a:r>
              <a:rPr sz="1150" spc="0" dirty="0" smtClean="0">
                <a:latin typeface="Verdana"/>
                <a:cs typeface="Verdana"/>
              </a:rPr>
              <a:t>d</a:t>
            </a:r>
            <a:r>
              <a:rPr sz="1150" spc="-5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e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present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;</a:t>
            </a:r>
            <a:r>
              <a:rPr sz="1150" spc="-2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no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s</a:t>
            </a:r>
            <a:r>
              <a:rPr sz="1150" spc="-4" dirty="0" smtClean="0">
                <a:latin typeface="Verdana"/>
                <a:cs typeface="Verdana"/>
              </a:rPr>
              <a:t>o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o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en</a:t>
            </a:r>
            <a:r>
              <a:rPr sz="1150" spc="-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el</a:t>
            </a:r>
            <a:r>
              <a:rPr sz="1150" spc="-1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0" dirty="0" smtClean="0">
                <a:latin typeface="Verdana"/>
                <a:cs typeface="Verdana"/>
              </a:rPr>
              <a:t>po del desarro</a:t>
            </a:r>
            <a:r>
              <a:rPr sz="1150" spc="9" dirty="0" smtClean="0">
                <a:latin typeface="Verdana"/>
                <a:cs typeface="Verdana"/>
              </a:rPr>
              <a:t>l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o</a:t>
            </a:r>
            <a:r>
              <a:rPr sz="1150" spc="-5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ec</a:t>
            </a:r>
            <a:r>
              <a:rPr sz="1150" spc="-4" dirty="0" smtClean="0">
                <a:latin typeface="Verdana"/>
                <a:cs typeface="Verdana"/>
              </a:rPr>
              <a:t>o</a:t>
            </a:r>
            <a:r>
              <a:rPr sz="1150" spc="0" dirty="0" smtClean="0">
                <a:latin typeface="Verdana"/>
                <a:cs typeface="Verdana"/>
              </a:rPr>
              <a:t>nó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-4" dirty="0" smtClean="0">
                <a:latin typeface="Verdana"/>
                <a:cs typeface="Verdana"/>
              </a:rPr>
              <a:t>o</a:t>
            </a:r>
            <a:r>
              <a:rPr sz="1150" spc="0" dirty="0" smtClean="0">
                <a:latin typeface="Verdana"/>
                <a:cs typeface="Verdana"/>
              </a:rPr>
              <a:t>; s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no,</a:t>
            </a:r>
            <a:r>
              <a:rPr sz="1150" spc="-29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de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4" dirty="0" smtClean="0">
                <a:latin typeface="Verdana"/>
                <a:cs typeface="Verdana"/>
              </a:rPr>
              <a:t>á</a:t>
            </a:r>
            <a:r>
              <a:rPr sz="1150" spc="0" dirty="0" smtClean="0">
                <a:latin typeface="Verdana"/>
                <a:cs typeface="Verdana"/>
              </a:rPr>
              <a:t>s,</a:t>
            </a:r>
            <a:r>
              <a:rPr sz="1150" spc="-2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en</a:t>
            </a:r>
            <a:r>
              <a:rPr sz="1150" spc="-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a c</a:t>
            </a:r>
            <a:r>
              <a:rPr sz="1150" spc="-4" dirty="0" smtClean="0">
                <a:latin typeface="Verdana"/>
                <a:cs typeface="Verdana"/>
              </a:rPr>
              <a:t>o</a:t>
            </a:r>
            <a:r>
              <a:rPr sz="1150" spc="0" dirty="0" smtClean="0">
                <a:latin typeface="Verdana"/>
                <a:cs typeface="Verdana"/>
              </a:rPr>
              <a:t>nserv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ón</a:t>
            </a:r>
            <a:r>
              <a:rPr sz="1150" spc="-5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0" dirty="0" smtClean="0">
                <a:latin typeface="Verdana"/>
                <a:cs typeface="Verdana"/>
              </a:rPr>
              <a:t>b</a:t>
            </a:r>
            <a:r>
              <a:rPr sz="1150" spc="9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ent</a:t>
            </a:r>
            <a:r>
              <a:rPr sz="1150" spc="4" dirty="0" smtClean="0">
                <a:latin typeface="Verdana"/>
                <a:cs typeface="Verdana"/>
              </a:rPr>
              <a:t>al</a:t>
            </a:r>
            <a:r>
              <a:rPr sz="1150" spc="0" dirty="0" smtClean="0">
                <a:latin typeface="Verdana"/>
                <a:cs typeface="Verdana"/>
              </a:rPr>
              <a:t>,</a:t>
            </a:r>
            <a:r>
              <a:rPr sz="1150" spc="-5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a</a:t>
            </a:r>
            <a:r>
              <a:rPr sz="1150" spc="-1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uc</a:t>
            </a:r>
            <a:r>
              <a:rPr sz="1150" spc="4" dirty="0" smtClean="0">
                <a:latin typeface="Verdana"/>
                <a:cs typeface="Verdana"/>
              </a:rPr>
              <a:t>h</a:t>
            </a:r>
            <a:r>
              <a:rPr sz="1150" spc="0" dirty="0" smtClean="0">
                <a:latin typeface="Verdana"/>
                <a:cs typeface="Verdana"/>
              </a:rPr>
              <a:t>a</a:t>
            </a:r>
            <a:r>
              <a:rPr sz="1150" spc="-3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-4" dirty="0" smtClean="0">
                <a:latin typeface="Verdana"/>
                <a:cs typeface="Verdana"/>
              </a:rPr>
              <a:t>o</a:t>
            </a:r>
            <a:r>
              <a:rPr sz="1150" spc="0" dirty="0" smtClean="0">
                <a:latin typeface="Verdana"/>
                <a:cs typeface="Verdana"/>
              </a:rPr>
              <a:t>n</a:t>
            </a:r>
            <a:r>
              <a:rPr sz="1150" spc="4" dirty="0" smtClean="0">
                <a:latin typeface="Verdana"/>
                <a:cs typeface="Verdana"/>
              </a:rPr>
              <a:t>t</a:t>
            </a:r>
            <a:r>
              <a:rPr sz="1150" spc="0" dirty="0" smtClean="0">
                <a:latin typeface="Verdana"/>
                <a:cs typeface="Verdana"/>
              </a:rPr>
              <a:t>ra</a:t>
            </a:r>
            <a:r>
              <a:rPr sz="1150" spc="-1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el n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rcotrá</a:t>
            </a:r>
            <a:r>
              <a:rPr sz="1150" spc="-4" dirty="0" smtClean="0">
                <a:latin typeface="Verdana"/>
                <a:cs typeface="Verdana"/>
              </a:rPr>
              <a:t>fi</a:t>
            </a:r>
            <a:r>
              <a:rPr sz="1150" spc="0" dirty="0" smtClean="0">
                <a:latin typeface="Verdana"/>
                <a:cs typeface="Verdana"/>
              </a:rPr>
              <a:t>co</a:t>
            </a:r>
            <a:r>
              <a:rPr sz="1150" spc="-4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y</a:t>
            </a:r>
            <a:r>
              <a:rPr sz="1150" spc="-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el</a:t>
            </a:r>
            <a:r>
              <a:rPr sz="1150" spc="-1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tr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s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ego</a:t>
            </a:r>
            <a:r>
              <a:rPr sz="1150" spc="-25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de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r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4" dirty="0" smtClean="0">
                <a:latin typeface="Verdana"/>
                <a:cs typeface="Verdana"/>
              </a:rPr>
              <a:t>as</a:t>
            </a:r>
            <a:r>
              <a:rPr sz="1150" spc="0" dirty="0" smtClean="0">
                <a:latin typeface="Verdana"/>
                <a:cs typeface="Verdana"/>
              </a:rPr>
              <a:t>;</a:t>
            </a:r>
            <a:r>
              <a:rPr sz="1150" spc="-2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entre</a:t>
            </a:r>
            <a:endParaRPr sz="1150">
              <a:latin typeface="Verdana"/>
              <a:cs typeface="Verdana"/>
            </a:endParaRPr>
          </a:p>
          <a:p>
            <a:pPr marL="154049" marR="13924">
              <a:lnSpc>
                <a:spcPts val="1345"/>
              </a:lnSpc>
            </a:pPr>
            <a:r>
              <a:rPr sz="1725" spc="0" baseline="-2384" dirty="0" smtClean="0">
                <a:latin typeface="Verdana"/>
                <a:cs typeface="Verdana"/>
              </a:rPr>
              <a:t>otr</a:t>
            </a:r>
            <a:r>
              <a:rPr sz="1725" spc="-4" baseline="-2384" dirty="0" smtClean="0">
                <a:latin typeface="Verdana"/>
                <a:cs typeface="Verdana"/>
              </a:rPr>
              <a:t>o</a:t>
            </a:r>
            <a:r>
              <a:rPr sz="1725" spc="0" baseline="-2384" dirty="0" smtClean="0">
                <a:latin typeface="Verdana"/>
                <a:cs typeface="Verdana"/>
              </a:rPr>
              <a:t>s.</a:t>
            </a:r>
            <a:endParaRPr sz="1150">
              <a:latin typeface="Verdana"/>
              <a:cs typeface="Verdana"/>
            </a:endParaRPr>
          </a:p>
          <a:p>
            <a:pPr marL="154049" marR="2105">
              <a:lnSpc>
                <a:spcPts val="1380"/>
              </a:lnSpc>
              <a:spcBef>
                <a:spcPts val="36"/>
              </a:spcBef>
            </a:pPr>
            <a:r>
              <a:rPr sz="1150" spc="-4" dirty="0" smtClean="0">
                <a:latin typeface="Verdana"/>
                <a:cs typeface="Verdana"/>
              </a:rPr>
              <a:t>Lo</a:t>
            </a:r>
            <a:r>
              <a:rPr sz="1150" spc="0" dirty="0" smtClean="0">
                <a:latin typeface="Verdana"/>
                <a:cs typeface="Verdana"/>
              </a:rPr>
              <a:t>s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lí</a:t>
            </a:r>
            <a:r>
              <a:rPr sz="1150" spc="0" dirty="0" smtClean="0">
                <a:latin typeface="Verdana"/>
                <a:cs typeface="Verdana"/>
              </a:rPr>
              <a:t>de</a:t>
            </a:r>
            <a:r>
              <a:rPr sz="1150" spc="-4" dirty="0" smtClean="0">
                <a:latin typeface="Verdana"/>
                <a:cs typeface="Verdana"/>
              </a:rPr>
              <a:t>re</a:t>
            </a:r>
            <a:r>
              <a:rPr sz="1150" spc="0" dirty="0" smtClean="0">
                <a:latin typeface="Verdana"/>
                <a:cs typeface="Verdana"/>
              </a:rPr>
              <a:t>s</a:t>
            </a:r>
            <a:r>
              <a:rPr sz="1150" spc="-3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-4" dirty="0" smtClean="0">
                <a:latin typeface="Verdana"/>
                <a:cs typeface="Verdana"/>
              </a:rPr>
              <a:t>e</a:t>
            </a:r>
            <a:r>
              <a:rPr sz="1150" spc="0" dirty="0" smtClean="0">
                <a:latin typeface="Verdana"/>
                <a:cs typeface="Verdana"/>
              </a:rPr>
              <a:t>ntroa</a:t>
            </a:r>
            <a:r>
              <a:rPr sz="1150" spc="-4" dirty="0" smtClean="0">
                <a:latin typeface="Verdana"/>
                <a:cs typeface="Verdana"/>
              </a:rPr>
              <a:t>me</a:t>
            </a:r>
            <a:r>
              <a:rPr sz="1150" spc="0" dirty="0" smtClean="0">
                <a:latin typeface="Verdana"/>
                <a:cs typeface="Verdana"/>
              </a:rPr>
              <a:t>r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canos</a:t>
            </a:r>
            <a:r>
              <a:rPr sz="1150" spc="-5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h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n</a:t>
            </a:r>
            <a:r>
              <a:rPr sz="1150" spc="-1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fo</a:t>
            </a:r>
            <a:r>
              <a:rPr sz="1150" spc="-9" dirty="0" smtClean="0">
                <a:latin typeface="Verdana"/>
                <a:cs typeface="Verdana"/>
              </a:rPr>
              <a:t>m</a:t>
            </a:r>
            <a:r>
              <a:rPr sz="1150" spc="-4" dirty="0" smtClean="0">
                <a:latin typeface="Verdana"/>
                <a:cs typeface="Verdana"/>
              </a:rPr>
              <a:t>e</a:t>
            </a:r>
            <a:r>
              <a:rPr sz="1150" spc="0" dirty="0" smtClean="0">
                <a:latin typeface="Verdana"/>
                <a:cs typeface="Verdana"/>
              </a:rPr>
              <a:t>nt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do</a:t>
            </a:r>
            <a:r>
              <a:rPr sz="1150" spc="-3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a react</a:t>
            </a:r>
            <a:r>
              <a:rPr sz="1150" spc="9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v</a:t>
            </a:r>
            <a:r>
              <a:rPr sz="1150" spc="-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-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ón</a:t>
            </a:r>
            <a:r>
              <a:rPr sz="1150" spc="-5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del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Merca</a:t>
            </a:r>
            <a:r>
              <a:rPr sz="1150" spc="4" dirty="0" smtClean="0">
                <a:latin typeface="Verdana"/>
                <a:cs typeface="Verdana"/>
              </a:rPr>
              <a:t>d</a:t>
            </a:r>
            <a:r>
              <a:rPr sz="1150" spc="0" dirty="0" smtClean="0">
                <a:latin typeface="Verdana"/>
                <a:cs typeface="Verdana"/>
              </a:rPr>
              <a:t>o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Co</a:t>
            </a:r>
            <a:r>
              <a:rPr sz="1150" spc="-9" dirty="0" smtClean="0">
                <a:latin typeface="Verdana"/>
                <a:cs typeface="Verdana"/>
              </a:rPr>
              <a:t>m</a:t>
            </a:r>
            <a:r>
              <a:rPr sz="1150" spc="0" dirty="0" smtClean="0">
                <a:latin typeface="Verdana"/>
                <a:cs typeface="Verdana"/>
              </a:rPr>
              <a:t>ún Centroam</a:t>
            </a:r>
            <a:r>
              <a:rPr sz="1150" spc="-4" dirty="0" smtClean="0">
                <a:latin typeface="Verdana"/>
                <a:cs typeface="Verdana"/>
              </a:rPr>
              <a:t>e</a:t>
            </a:r>
            <a:r>
              <a:rPr sz="1150" spc="0" dirty="0" smtClean="0">
                <a:latin typeface="Verdana"/>
                <a:cs typeface="Verdana"/>
              </a:rPr>
              <a:t>r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-9" dirty="0" smtClean="0">
                <a:latin typeface="Verdana"/>
                <a:cs typeface="Verdana"/>
              </a:rPr>
              <a:t>an</a:t>
            </a:r>
            <a:r>
              <a:rPr sz="1150" spc="0" dirty="0" smtClean="0">
                <a:latin typeface="Verdana"/>
                <a:cs typeface="Verdana"/>
              </a:rPr>
              <a:t>o</a:t>
            </a:r>
            <a:r>
              <a:rPr sz="1150" spc="-4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y</a:t>
            </a:r>
            <a:r>
              <a:rPr sz="1150" spc="-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a</a:t>
            </a:r>
            <a:r>
              <a:rPr sz="1150" spc="-29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n</a:t>
            </a:r>
            <a:r>
              <a:rPr sz="1150" spc="4" dirty="0" smtClean="0">
                <a:latin typeface="Verdana"/>
                <a:cs typeface="Verdana"/>
              </a:rPr>
              <a:t>t</a:t>
            </a:r>
            <a:r>
              <a:rPr sz="1150" spc="0" dirty="0" smtClean="0">
                <a:latin typeface="Verdana"/>
                <a:cs typeface="Verdana"/>
              </a:rPr>
              <a:t>egrac</a:t>
            </a:r>
            <a:r>
              <a:rPr sz="1150" spc="9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ón</a:t>
            </a:r>
            <a:r>
              <a:rPr sz="1150" spc="-4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-4" dirty="0" smtClean="0">
                <a:latin typeface="Verdana"/>
                <a:cs typeface="Verdana"/>
              </a:rPr>
              <a:t>om</a:t>
            </a:r>
            <a:r>
              <a:rPr sz="1150" spc="0" dirty="0" smtClean="0">
                <a:latin typeface="Verdana"/>
                <a:cs typeface="Verdana"/>
              </a:rPr>
              <a:t>o un 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0" dirty="0" smtClean="0">
                <a:latin typeface="Verdana"/>
                <a:cs typeface="Verdana"/>
              </a:rPr>
              <a:t>ed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o</a:t>
            </a:r>
            <a:r>
              <a:rPr sz="1150" spc="-3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de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0" dirty="0" smtClean="0">
                <a:latin typeface="Verdana"/>
                <a:cs typeface="Verdana"/>
              </a:rPr>
              <a:t>ej</a:t>
            </a:r>
            <a:r>
              <a:rPr sz="1150" spc="-4" dirty="0" smtClean="0">
                <a:latin typeface="Verdana"/>
                <a:cs typeface="Verdana"/>
              </a:rPr>
              <a:t>o</a:t>
            </a:r>
            <a:r>
              <a:rPr sz="1150" spc="0" dirty="0" smtClean="0">
                <a:latin typeface="Verdana"/>
                <a:cs typeface="Verdana"/>
              </a:rPr>
              <a:t>r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r</a:t>
            </a:r>
            <a:r>
              <a:rPr sz="1150" spc="-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la</a:t>
            </a:r>
            <a:r>
              <a:rPr sz="1150" spc="0" dirty="0" smtClean="0">
                <a:latin typeface="Verdana"/>
                <a:cs typeface="Verdana"/>
              </a:rPr>
              <a:t>s</a:t>
            </a:r>
            <a:r>
              <a:rPr sz="1150" spc="-2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-4" dirty="0" smtClean="0">
                <a:latin typeface="Verdana"/>
                <a:cs typeface="Verdana"/>
              </a:rPr>
              <a:t>o</a:t>
            </a:r>
            <a:r>
              <a:rPr sz="1150" spc="0" dirty="0" smtClean="0">
                <a:latin typeface="Verdana"/>
                <a:cs typeface="Verdana"/>
              </a:rPr>
              <a:t>n</a:t>
            </a:r>
            <a:r>
              <a:rPr sz="1150" spc="4" dirty="0" smtClean="0">
                <a:latin typeface="Verdana"/>
                <a:cs typeface="Verdana"/>
              </a:rPr>
              <a:t>di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ones</a:t>
            </a:r>
            <a:r>
              <a:rPr sz="1150" spc="-3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del</a:t>
            </a:r>
            <a:endParaRPr sz="1150">
              <a:latin typeface="Verdana"/>
              <a:cs typeface="Verdana"/>
            </a:endParaRPr>
          </a:p>
          <a:p>
            <a:pPr marL="154049" marR="58710">
              <a:lnSpc>
                <a:spcPts val="1380"/>
              </a:lnSpc>
            </a:pPr>
            <a:r>
              <a:rPr sz="1150" spc="0" dirty="0" smtClean="0">
                <a:latin typeface="Verdana"/>
                <a:cs typeface="Verdana"/>
              </a:rPr>
              <a:t>desarro</a:t>
            </a:r>
            <a:r>
              <a:rPr sz="1150" spc="9" dirty="0" smtClean="0">
                <a:latin typeface="Verdana"/>
                <a:cs typeface="Verdana"/>
              </a:rPr>
              <a:t>l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o</a:t>
            </a:r>
            <a:r>
              <a:rPr sz="1150" spc="-5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ec</a:t>
            </a:r>
            <a:r>
              <a:rPr sz="1150" spc="-4" dirty="0" smtClean="0">
                <a:latin typeface="Verdana"/>
                <a:cs typeface="Verdana"/>
              </a:rPr>
              <a:t>o</a:t>
            </a:r>
            <a:r>
              <a:rPr sz="1150" spc="0" dirty="0" smtClean="0">
                <a:latin typeface="Verdana"/>
                <a:cs typeface="Verdana"/>
              </a:rPr>
              <a:t>nó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co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y</a:t>
            </a:r>
            <a:r>
              <a:rPr sz="1150" spc="-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el</a:t>
            </a:r>
            <a:r>
              <a:rPr sz="1150" spc="-1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progreso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s</a:t>
            </a:r>
            <a:r>
              <a:rPr sz="1150" spc="-4" dirty="0" smtClean="0">
                <a:latin typeface="Verdana"/>
                <a:cs typeface="Verdana"/>
              </a:rPr>
              <a:t>o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4" dirty="0" smtClean="0">
                <a:latin typeface="Verdana"/>
                <a:cs typeface="Verdana"/>
              </a:rPr>
              <a:t>ial</a:t>
            </a:r>
            <a:r>
              <a:rPr sz="1150" spc="0" dirty="0" smtClean="0">
                <a:latin typeface="Verdana"/>
                <a:cs typeface="Verdana"/>
              </a:rPr>
              <a:t>;</a:t>
            </a:r>
            <a:r>
              <a:rPr sz="1150" spc="-3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h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n f</a:t>
            </a:r>
            <a:r>
              <a:rPr sz="1150" spc="9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r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-9" dirty="0" smtClean="0">
                <a:latin typeface="Verdana"/>
                <a:cs typeface="Verdana"/>
              </a:rPr>
              <a:t>d</a:t>
            </a:r>
            <a:r>
              <a:rPr sz="1150" spc="0" dirty="0" smtClean="0">
                <a:latin typeface="Verdana"/>
                <a:cs typeface="Verdana"/>
              </a:rPr>
              <a:t>o</a:t>
            </a:r>
            <a:r>
              <a:rPr sz="1150" spc="-4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cuerdos</a:t>
            </a:r>
            <a:r>
              <a:rPr sz="1150" spc="-1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de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u</a:t>
            </a:r>
            <a:r>
              <a:rPr sz="1150" spc="4" dirty="0" smtClean="0">
                <a:latin typeface="Verdana"/>
                <a:cs typeface="Verdana"/>
              </a:rPr>
              <a:t>ni</a:t>
            </a:r>
            <a:r>
              <a:rPr sz="1150" spc="0" dirty="0" smtClean="0">
                <a:latin typeface="Verdana"/>
                <a:cs typeface="Verdana"/>
              </a:rPr>
              <a:t>d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d</a:t>
            </a:r>
            <a:r>
              <a:rPr sz="1150" spc="-4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y</a:t>
            </a:r>
            <a:r>
              <a:rPr sz="1150" spc="-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-4" dirty="0" smtClean="0">
                <a:latin typeface="Verdana"/>
                <a:cs typeface="Verdana"/>
              </a:rPr>
              <a:t>o</a:t>
            </a:r>
            <a:r>
              <a:rPr sz="1150" spc="0" dirty="0" smtClean="0">
                <a:latin typeface="Verdana"/>
                <a:cs typeface="Verdana"/>
              </a:rPr>
              <a:t>op</a:t>
            </a:r>
            <a:r>
              <a:rPr sz="1150" spc="-4" dirty="0" smtClean="0">
                <a:latin typeface="Verdana"/>
                <a:cs typeface="Verdana"/>
              </a:rPr>
              <a:t>e</a:t>
            </a:r>
            <a:r>
              <a:rPr sz="1150" spc="0" dirty="0" smtClean="0">
                <a:latin typeface="Verdana"/>
                <a:cs typeface="Verdana"/>
              </a:rPr>
              <a:t>r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ón 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0" dirty="0" smtClean="0">
                <a:latin typeface="Verdana"/>
                <a:cs typeface="Verdana"/>
              </a:rPr>
              <a:t>u</a:t>
            </a:r>
            <a:r>
              <a:rPr sz="1150" spc="4" dirty="0" smtClean="0">
                <a:latin typeface="Verdana"/>
                <a:cs typeface="Verdana"/>
              </a:rPr>
              <a:t>t</a:t>
            </a:r>
            <a:r>
              <a:rPr sz="1150" spc="0" dirty="0" smtClean="0">
                <a:latin typeface="Verdana"/>
                <a:cs typeface="Verdana"/>
              </a:rPr>
              <a:t>ua</a:t>
            </a:r>
            <a:r>
              <a:rPr sz="1150" spc="-3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y</a:t>
            </a:r>
            <a:r>
              <a:rPr sz="1150" spc="-1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creado</a:t>
            </a:r>
            <a:r>
              <a:rPr sz="1150" spc="-19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ns</a:t>
            </a:r>
            <a:r>
              <a:rPr sz="1150" spc="4" dirty="0" smtClean="0">
                <a:latin typeface="Verdana"/>
                <a:cs typeface="Verdana"/>
              </a:rPr>
              <a:t>ti</a:t>
            </a:r>
            <a:r>
              <a:rPr sz="1150" spc="0" dirty="0" smtClean="0">
                <a:latin typeface="Verdana"/>
                <a:cs typeface="Verdana"/>
              </a:rPr>
              <a:t>t</a:t>
            </a:r>
            <a:r>
              <a:rPr sz="1150" spc="4" dirty="0" smtClean="0">
                <a:latin typeface="Verdana"/>
                <a:cs typeface="Verdana"/>
              </a:rPr>
              <a:t>u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-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ones</a:t>
            </a:r>
            <a:r>
              <a:rPr sz="1150" spc="-4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p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ra</a:t>
            </a:r>
            <a:r>
              <a:rPr sz="1150" spc="-29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ograr</a:t>
            </a:r>
            <a:r>
              <a:rPr sz="1150" spc="9" dirty="0" smtClean="0">
                <a:latin typeface="Verdana"/>
                <a:cs typeface="Verdana"/>
              </a:rPr>
              <a:t>l</a:t>
            </a:r>
            <a:r>
              <a:rPr sz="1150" spc="-9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, c</a:t>
            </a:r>
            <a:r>
              <a:rPr sz="1150" spc="-4" dirty="0" smtClean="0">
                <a:latin typeface="Verdana"/>
                <a:cs typeface="Verdana"/>
              </a:rPr>
              <a:t>om</a:t>
            </a:r>
            <a:r>
              <a:rPr sz="1150" spc="0" dirty="0" smtClean="0">
                <a:latin typeface="Verdana"/>
                <a:cs typeface="Verdana"/>
              </a:rPr>
              <a:t>o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el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Si</a:t>
            </a:r>
            <a:r>
              <a:rPr sz="1150" spc="0" dirty="0" smtClean="0">
                <a:latin typeface="Verdana"/>
                <a:cs typeface="Verdana"/>
              </a:rPr>
              <a:t>ste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0" dirty="0" smtClean="0">
                <a:latin typeface="Verdana"/>
                <a:cs typeface="Verdana"/>
              </a:rPr>
              <a:t>a</a:t>
            </a:r>
            <a:r>
              <a:rPr sz="1150" spc="-2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de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n</a:t>
            </a:r>
            <a:r>
              <a:rPr sz="1150" spc="4" dirty="0" smtClean="0">
                <a:latin typeface="Verdana"/>
                <a:cs typeface="Verdana"/>
              </a:rPr>
              <a:t>t</a:t>
            </a:r>
            <a:r>
              <a:rPr sz="1150" spc="0" dirty="0" smtClean="0">
                <a:latin typeface="Verdana"/>
                <a:cs typeface="Verdana"/>
              </a:rPr>
              <a:t>egrac</a:t>
            </a:r>
            <a:r>
              <a:rPr sz="1150" spc="9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ón Centroam</a:t>
            </a:r>
            <a:r>
              <a:rPr sz="1150" spc="-4" dirty="0" smtClean="0">
                <a:latin typeface="Verdana"/>
                <a:cs typeface="Verdana"/>
              </a:rPr>
              <a:t>e</a:t>
            </a:r>
            <a:r>
              <a:rPr sz="1150" spc="0" dirty="0" smtClean="0">
                <a:latin typeface="Verdana"/>
                <a:cs typeface="Verdana"/>
              </a:rPr>
              <a:t>r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-9" dirty="0" smtClean="0">
                <a:latin typeface="Verdana"/>
                <a:cs typeface="Verdana"/>
              </a:rPr>
              <a:t>an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,</a:t>
            </a:r>
            <a:r>
              <a:rPr sz="1150" spc="-6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el P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r</a:t>
            </a:r>
            <a:r>
              <a:rPr sz="1150" spc="4" dirty="0" smtClean="0">
                <a:latin typeface="Verdana"/>
                <a:cs typeface="Verdana"/>
              </a:rPr>
              <a:t>la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0" dirty="0" smtClean="0">
                <a:latin typeface="Verdana"/>
                <a:cs typeface="Verdana"/>
              </a:rPr>
              <a:t>ento</a:t>
            </a:r>
            <a:endParaRPr sz="1150">
              <a:latin typeface="Verdana"/>
              <a:cs typeface="Verdana"/>
            </a:endParaRPr>
          </a:p>
          <a:p>
            <a:pPr marL="154049" marR="146368">
              <a:lnSpc>
                <a:spcPts val="1380"/>
              </a:lnSpc>
            </a:pP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-4" dirty="0" smtClean="0">
                <a:latin typeface="Verdana"/>
                <a:cs typeface="Verdana"/>
              </a:rPr>
              <a:t>e</a:t>
            </a:r>
            <a:r>
              <a:rPr sz="1150" spc="0" dirty="0" smtClean="0">
                <a:latin typeface="Verdana"/>
                <a:cs typeface="Verdana"/>
              </a:rPr>
              <a:t>ntroa</a:t>
            </a:r>
            <a:r>
              <a:rPr sz="1150" spc="-4" dirty="0" smtClean="0">
                <a:latin typeface="Verdana"/>
                <a:cs typeface="Verdana"/>
              </a:rPr>
              <a:t>me</a:t>
            </a:r>
            <a:r>
              <a:rPr sz="1150" spc="0" dirty="0" smtClean="0">
                <a:latin typeface="Verdana"/>
                <a:cs typeface="Verdana"/>
              </a:rPr>
              <a:t>r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c</a:t>
            </a:r>
            <a:r>
              <a:rPr sz="1150" spc="-9" dirty="0" smtClean="0">
                <a:latin typeface="Verdana"/>
                <a:cs typeface="Verdana"/>
              </a:rPr>
              <a:t>an</a:t>
            </a:r>
            <a:r>
              <a:rPr sz="1150" spc="0" dirty="0" smtClean="0">
                <a:latin typeface="Verdana"/>
                <a:cs typeface="Verdana"/>
              </a:rPr>
              <a:t>o</a:t>
            </a:r>
            <a:r>
              <a:rPr sz="1150" spc="-4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y</a:t>
            </a:r>
            <a:r>
              <a:rPr sz="1150" spc="-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a</a:t>
            </a:r>
            <a:r>
              <a:rPr sz="1150" spc="-29" dirty="0" smtClean="0">
                <a:latin typeface="Verdana"/>
                <a:cs typeface="Verdana"/>
              </a:rPr>
              <a:t> </a:t>
            </a:r>
            <a:r>
              <a:rPr sz="1150" spc="-4" dirty="0" smtClean="0">
                <a:latin typeface="Verdana"/>
                <a:cs typeface="Verdana"/>
              </a:rPr>
              <a:t>U</a:t>
            </a:r>
            <a:r>
              <a:rPr sz="1150" spc="0" dirty="0" smtClean="0">
                <a:latin typeface="Verdana"/>
                <a:cs typeface="Verdana"/>
              </a:rPr>
              <a:t>n</a:t>
            </a:r>
            <a:r>
              <a:rPr sz="1150" spc="9" dirty="0" smtClean="0">
                <a:latin typeface="Verdana"/>
                <a:cs typeface="Verdana"/>
              </a:rPr>
              <a:t>i</a:t>
            </a:r>
            <a:r>
              <a:rPr sz="1150" spc="-4" dirty="0" smtClean="0">
                <a:latin typeface="Verdana"/>
                <a:cs typeface="Verdana"/>
              </a:rPr>
              <a:t>ó</a:t>
            </a:r>
            <a:r>
              <a:rPr sz="1150" spc="0" dirty="0" smtClean="0">
                <a:latin typeface="Verdana"/>
                <a:cs typeface="Verdana"/>
              </a:rPr>
              <a:t>n</a:t>
            </a:r>
            <a:r>
              <a:rPr sz="1150" spc="-1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Ad</a:t>
            </a:r>
            <a:r>
              <a:rPr sz="1150" spc="4" dirty="0" smtClean="0">
                <a:latin typeface="Verdana"/>
                <a:cs typeface="Verdana"/>
              </a:rPr>
              <a:t>u</a:t>
            </a:r>
            <a:r>
              <a:rPr sz="1150" spc="0" dirty="0" smtClean="0">
                <a:latin typeface="Verdana"/>
                <a:cs typeface="Verdana"/>
              </a:rPr>
              <a:t>a</a:t>
            </a:r>
            <a:r>
              <a:rPr sz="1150" spc="4" dirty="0" smtClean="0">
                <a:latin typeface="Verdana"/>
                <a:cs typeface="Verdana"/>
              </a:rPr>
              <a:t>n</a:t>
            </a:r>
            <a:r>
              <a:rPr sz="1150" spc="-4" dirty="0" smtClean="0">
                <a:latin typeface="Verdana"/>
                <a:cs typeface="Verdana"/>
              </a:rPr>
              <a:t>e</a:t>
            </a:r>
            <a:r>
              <a:rPr sz="1150" spc="0" dirty="0" smtClean="0">
                <a:latin typeface="Verdana"/>
                <a:cs typeface="Verdana"/>
              </a:rPr>
              <a:t>ra;</a:t>
            </a:r>
            <a:r>
              <a:rPr sz="1150" spc="-50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s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n e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0" dirty="0" smtClean="0">
                <a:latin typeface="Verdana"/>
                <a:cs typeface="Verdana"/>
              </a:rPr>
              <a:t>b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rgo,</a:t>
            </a:r>
            <a:r>
              <a:rPr sz="1150" spc="-39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la</a:t>
            </a:r>
            <a:r>
              <a:rPr sz="1150" spc="0" dirty="0" smtClean="0">
                <a:latin typeface="Verdana"/>
                <a:cs typeface="Verdana"/>
              </a:rPr>
              <a:t>s</a:t>
            </a:r>
            <a:r>
              <a:rPr sz="1150" spc="-2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d</a:t>
            </a:r>
            <a:r>
              <a:rPr sz="1150" spc="9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ferenc</a:t>
            </a:r>
            <a:r>
              <a:rPr sz="1150" spc="9" dirty="0" smtClean="0">
                <a:latin typeface="Verdana"/>
                <a:cs typeface="Verdana"/>
              </a:rPr>
              <a:t>i</a:t>
            </a:r>
            <a:r>
              <a:rPr sz="1150" spc="4" dirty="0" smtClean="0">
                <a:latin typeface="Verdana"/>
                <a:cs typeface="Verdana"/>
              </a:rPr>
              <a:t>as</a:t>
            </a:r>
            <a:r>
              <a:rPr sz="1150" spc="0" dirty="0" smtClean="0">
                <a:latin typeface="Verdana"/>
                <a:cs typeface="Verdana"/>
              </a:rPr>
              <a:t>,</a:t>
            </a:r>
            <a:r>
              <a:rPr sz="1150" spc="-5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espec</a:t>
            </a:r>
            <a:r>
              <a:rPr sz="1150" spc="4" dirty="0" smtClean="0">
                <a:latin typeface="Verdana"/>
                <a:cs typeface="Verdana"/>
              </a:rPr>
              <a:t>ial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0" dirty="0" smtClean="0">
                <a:latin typeface="Verdana"/>
                <a:cs typeface="Verdana"/>
              </a:rPr>
              <a:t>ente po</a:t>
            </a:r>
            <a:r>
              <a:rPr sz="1150" spc="4" dirty="0" smtClean="0">
                <a:latin typeface="Verdana"/>
                <a:cs typeface="Verdana"/>
              </a:rPr>
              <a:t>lí</a:t>
            </a:r>
            <a:r>
              <a:rPr sz="1150" spc="0" dirty="0" smtClean="0">
                <a:latin typeface="Verdana"/>
                <a:cs typeface="Verdana"/>
              </a:rPr>
              <a:t>ticas,</a:t>
            </a:r>
            <a:r>
              <a:rPr sz="1150" spc="-6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y</a:t>
            </a:r>
            <a:r>
              <a:rPr sz="1150" spc="-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os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prob</a:t>
            </a:r>
            <a:r>
              <a:rPr sz="1150" spc="9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e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s</a:t>
            </a:r>
            <a:r>
              <a:rPr sz="1150" spc="-3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li</a:t>
            </a:r>
            <a:r>
              <a:rPr sz="1150" spc="-4" dirty="0" smtClean="0">
                <a:latin typeface="Verdana"/>
                <a:cs typeface="Verdana"/>
              </a:rPr>
              <a:t>m</a:t>
            </a:r>
            <a:r>
              <a:rPr sz="1150" spc="4" dirty="0" smtClean="0">
                <a:latin typeface="Verdana"/>
                <a:cs typeface="Verdana"/>
              </a:rPr>
              <a:t>í</a:t>
            </a:r>
            <a:r>
              <a:rPr sz="1150" spc="0" dirty="0" smtClean="0">
                <a:latin typeface="Verdana"/>
                <a:cs typeface="Verdana"/>
              </a:rPr>
              <a:t>trofes</a:t>
            </a:r>
            <a:r>
              <a:rPr sz="1150" spc="-5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h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n</a:t>
            </a:r>
            <a:r>
              <a:rPr sz="1150" spc="-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s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do </a:t>
            </a:r>
            <a:r>
              <a:rPr sz="1150" spc="4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os</a:t>
            </a:r>
            <a:r>
              <a:rPr sz="1150" spc="-25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pr</a:t>
            </a:r>
            <a:r>
              <a:rPr sz="1150" spc="9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nc</a:t>
            </a:r>
            <a:r>
              <a:rPr sz="1150" spc="9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p</a:t>
            </a:r>
            <a:r>
              <a:rPr sz="1150" spc="-4" dirty="0" smtClean="0">
                <a:latin typeface="Verdana"/>
                <a:cs typeface="Verdana"/>
              </a:rPr>
              <a:t>al</a:t>
            </a:r>
            <a:r>
              <a:rPr sz="1150" spc="0" dirty="0" smtClean="0">
                <a:latin typeface="Verdana"/>
                <a:cs typeface="Verdana"/>
              </a:rPr>
              <a:t>es</a:t>
            </a:r>
            <a:r>
              <a:rPr sz="1150" spc="-44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obst</a:t>
            </a:r>
            <a:r>
              <a:rPr sz="1150" spc="4" dirty="0" smtClean="0">
                <a:latin typeface="Verdana"/>
                <a:cs typeface="Verdana"/>
              </a:rPr>
              <a:t>á</a:t>
            </a:r>
            <a:r>
              <a:rPr sz="1150" spc="0" dirty="0" smtClean="0">
                <a:latin typeface="Verdana"/>
                <a:cs typeface="Verdana"/>
              </a:rPr>
              <a:t>cu</a:t>
            </a:r>
            <a:r>
              <a:rPr sz="1150" spc="9" dirty="0" smtClean="0">
                <a:latin typeface="Verdana"/>
                <a:cs typeface="Verdana"/>
              </a:rPr>
              <a:t>l</a:t>
            </a:r>
            <a:r>
              <a:rPr sz="1150" spc="0" dirty="0" smtClean="0">
                <a:latin typeface="Verdana"/>
                <a:cs typeface="Verdana"/>
              </a:rPr>
              <a:t>os</a:t>
            </a:r>
            <a:r>
              <a:rPr sz="1150" spc="-50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p</a:t>
            </a:r>
            <a:r>
              <a:rPr sz="1150" spc="4" dirty="0" smtClean="0">
                <a:latin typeface="Verdana"/>
                <a:cs typeface="Verdana"/>
              </a:rPr>
              <a:t>a</a:t>
            </a:r>
            <a:r>
              <a:rPr sz="1150" spc="0" dirty="0" smtClean="0">
                <a:latin typeface="Verdana"/>
                <a:cs typeface="Verdana"/>
              </a:rPr>
              <a:t>ra</a:t>
            </a:r>
            <a:r>
              <a:rPr sz="1150" spc="-29" dirty="0" smtClean="0">
                <a:latin typeface="Verdana"/>
                <a:cs typeface="Verdana"/>
              </a:rPr>
              <a:t> </a:t>
            </a:r>
            <a:r>
              <a:rPr sz="1150" spc="0" dirty="0" smtClean="0">
                <a:latin typeface="Verdana"/>
                <a:cs typeface="Verdana"/>
              </a:rPr>
              <a:t>su</a:t>
            </a:r>
            <a:r>
              <a:rPr sz="1150" spc="-4" dirty="0" smtClean="0">
                <a:latin typeface="Verdana"/>
                <a:cs typeface="Verdana"/>
              </a:rPr>
              <a:t> </a:t>
            </a:r>
            <a:r>
              <a:rPr sz="1150" spc="4" dirty="0" smtClean="0">
                <a:latin typeface="Verdana"/>
                <a:cs typeface="Verdana"/>
              </a:rPr>
              <a:t>i</a:t>
            </a:r>
            <a:r>
              <a:rPr sz="1150" spc="0" dirty="0" smtClean="0">
                <a:latin typeface="Verdana"/>
                <a:cs typeface="Verdana"/>
              </a:rPr>
              <a:t>n</a:t>
            </a:r>
            <a:r>
              <a:rPr sz="1150" spc="4" dirty="0" smtClean="0">
                <a:latin typeface="Verdana"/>
                <a:cs typeface="Verdana"/>
              </a:rPr>
              <a:t>t</a:t>
            </a:r>
            <a:r>
              <a:rPr sz="1150" spc="0" dirty="0" smtClean="0">
                <a:latin typeface="Verdana"/>
                <a:cs typeface="Verdana"/>
              </a:rPr>
              <a:t>egraci</a:t>
            </a:r>
            <a:r>
              <a:rPr sz="1150" spc="-4" dirty="0" smtClean="0">
                <a:latin typeface="Verdana"/>
                <a:cs typeface="Verdana"/>
              </a:rPr>
              <a:t>ó</a:t>
            </a:r>
            <a:r>
              <a:rPr sz="1150" spc="0" dirty="0" smtClean="0">
                <a:latin typeface="Verdana"/>
                <a:cs typeface="Verdana"/>
              </a:rPr>
              <a:t>n tot</a:t>
            </a:r>
            <a:r>
              <a:rPr sz="1150" spc="4" dirty="0" smtClean="0">
                <a:latin typeface="Verdana"/>
                <a:cs typeface="Verdana"/>
              </a:rPr>
              <a:t>al</a:t>
            </a:r>
            <a:r>
              <a:rPr sz="1150" spc="0" dirty="0" smtClean="0">
                <a:latin typeface="Verdana"/>
                <a:cs typeface="Verdana"/>
              </a:rPr>
              <a:t>.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3912" y="1684386"/>
            <a:ext cx="108012" cy="142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9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3912" y="3787897"/>
            <a:ext cx="108227" cy="143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30"/>
              </a:spcBef>
            </a:pPr>
            <a:r>
              <a:rPr sz="9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48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14297" y="683821"/>
            <a:ext cx="3369350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Int</a:t>
            </a:r>
            <a:r>
              <a:rPr sz="7950" b="1" spc="15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7950" b="1" spc="94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g</a:t>
            </a:r>
            <a:r>
              <a:rPr sz="7950" b="1" spc="5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aci</a:t>
            </a:r>
            <a:r>
              <a:rPr sz="7950" b="1" spc="14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ó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n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6882" y="683821"/>
            <a:ext cx="2614049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-8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7950" b="1" spc="144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gi</a:t>
            </a:r>
            <a:r>
              <a:rPr sz="7950" b="1" spc="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nal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7419" y="1613434"/>
            <a:ext cx="7727136" cy="3694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749">
              <a:lnSpc>
                <a:spcPts val="2430"/>
              </a:lnSpc>
              <a:spcBef>
                <a:spcPts val="170"/>
              </a:spcBef>
            </a:pPr>
            <a:r>
              <a:rPr sz="2000" spc="0" dirty="0" smtClean="0">
                <a:latin typeface="Verdana"/>
                <a:cs typeface="Verdana"/>
              </a:rPr>
              <a:t>Los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conf</a:t>
            </a:r>
            <a:r>
              <a:rPr sz="2000" spc="-4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ctos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front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zos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ntan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os</a:t>
            </a:r>
            <a:r>
              <a:rPr sz="2000" spc="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nci</a:t>
            </a:r>
            <a:r>
              <a:rPr sz="2000" spc="-4" dirty="0" smtClean="0">
                <a:latin typeface="Verdana"/>
                <a:cs typeface="Verdana"/>
              </a:rPr>
              <a:t>p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 </a:t>
            </a:r>
            <a:endParaRPr sz="2000">
              <a:latin typeface="Verdana"/>
              <a:cs typeface="Verdana"/>
            </a:endParaRPr>
          </a:p>
          <a:p>
            <a:pPr marL="12700" marR="34749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obst</a:t>
            </a:r>
            <a:r>
              <a:rPr sz="2000" spc="-4" dirty="0" smtClean="0">
                <a:latin typeface="Verdana"/>
                <a:cs typeface="Verdana"/>
              </a:rPr>
              <a:t>á</a:t>
            </a:r>
            <a:r>
              <a:rPr sz="2000" spc="0" dirty="0" smtClean="0">
                <a:latin typeface="Verdana"/>
                <a:cs typeface="Verdana"/>
              </a:rPr>
              <a:t>cul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a c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op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 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g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. V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os pa</a:t>
            </a:r>
            <a:r>
              <a:rPr sz="2000" spc="-14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 </a:t>
            </a:r>
            <a:endParaRPr sz="2000">
              <a:latin typeface="Verdana"/>
              <a:cs typeface="Verdana"/>
            </a:endParaRPr>
          </a:p>
          <a:p>
            <a:pPr marL="12700" marR="34749">
              <a:lnSpc>
                <a:spcPts val="2430"/>
              </a:lnSpc>
            </a:pP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nfr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ntan</a:t>
            </a:r>
            <a:r>
              <a:rPr sz="2000" spc="-50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p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rt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ntes</a:t>
            </a:r>
            <a:r>
              <a:rPr sz="2000" spc="-2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sputas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t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ri</a:t>
            </a:r>
            <a:r>
              <a:rPr sz="2000" spc="0" dirty="0" smtClean="0">
                <a:latin typeface="Verdana"/>
                <a:cs typeface="Verdana"/>
              </a:rPr>
              <a:t>to</a:t>
            </a:r>
            <a:r>
              <a:rPr sz="2000" spc="-9" dirty="0" smtClean="0">
                <a:latin typeface="Verdana"/>
                <a:cs typeface="Verdana"/>
              </a:rPr>
              <a:t>ri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 que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m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naz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endParaRPr sz="2000">
              <a:latin typeface="Verdana"/>
              <a:cs typeface="Verdana"/>
            </a:endParaRPr>
          </a:p>
          <a:p>
            <a:pPr marL="12700" marR="34749">
              <a:lnSpc>
                <a:spcPts val="2430"/>
              </a:lnSpc>
            </a:pP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f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0" dirty="0" smtClean="0">
                <a:latin typeface="Verdana"/>
                <a:cs typeface="Verdana"/>
              </a:rPr>
              <a:t>turo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ntegr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 po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t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conó</a:t>
            </a:r>
            <a:r>
              <a:rPr sz="2000" spc="-9" dirty="0" smtClean="0">
                <a:latin typeface="Verdana"/>
                <a:cs typeface="Verdana"/>
              </a:rPr>
              <a:t>mi</a:t>
            </a:r>
            <a:r>
              <a:rPr sz="2000" spc="0" dirty="0" smtClean="0">
                <a:latin typeface="Verdana"/>
                <a:cs typeface="Verdana"/>
              </a:rPr>
              <a:t>ca;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ntre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-9" dirty="0" smtClean="0">
                <a:latin typeface="Verdana"/>
                <a:cs typeface="Verdana"/>
              </a:rPr>
              <a:t>ll</a:t>
            </a:r>
            <a:r>
              <a:rPr sz="2000" spc="0" dirty="0" smtClean="0">
                <a:latin typeface="Verdana"/>
                <a:cs typeface="Verdana"/>
              </a:rPr>
              <a:t>as, </a:t>
            </a:r>
            <a:endParaRPr sz="2000">
              <a:latin typeface="Verdana"/>
              <a:cs typeface="Verdana"/>
            </a:endParaRPr>
          </a:p>
          <a:p>
            <a:pPr marL="12700" marR="34749">
              <a:lnSpc>
                <a:spcPts val="2430"/>
              </a:lnSpc>
            </a:pP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as constantes</a:t>
            </a:r>
            <a:r>
              <a:rPr sz="2000" spc="-5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tens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ntre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agua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Costa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ca, </a:t>
            </a:r>
            <a:endParaRPr sz="2000">
              <a:latin typeface="Verdana"/>
              <a:cs typeface="Verdana"/>
            </a:endParaRPr>
          </a:p>
          <a:p>
            <a:pPr marL="12700" marR="34749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agua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H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nd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s,</a:t>
            </a:r>
            <a:r>
              <a:rPr sz="2000" spc="-2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El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vad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 y H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nd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</a:t>
            </a:r>
            <a:endParaRPr sz="2000">
              <a:latin typeface="Verdana"/>
              <a:cs typeface="Verdana"/>
            </a:endParaRPr>
          </a:p>
          <a:p>
            <a:pPr marL="12700" marR="38176">
              <a:lnSpc>
                <a:spcPts val="193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Gu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te</a:t>
            </a:r>
            <a:r>
              <a:rPr sz="3000" spc="-9" baseline="-1371" dirty="0" smtClean="0">
                <a:latin typeface="Verdana"/>
                <a:cs typeface="Verdana"/>
              </a:rPr>
              <a:t>m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y </a:t>
            </a:r>
            <a:r>
              <a:rPr sz="3000" spc="-4" baseline="-1371" dirty="0" smtClean="0">
                <a:latin typeface="Verdana"/>
                <a:cs typeface="Verdana"/>
              </a:rPr>
              <a:t>Be</a:t>
            </a:r>
            <a:r>
              <a:rPr sz="3000" spc="-9" baseline="-1371" dirty="0" smtClean="0">
                <a:latin typeface="Verdana"/>
                <a:cs typeface="Verdana"/>
              </a:rPr>
              <a:t>li</a:t>
            </a:r>
            <a:r>
              <a:rPr sz="3000" spc="0" baseline="-1371" dirty="0" smtClean="0">
                <a:latin typeface="Verdana"/>
                <a:cs typeface="Verdana"/>
              </a:rPr>
              <a:t>c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Uno</a:t>
            </a:r>
            <a:r>
              <a:rPr sz="3000" spc="-3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 </a:t>
            </a:r>
            <a:r>
              <a:rPr sz="3000" spc="-4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os p</a:t>
            </a:r>
            <a:r>
              <a:rPr sz="3000" spc="-4" baseline="-1371" dirty="0" smtClean="0">
                <a:latin typeface="Verdana"/>
                <a:cs typeface="Verdana"/>
              </a:rPr>
              <a:t>r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nci</a:t>
            </a:r>
            <a:r>
              <a:rPr sz="3000" spc="-4" baseline="-1371" dirty="0" smtClean="0">
                <a:latin typeface="Verdana"/>
                <a:cs typeface="Verdana"/>
              </a:rPr>
              <a:t>p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s r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tos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que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han</a:t>
            </a:r>
            <a:r>
              <a:rPr sz="3000" spc="-25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asu</a:t>
            </a:r>
            <a:r>
              <a:rPr sz="3000" spc="-4" baseline="-1371" dirty="0" smtClean="0">
                <a:latin typeface="Verdana"/>
                <a:cs typeface="Verdana"/>
              </a:rPr>
              <a:t>m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do, co</a:t>
            </a:r>
            <a:r>
              <a:rPr sz="3000" spc="-9" baseline="-1371" dirty="0" smtClean="0">
                <a:latin typeface="Verdana"/>
                <a:cs typeface="Verdana"/>
              </a:rPr>
              <a:t>m</a:t>
            </a:r>
            <a:r>
              <a:rPr sz="3000" spc="0" baseline="-1371" dirty="0" smtClean="0">
                <a:latin typeface="Verdana"/>
                <a:cs typeface="Verdana"/>
              </a:rPr>
              <a:t>o r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g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ó</a:t>
            </a:r>
            <a:r>
              <a:rPr sz="3000" spc="4" baseline="-1371" dirty="0" smtClean="0">
                <a:latin typeface="Verdana"/>
                <a:cs typeface="Verdana"/>
              </a:rPr>
              <a:t>n</a:t>
            </a:r>
            <a:r>
              <a:rPr sz="3000" spc="0" baseline="-1371" dirty="0" smtClean="0">
                <a:latin typeface="Verdana"/>
                <a:cs typeface="Verdana"/>
              </a:rPr>
              <a:t>,</a:t>
            </a:r>
            <a:endParaRPr sz="2000">
              <a:latin typeface="Verdana"/>
              <a:cs typeface="Verdana"/>
            </a:endParaRPr>
          </a:p>
          <a:p>
            <a:pPr marL="12700" marR="38176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f</a:t>
            </a:r>
            <a:r>
              <a:rPr sz="3000" spc="4" baseline="-1371" dirty="0" smtClean="0">
                <a:latin typeface="Verdana"/>
                <a:cs typeface="Verdana"/>
              </a:rPr>
              <a:t>u</a:t>
            </a:r>
            <a:r>
              <a:rPr sz="3000" spc="0" baseline="-1371" dirty="0" smtClean="0">
                <a:latin typeface="Verdana"/>
                <a:cs typeface="Verdana"/>
              </a:rPr>
              <a:t>e</a:t>
            </a:r>
            <a:r>
              <a:rPr sz="3000" spc="-34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 neg</a:t>
            </a:r>
            <a:r>
              <a:rPr sz="3000" spc="-9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ac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ón d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l</a:t>
            </a:r>
            <a:r>
              <a:rPr sz="3000" spc="-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Trata</a:t>
            </a:r>
            <a:r>
              <a:rPr sz="3000" spc="-4" baseline="-1371" dirty="0" smtClean="0">
                <a:latin typeface="Verdana"/>
                <a:cs typeface="Verdana"/>
              </a:rPr>
              <a:t>d</a:t>
            </a:r>
            <a:r>
              <a:rPr sz="3000" spc="0" baseline="-1371" dirty="0" smtClean="0">
                <a:latin typeface="Verdana"/>
                <a:cs typeface="Verdana"/>
              </a:rPr>
              <a:t>o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L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bre</a:t>
            </a:r>
            <a:r>
              <a:rPr sz="3000" spc="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Com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rc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o 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ntre</a:t>
            </a:r>
            <a:endParaRPr sz="2000">
              <a:latin typeface="Verdana"/>
              <a:cs typeface="Verdana"/>
            </a:endParaRPr>
          </a:p>
          <a:p>
            <a:pPr marL="12700" marR="38176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Centro</a:t>
            </a:r>
            <a:r>
              <a:rPr sz="3000" spc="-2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4" baseline="-1371" dirty="0" smtClean="0">
                <a:latin typeface="Verdana"/>
                <a:cs typeface="Verdana"/>
              </a:rPr>
              <a:t>mé</a:t>
            </a:r>
            <a:r>
              <a:rPr sz="3000" spc="0" baseline="-1371" dirty="0" smtClean="0">
                <a:latin typeface="Verdana"/>
                <a:cs typeface="Verdana"/>
              </a:rPr>
              <a:t>r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ca,</a:t>
            </a:r>
            <a:r>
              <a:rPr sz="3000" spc="-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R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púb</a:t>
            </a:r>
            <a:r>
              <a:rPr sz="3000" spc="-4" baseline="-1371" dirty="0" smtClean="0">
                <a:latin typeface="Verdana"/>
                <a:cs typeface="Verdana"/>
              </a:rPr>
              <a:t>l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ca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Do</a:t>
            </a:r>
            <a:r>
              <a:rPr sz="3000" spc="-4" baseline="-1371" dirty="0" smtClean="0">
                <a:latin typeface="Verdana"/>
                <a:cs typeface="Verdana"/>
              </a:rPr>
              <a:t>m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nic</a:t>
            </a:r>
            <a:r>
              <a:rPr sz="3000" spc="-9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na y Es</a:t>
            </a:r>
            <a:r>
              <a:rPr sz="3000" spc="4" baseline="-1371" dirty="0" smtClean="0">
                <a:latin typeface="Verdana"/>
                <a:cs typeface="Verdana"/>
              </a:rPr>
              <a:t>t</a:t>
            </a:r>
            <a:r>
              <a:rPr sz="3000" spc="0" baseline="-1371" dirty="0" smtClean="0">
                <a:latin typeface="Verdana"/>
                <a:cs typeface="Verdana"/>
              </a:rPr>
              <a:t>ad</a:t>
            </a:r>
            <a:r>
              <a:rPr sz="3000" spc="-9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-25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Un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do</a:t>
            </a:r>
            <a:r>
              <a:rPr sz="3000" spc="-4" baseline="-1371" dirty="0" smtClean="0">
                <a:latin typeface="Verdana"/>
                <a:cs typeface="Verdana"/>
              </a:rPr>
              <a:t>s</a:t>
            </a:r>
            <a:r>
              <a:rPr sz="3000" spc="0" baseline="-1371" dirty="0" smtClean="0">
                <a:latin typeface="Verdana"/>
                <a:cs typeface="Verdana"/>
              </a:rPr>
              <a:t>,</a:t>
            </a:r>
            <a:endParaRPr sz="2000">
              <a:latin typeface="Verdana"/>
              <a:cs typeface="Verdana"/>
            </a:endParaRPr>
          </a:p>
          <a:p>
            <a:pPr marL="12700" marR="38176">
              <a:lnSpc>
                <a:spcPts val="1920"/>
              </a:lnSpc>
            </a:pP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n</a:t>
            </a:r>
            <a:r>
              <a:rPr sz="3000" spc="-25" baseline="-1371" dirty="0" smtClean="0">
                <a:latin typeface="Verdana"/>
                <a:cs typeface="Verdana"/>
              </a:rPr>
              <a:t> 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l cua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;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n 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m</a:t>
            </a:r>
            <a:r>
              <a:rPr sz="3000" spc="-4" baseline="-1371" dirty="0" smtClean="0">
                <a:latin typeface="Verdana"/>
                <a:cs typeface="Verdana"/>
              </a:rPr>
              <a:t>b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4" baseline="-1371" dirty="0" smtClean="0">
                <a:latin typeface="Verdana"/>
                <a:cs typeface="Verdana"/>
              </a:rPr>
              <a:t>r</a:t>
            </a:r>
            <a:r>
              <a:rPr sz="3000" spc="0" baseline="-1371" dirty="0" smtClean="0">
                <a:latin typeface="Verdana"/>
                <a:cs typeface="Verdana"/>
              </a:rPr>
              <a:t>go,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as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nac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on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se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v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r</a:t>
            </a:r>
            <a:r>
              <a:rPr sz="3000" spc="-4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n 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n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endParaRPr sz="2000">
              <a:latin typeface="Verdana"/>
              <a:cs typeface="Verdana"/>
            </a:endParaRPr>
          </a:p>
          <a:p>
            <a:pPr marL="12700" marR="38176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nec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dad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neg</a:t>
            </a:r>
            <a:r>
              <a:rPr sz="3000" spc="-4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4" baseline="-1371" dirty="0" smtClean="0">
                <a:latin typeface="Verdana"/>
                <a:cs typeface="Verdana"/>
              </a:rPr>
              <a:t>r</a:t>
            </a:r>
            <a:r>
              <a:rPr sz="3000" spc="0" baseline="-1371" dirty="0" smtClean="0">
                <a:latin typeface="Verdana"/>
                <a:cs typeface="Verdana"/>
              </a:rPr>
              <a:t>,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 m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ne</a:t>
            </a:r>
            <a:r>
              <a:rPr sz="3000" spc="-4" baseline="-1371" dirty="0" smtClean="0">
                <a:latin typeface="Verdana"/>
                <a:cs typeface="Verdana"/>
              </a:rPr>
              <a:t>r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9" baseline="-1371" dirty="0" smtClean="0">
                <a:latin typeface="Verdana"/>
                <a:cs typeface="Verdana"/>
              </a:rPr>
              <a:t> i</a:t>
            </a:r>
            <a:r>
              <a:rPr sz="3000" spc="0" baseline="-1371" dirty="0" smtClean="0">
                <a:latin typeface="Verdana"/>
                <a:cs typeface="Verdana"/>
              </a:rPr>
              <a:t>ndep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nd</a:t>
            </a:r>
            <a:r>
              <a:rPr sz="3000" spc="-4" baseline="-1371" dirty="0" smtClean="0">
                <a:latin typeface="Verdana"/>
                <a:cs typeface="Verdana"/>
              </a:rPr>
              <a:t>ie</a:t>
            </a:r>
            <a:r>
              <a:rPr sz="3000" spc="0" baseline="-1371" dirty="0" smtClean="0">
                <a:latin typeface="Verdana"/>
                <a:cs typeface="Verdana"/>
              </a:rPr>
              <a:t>nte,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gu</a:t>
            </a:r>
            <a:r>
              <a:rPr sz="3000" spc="4" baseline="-1371" dirty="0" smtClean="0">
                <a:latin typeface="Verdana"/>
                <a:cs typeface="Verdana"/>
              </a:rPr>
              <a:t>n</a:t>
            </a:r>
            <a:r>
              <a:rPr sz="3000" spc="0" baseline="-1371" dirty="0" smtClean="0">
                <a:latin typeface="Verdana"/>
                <a:cs typeface="Verdana"/>
              </a:rPr>
              <a:t>os</a:t>
            </a:r>
            <a:endParaRPr sz="2000">
              <a:latin typeface="Verdana"/>
              <a:cs typeface="Verdana"/>
            </a:endParaRPr>
          </a:p>
          <a:p>
            <a:pPr marL="12700" marR="38176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rubr</a:t>
            </a:r>
            <a:r>
              <a:rPr sz="3000" spc="-4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s.</a:t>
            </a:r>
            <a:r>
              <a:rPr sz="3000" spc="-3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Un poco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m</a:t>
            </a:r>
            <a:r>
              <a:rPr sz="3000" spc="-9" baseline="-1371" dirty="0" smtClean="0">
                <a:latin typeface="Verdana"/>
                <a:cs typeface="Verdana"/>
              </a:rPr>
              <a:t>á</a:t>
            </a:r>
            <a:r>
              <a:rPr sz="3000" spc="0" baseline="-1371" dirty="0" smtClean="0">
                <a:latin typeface="Verdana"/>
                <a:cs typeface="Verdana"/>
              </a:rPr>
              <a:t>s d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f</a:t>
            </a:r>
            <a:r>
              <a:rPr sz="3000" spc="-4" baseline="-1371" dirty="0" smtClean="0">
                <a:latin typeface="Verdana"/>
                <a:cs typeface="Verdana"/>
              </a:rPr>
              <a:t>í</a:t>
            </a:r>
            <a:r>
              <a:rPr sz="3000" spc="0" baseline="-1371" dirty="0" smtClean="0">
                <a:latin typeface="Verdana"/>
                <a:cs typeface="Verdana"/>
              </a:rPr>
              <a:t>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l</a:t>
            </a:r>
            <a:r>
              <a:rPr sz="3000" spc="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ha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do 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 neg</a:t>
            </a:r>
            <a:r>
              <a:rPr sz="3000" spc="-9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ac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ón d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l</a:t>
            </a:r>
            <a:endParaRPr sz="2000">
              <a:latin typeface="Verdana"/>
              <a:cs typeface="Verdana"/>
            </a:endParaRPr>
          </a:p>
          <a:p>
            <a:pPr marL="12700" marR="38176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trat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do</a:t>
            </a:r>
            <a:r>
              <a:rPr sz="3000" spc="-25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r>
              <a:rPr sz="3000" spc="-9" baseline="-1371" dirty="0" smtClean="0">
                <a:latin typeface="Verdana"/>
                <a:cs typeface="Verdana"/>
              </a:rPr>
              <a:t> li</a:t>
            </a:r>
            <a:r>
              <a:rPr sz="3000" spc="0" baseline="-1371" dirty="0" smtClean="0">
                <a:latin typeface="Verdana"/>
                <a:cs typeface="Verdana"/>
              </a:rPr>
              <a:t>bre co</a:t>
            </a:r>
            <a:r>
              <a:rPr sz="3000" spc="-9" baseline="-1371" dirty="0" smtClean="0">
                <a:latin typeface="Verdana"/>
                <a:cs typeface="Verdana"/>
              </a:rPr>
              <a:t>m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rc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o c</a:t>
            </a:r>
            <a:r>
              <a:rPr sz="3000" spc="-4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n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 Un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ón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E</a:t>
            </a:r>
            <a:r>
              <a:rPr sz="3000" spc="4" baseline="-1371" dirty="0" smtClean="0">
                <a:latin typeface="Verdana"/>
                <a:cs typeface="Verdana"/>
              </a:rPr>
              <a:t>u</a:t>
            </a:r>
            <a:r>
              <a:rPr sz="3000" spc="0" baseline="-1371" dirty="0" smtClean="0">
                <a:latin typeface="Verdana"/>
                <a:cs typeface="Verdana"/>
              </a:rPr>
              <a:t>r</a:t>
            </a:r>
            <a:r>
              <a:rPr sz="3000" spc="-4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p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a,</a:t>
            </a:r>
            <a:r>
              <a:rPr sz="3000" spc="-2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que</a:t>
            </a:r>
            <a:r>
              <a:rPr sz="3000" spc="-9" baseline="-1371" dirty="0" smtClean="0">
                <a:latin typeface="Verdana"/>
                <a:cs typeface="Verdana"/>
              </a:rPr>
              <a:t> i</a:t>
            </a:r>
            <a:r>
              <a:rPr sz="3000" spc="0" baseline="-1371" dirty="0" smtClean="0">
                <a:latin typeface="Verdana"/>
                <a:cs typeface="Verdana"/>
              </a:rPr>
              <a:t>nsiste</a:t>
            </a:r>
            <a:endParaRPr sz="2000">
              <a:latin typeface="Verdana"/>
              <a:cs typeface="Verdana"/>
            </a:endParaRPr>
          </a:p>
          <a:p>
            <a:pPr marL="12700" marR="38176">
              <a:lnSpc>
                <a:spcPts val="2000"/>
              </a:lnSpc>
              <a:spcBef>
                <a:spcPts val="4"/>
              </a:spcBef>
            </a:pP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total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dad c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ntro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cana.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1661839"/>
            <a:ext cx="16809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14"/>
              </a:lnSpc>
              <a:spcBef>
                <a:spcPts val="85"/>
              </a:spcBef>
            </a:pPr>
            <a:r>
              <a:rPr sz="16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3369100"/>
            <a:ext cx="16809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14"/>
              </a:lnSpc>
              <a:spcBef>
                <a:spcPts val="85"/>
              </a:spcBef>
            </a:pPr>
            <a:r>
              <a:rPr sz="16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49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648" y="461772"/>
            <a:ext cx="7914132" cy="6021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0944" y="1227582"/>
            <a:ext cx="2914561" cy="530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0944" y="1227582"/>
            <a:ext cx="2914561" cy="530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0944" y="1227582"/>
            <a:ext cx="2914561" cy="530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0944" y="1227582"/>
            <a:ext cx="2914561" cy="530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60944" y="1227582"/>
            <a:ext cx="2914561" cy="530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60944" y="1227582"/>
            <a:ext cx="2914561" cy="530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0944" y="1227582"/>
            <a:ext cx="2914561" cy="530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60944" y="1227582"/>
            <a:ext cx="2914561" cy="530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99915" y="1225296"/>
            <a:ext cx="3498468" cy="532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99915" y="1225296"/>
            <a:ext cx="3498468" cy="532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99915" y="1225296"/>
            <a:ext cx="3498468" cy="532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99915" y="1225296"/>
            <a:ext cx="3498468" cy="532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99915" y="1225296"/>
            <a:ext cx="3498468" cy="532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99915" y="1225296"/>
            <a:ext cx="3498468" cy="532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99915" y="1225296"/>
            <a:ext cx="3498468" cy="532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99915" y="1225296"/>
            <a:ext cx="3498468" cy="532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99915" y="1225296"/>
            <a:ext cx="3498468" cy="532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99915" y="1225296"/>
            <a:ext cx="3498468" cy="532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4311" y="2172462"/>
            <a:ext cx="2522092" cy="530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4311" y="2172462"/>
            <a:ext cx="2522092" cy="530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34311" y="2172462"/>
            <a:ext cx="2522092" cy="530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4311" y="2172462"/>
            <a:ext cx="2522092" cy="530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34311" y="2172462"/>
            <a:ext cx="2522092" cy="530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34311" y="2172462"/>
            <a:ext cx="2522092" cy="530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89703" y="2017522"/>
            <a:ext cx="1914017" cy="685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89703" y="2017522"/>
            <a:ext cx="1914017" cy="685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89703" y="2017522"/>
            <a:ext cx="1914017" cy="685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89703" y="2017522"/>
            <a:ext cx="1914017" cy="685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89703" y="2017522"/>
            <a:ext cx="1914017" cy="685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89703" y="2017522"/>
            <a:ext cx="1914017" cy="685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89703" y="2017522"/>
            <a:ext cx="1914017" cy="685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35656" y="3115055"/>
            <a:ext cx="3483864" cy="532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35656" y="3115055"/>
            <a:ext cx="3483864" cy="532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35656" y="3115055"/>
            <a:ext cx="3483864" cy="532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35656" y="3115055"/>
            <a:ext cx="3483864" cy="532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35656" y="3115055"/>
            <a:ext cx="3483864" cy="532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35656" y="3115055"/>
            <a:ext cx="3483864" cy="532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35656" y="3115055"/>
            <a:ext cx="3483864" cy="532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35656" y="3115055"/>
            <a:ext cx="3483864" cy="532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35656" y="3115055"/>
            <a:ext cx="3483864" cy="532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0476" y="790955"/>
            <a:ext cx="4101084" cy="11841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13632" y="790955"/>
            <a:ext cx="4658868" cy="11841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38883" y="1735836"/>
            <a:ext cx="3712464" cy="11841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03420" y="1735836"/>
            <a:ext cx="3092196" cy="11841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37816" y="2680716"/>
            <a:ext cx="4466844" cy="11841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5984451"/>
            <a:ext cx="2723005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6136851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6833" y="6136851"/>
            <a:ext cx="12479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5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14297" y="683821"/>
            <a:ext cx="3369350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Int</a:t>
            </a:r>
            <a:r>
              <a:rPr sz="7950" b="1" spc="15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7950" b="1" spc="94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g</a:t>
            </a:r>
            <a:r>
              <a:rPr sz="7950" b="1" spc="5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aci</a:t>
            </a:r>
            <a:r>
              <a:rPr sz="7950" b="1" spc="14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ó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n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6882" y="683821"/>
            <a:ext cx="2614049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-8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7950" b="1" spc="144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gi</a:t>
            </a:r>
            <a:r>
              <a:rPr sz="7950" b="1" spc="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nal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419" y="1687559"/>
            <a:ext cx="7483200" cy="3923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7495">
              <a:lnSpc>
                <a:spcPts val="2800"/>
              </a:lnSpc>
              <a:spcBef>
                <a:spcPts val="140"/>
              </a:spcBef>
            </a:pPr>
            <a:r>
              <a:rPr sz="2600" spc="0" dirty="0" smtClean="0">
                <a:latin typeface="Verdana"/>
                <a:cs typeface="Verdana"/>
              </a:rPr>
              <a:t>Pese</a:t>
            </a:r>
            <a:r>
              <a:rPr sz="2600" spc="-2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a esos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conflic</a:t>
            </a:r>
            <a:r>
              <a:rPr sz="2600" spc="9" dirty="0" smtClean="0">
                <a:latin typeface="Verdana"/>
                <a:cs typeface="Verdana"/>
              </a:rPr>
              <a:t>t</a:t>
            </a:r>
            <a:r>
              <a:rPr sz="2600" spc="0" dirty="0" smtClean="0">
                <a:latin typeface="Verdana"/>
                <a:cs typeface="Verdana"/>
              </a:rPr>
              <a:t>os,</a:t>
            </a:r>
            <a:r>
              <a:rPr sz="2600" spc="-4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la cooperaci</a:t>
            </a:r>
            <a:r>
              <a:rPr sz="2600" spc="4" dirty="0" smtClean="0">
                <a:latin typeface="Verdana"/>
                <a:cs typeface="Verdana"/>
              </a:rPr>
              <a:t>ó</a:t>
            </a:r>
            <a:r>
              <a:rPr sz="2600" spc="0" dirty="0" smtClean="0">
                <a:latin typeface="Verdana"/>
                <a:cs typeface="Verdana"/>
              </a:rPr>
              <a:t>n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20"/>
              </a:lnSpc>
              <a:spcBef>
                <a:spcPts val="96"/>
              </a:spcBef>
            </a:pPr>
            <a:r>
              <a:rPr sz="2600" spc="0" dirty="0" smtClean="0">
                <a:latin typeface="Verdana"/>
                <a:cs typeface="Verdana"/>
              </a:rPr>
              <a:t>com</a:t>
            </a:r>
            <a:r>
              <a:rPr sz="2600" spc="-9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rcial</a:t>
            </a:r>
            <a:r>
              <a:rPr sz="2600" spc="-4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de la r</a:t>
            </a:r>
            <a:r>
              <a:rPr sz="2600" spc="-4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gión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ha </a:t>
            </a:r>
            <a:r>
              <a:rPr sz="2600" spc="9" dirty="0" smtClean="0">
                <a:latin typeface="Verdana"/>
                <a:cs typeface="Verdana"/>
              </a:rPr>
              <a:t>l</a:t>
            </a:r>
            <a:r>
              <a:rPr sz="2600" spc="0" dirty="0" smtClean="0">
                <a:latin typeface="Verdana"/>
                <a:cs typeface="Verdana"/>
              </a:rPr>
              <a:t>ogra</a:t>
            </a:r>
            <a:r>
              <a:rPr sz="2600" spc="-4" dirty="0" smtClean="0">
                <a:latin typeface="Verdana"/>
                <a:cs typeface="Verdana"/>
              </a:rPr>
              <a:t>d</a:t>
            </a:r>
            <a:r>
              <a:rPr sz="2600" spc="0" dirty="0" smtClean="0">
                <a:latin typeface="Verdana"/>
                <a:cs typeface="Verdana"/>
              </a:rPr>
              <a:t>o</a:t>
            </a:r>
            <a:r>
              <a:rPr sz="2600" spc="-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alg</a:t>
            </a:r>
            <a:r>
              <a:rPr sz="2600" spc="-9" dirty="0" smtClean="0">
                <a:latin typeface="Verdana"/>
                <a:cs typeface="Verdana"/>
              </a:rPr>
              <a:t>u</a:t>
            </a:r>
            <a:r>
              <a:rPr sz="2600" spc="0" dirty="0" smtClean="0">
                <a:latin typeface="Verdana"/>
                <a:cs typeface="Verdana"/>
              </a:rPr>
              <a:t>nos é</a:t>
            </a:r>
            <a:r>
              <a:rPr sz="2600" spc="-9" dirty="0" smtClean="0">
                <a:latin typeface="Verdana"/>
                <a:cs typeface="Verdana"/>
              </a:rPr>
              <a:t>x</a:t>
            </a:r>
            <a:r>
              <a:rPr sz="2600" spc="0" dirty="0" smtClean="0">
                <a:latin typeface="Verdana"/>
                <a:cs typeface="Verdana"/>
              </a:rPr>
              <a:t>i</a:t>
            </a:r>
            <a:r>
              <a:rPr sz="2600" spc="9" dirty="0" smtClean="0">
                <a:latin typeface="Verdana"/>
                <a:cs typeface="Verdana"/>
              </a:rPr>
              <a:t>t</a:t>
            </a:r>
            <a:r>
              <a:rPr sz="2600" spc="0" dirty="0" smtClean="0">
                <a:latin typeface="Verdana"/>
                <a:cs typeface="Verdana"/>
              </a:rPr>
              <a:t>o</a:t>
            </a:r>
            <a:r>
              <a:rPr sz="2600" spc="9" dirty="0" smtClean="0">
                <a:latin typeface="Verdana"/>
                <a:cs typeface="Verdana"/>
              </a:rPr>
              <a:t>s</a:t>
            </a:r>
            <a:r>
              <a:rPr sz="2600" spc="0" dirty="0" smtClean="0">
                <a:latin typeface="Verdana"/>
                <a:cs typeface="Verdana"/>
              </a:rPr>
              <a:t>,</a:t>
            </a:r>
            <a:r>
              <a:rPr sz="2600" spc="-3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ma</a:t>
            </a:r>
            <a:r>
              <a:rPr sz="2600" spc="-9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if</a:t>
            </a:r>
            <a:r>
              <a:rPr sz="2600" spc="4" dirty="0" smtClean="0">
                <a:latin typeface="Verdana"/>
                <a:cs typeface="Verdana"/>
              </a:rPr>
              <a:t>i</a:t>
            </a:r>
            <a:r>
              <a:rPr sz="2600" spc="0" dirty="0" smtClean="0">
                <a:latin typeface="Verdana"/>
                <a:cs typeface="Verdana"/>
              </a:rPr>
              <a:t>estos</a:t>
            </a:r>
            <a:r>
              <a:rPr sz="2600" spc="-2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en</a:t>
            </a:r>
            <a:r>
              <a:rPr sz="2600" spc="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la</a:t>
            </a:r>
            <a:r>
              <a:rPr sz="2600" spc="-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imp</a:t>
            </a:r>
            <a:r>
              <a:rPr sz="2600" spc="4" dirty="0" smtClean="0">
                <a:latin typeface="Verdana"/>
                <a:cs typeface="Verdana"/>
              </a:rPr>
              <a:t>l</a:t>
            </a:r>
            <a:r>
              <a:rPr sz="2600" spc="0" dirty="0" smtClean="0">
                <a:latin typeface="Verdana"/>
                <a:cs typeface="Verdana"/>
              </a:rPr>
              <a:t>em</a:t>
            </a:r>
            <a:r>
              <a:rPr sz="2600" spc="-9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ntación</a:t>
            </a:r>
            <a:r>
              <a:rPr sz="2600" spc="-25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de operaciones</a:t>
            </a:r>
            <a:r>
              <a:rPr sz="2600" spc="-3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regionales</a:t>
            </a:r>
            <a:r>
              <a:rPr sz="2600" spc="-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como</a:t>
            </a:r>
            <a:r>
              <a:rPr sz="2600" spc="-2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las real</a:t>
            </a:r>
            <a:r>
              <a:rPr sz="2600" spc="4" dirty="0" smtClean="0">
                <a:latin typeface="Verdana"/>
                <a:cs typeface="Verdana"/>
              </a:rPr>
              <a:t>i</a:t>
            </a:r>
            <a:r>
              <a:rPr sz="2600" spc="0" dirty="0" smtClean="0">
                <a:latin typeface="Verdana"/>
                <a:cs typeface="Verdana"/>
              </a:rPr>
              <a:t>zad</a:t>
            </a:r>
            <a:r>
              <a:rPr sz="2600" spc="-9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s por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la </a:t>
            </a:r>
            <a:r>
              <a:rPr sz="2600" spc="-4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ero</a:t>
            </a:r>
            <a:r>
              <a:rPr sz="2600" spc="9" dirty="0" smtClean="0">
                <a:latin typeface="Verdana"/>
                <a:cs typeface="Verdana"/>
              </a:rPr>
              <a:t>l</a:t>
            </a:r>
            <a:r>
              <a:rPr sz="2600" spc="0" dirty="0" smtClean="0">
                <a:latin typeface="Verdana"/>
                <a:cs typeface="Verdana"/>
              </a:rPr>
              <a:t>ínea</a:t>
            </a:r>
            <a:r>
              <a:rPr sz="2600" spc="-1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TACA,</a:t>
            </a:r>
            <a:r>
              <a:rPr sz="2600" spc="-25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la c</a:t>
            </a:r>
            <a:r>
              <a:rPr sz="2600" spc="-4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de</a:t>
            </a:r>
            <a:r>
              <a:rPr sz="2600" spc="-9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a de com</a:t>
            </a:r>
            <a:r>
              <a:rPr sz="2600" spc="9" dirty="0" smtClean="0">
                <a:latin typeface="Verdana"/>
                <a:cs typeface="Verdana"/>
              </a:rPr>
              <a:t>i</a:t>
            </a:r>
            <a:r>
              <a:rPr sz="2600" spc="0" dirty="0" smtClean="0">
                <a:latin typeface="Verdana"/>
                <a:cs typeface="Verdana"/>
              </a:rPr>
              <a:t>das</a:t>
            </a:r>
            <a:endParaRPr sz="2600">
              <a:latin typeface="Verdana"/>
              <a:cs typeface="Verdana"/>
            </a:endParaRPr>
          </a:p>
          <a:p>
            <a:pPr marL="12700" marR="90268">
              <a:lnSpc>
                <a:spcPts val="3120"/>
              </a:lnSpc>
            </a:pPr>
            <a:r>
              <a:rPr sz="2600" spc="0" dirty="0" smtClean="0">
                <a:latin typeface="Verdana"/>
                <a:cs typeface="Verdana"/>
              </a:rPr>
              <a:t>rápid</a:t>
            </a:r>
            <a:r>
              <a:rPr sz="2600" spc="-9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s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Po</a:t>
            </a:r>
            <a:r>
              <a:rPr sz="2600" spc="4" dirty="0" smtClean="0">
                <a:latin typeface="Verdana"/>
                <a:cs typeface="Verdana"/>
              </a:rPr>
              <a:t>l</a:t>
            </a:r>
            <a:r>
              <a:rPr sz="2600" spc="0" dirty="0" smtClean="0">
                <a:latin typeface="Verdana"/>
                <a:cs typeface="Verdana"/>
              </a:rPr>
              <a:t>los</a:t>
            </a:r>
            <a:r>
              <a:rPr sz="2600" spc="-4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Cam</a:t>
            </a:r>
            <a:r>
              <a:rPr sz="2600" spc="-9" dirty="0" smtClean="0">
                <a:latin typeface="Verdana"/>
                <a:cs typeface="Verdana"/>
              </a:rPr>
              <a:t>p</a:t>
            </a:r>
            <a:r>
              <a:rPr sz="2600" spc="0" dirty="0" smtClean="0">
                <a:latin typeface="Verdana"/>
                <a:cs typeface="Verdana"/>
              </a:rPr>
              <a:t>eros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y alg</a:t>
            </a:r>
            <a:r>
              <a:rPr sz="2600" spc="-9" dirty="0" smtClean="0">
                <a:latin typeface="Verdana"/>
                <a:cs typeface="Verdana"/>
              </a:rPr>
              <a:t>u</a:t>
            </a:r>
            <a:r>
              <a:rPr sz="2600" spc="0" dirty="0" smtClean="0">
                <a:latin typeface="Verdana"/>
                <a:cs typeface="Verdana"/>
              </a:rPr>
              <a:t>nos Ba</a:t>
            </a:r>
            <a:r>
              <a:rPr sz="2600" spc="-9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cos que </a:t>
            </a:r>
            <a:r>
              <a:rPr sz="2600" spc="-4" dirty="0" smtClean="0">
                <a:latin typeface="Verdana"/>
                <a:cs typeface="Verdana"/>
              </a:rPr>
              <a:t>h</a:t>
            </a:r>
            <a:r>
              <a:rPr sz="2600" spc="0" dirty="0" smtClean="0">
                <a:latin typeface="Verdana"/>
                <a:cs typeface="Verdana"/>
              </a:rPr>
              <a:t>an exp</a:t>
            </a:r>
            <a:r>
              <a:rPr sz="2600" spc="-9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ndido sus n</a:t>
            </a:r>
            <a:r>
              <a:rPr sz="2600" spc="-4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goci</a:t>
            </a:r>
            <a:r>
              <a:rPr sz="2600" spc="4" dirty="0" smtClean="0">
                <a:latin typeface="Verdana"/>
                <a:cs typeface="Verdana"/>
              </a:rPr>
              <a:t>o</a:t>
            </a:r>
            <a:r>
              <a:rPr sz="2600" spc="0" dirty="0" smtClean="0">
                <a:latin typeface="Verdana"/>
                <a:cs typeface="Verdana"/>
              </a:rPr>
              <a:t>s</a:t>
            </a:r>
            <a:r>
              <a:rPr sz="2600" spc="-25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por t</a:t>
            </a:r>
            <a:r>
              <a:rPr sz="2600" spc="9" dirty="0" smtClean="0">
                <a:latin typeface="Verdana"/>
                <a:cs typeface="Verdana"/>
              </a:rPr>
              <a:t>o</a:t>
            </a:r>
            <a:r>
              <a:rPr sz="2600" spc="0" dirty="0" smtClean="0">
                <a:latin typeface="Verdana"/>
                <a:cs typeface="Verdana"/>
              </a:rPr>
              <a:t>da el áre</a:t>
            </a:r>
            <a:r>
              <a:rPr sz="2600" spc="-4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;</a:t>
            </a:r>
            <a:r>
              <a:rPr sz="2600" spc="-1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a</a:t>
            </a:r>
            <a:r>
              <a:rPr sz="2600" spc="-9" dirty="0" smtClean="0">
                <a:latin typeface="Verdana"/>
                <a:cs typeface="Verdana"/>
              </a:rPr>
              <a:t>u</a:t>
            </a:r>
            <a:r>
              <a:rPr sz="2600" spc="0" dirty="0" smtClean="0">
                <a:latin typeface="Verdana"/>
                <a:cs typeface="Verdana"/>
              </a:rPr>
              <a:t>nq</a:t>
            </a:r>
            <a:r>
              <a:rPr sz="2600" spc="-9" dirty="0" smtClean="0">
                <a:latin typeface="Verdana"/>
                <a:cs typeface="Verdana"/>
              </a:rPr>
              <a:t>u</a:t>
            </a:r>
            <a:r>
              <a:rPr sz="2600" spc="0" dirty="0" smtClean="0">
                <a:latin typeface="Verdana"/>
                <a:cs typeface="Verdana"/>
              </a:rPr>
              <a:t>e</a:t>
            </a:r>
            <a:r>
              <a:rPr sz="2600" spc="2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en ot</a:t>
            </a:r>
            <a:r>
              <a:rPr sz="2600" spc="4" dirty="0" smtClean="0">
                <a:latin typeface="Verdana"/>
                <a:cs typeface="Verdana"/>
              </a:rPr>
              <a:t>r</a:t>
            </a:r>
            <a:r>
              <a:rPr sz="2600" spc="0" dirty="0" smtClean="0">
                <a:latin typeface="Verdana"/>
                <a:cs typeface="Verdana"/>
              </a:rPr>
              <a:t>os</a:t>
            </a:r>
            <a:r>
              <a:rPr sz="2600" spc="-3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ám</a:t>
            </a:r>
            <a:r>
              <a:rPr sz="2600" spc="-4" dirty="0" smtClean="0">
                <a:latin typeface="Verdana"/>
                <a:cs typeface="Verdana"/>
              </a:rPr>
              <a:t>b</a:t>
            </a:r>
            <a:r>
              <a:rPr sz="2600" spc="0" dirty="0" smtClean="0">
                <a:latin typeface="Verdana"/>
                <a:cs typeface="Verdana"/>
              </a:rPr>
              <a:t>i</a:t>
            </a:r>
            <a:r>
              <a:rPr sz="2600" spc="9" dirty="0" smtClean="0">
                <a:latin typeface="Verdana"/>
                <a:cs typeface="Verdana"/>
              </a:rPr>
              <a:t>t</a:t>
            </a:r>
            <a:r>
              <a:rPr sz="2600" spc="0" dirty="0" smtClean="0">
                <a:latin typeface="Verdana"/>
                <a:cs typeface="Verdana"/>
              </a:rPr>
              <a:t>os,</a:t>
            </a:r>
            <a:r>
              <a:rPr sz="2600" spc="-1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como la des</a:t>
            </a:r>
            <a:r>
              <a:rPr sz="2600" spc="-9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celeración</a:t>
            </a:r>
            <a:r>
              <a:rPr sz="2600" spc="-2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ara</a:t>
            </a:r>
            <a:r>
              <a:rPr sz="2600" spc="-4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celaria, l</a:t>
            </a:r>
            <a:r>
              <a:rPr sz="2600" spc="4" dirty="0" smtClean="0">
                <a:latin typeface="Verdana"/>
                <a:cs typeface="Verdana"/>
              </a:rPr>
              <a:t>o</a:t>
            </a:r>
            <a:r>
              <a:rPr sz="2600" spc="0" dirty="0" smtClean="0">
                <a:latin typeface="Verdana"/>
                <a:cs typeface="Verdana"/>
              </a:rPr>
              <a:t>s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procesos</a:t>
            </a:r>
            <a:endParaRPr sz="2600">
              <a:latin typeface="Verdana"/>
              <a:cs typeface="Verdana"/>
            </a:endParaRPr>
          </a:p>
          <a:p>
            <a:pPr marL="12700" marR="12586">
              <a:lnSpc>
                <a:spcPts val="3045"/>
              </a:lnSpc>
            </a:pPr>
            <a:r>
              <a:rPr sz="3900" spc="0" baseline="-1054" dirty="0" smtClean="0">
                <a:latin typeface="Verdana"/>
                <a:cs typeface="Verdana"/>
              </a:rPr>
              <a:t>integra</a:t>
            </a:r>
            <a:r>
              <a:rPr sz="3900" spc="-9" baseline="-1054" dirty="0" smtClean="0">
                <a:latin typeface="Verdana"/>
                <a:cs typeface="Verdana"/>
              </a:rPr>
              <a:t>c</a:t>
            </a:r>
            <a:r>
              <a:rPr sz="3900" spc="0" baseline="-1054" dirty="0" smtClean="0">
                <a:latin typeface="Verdana"/>
                <a:cs typeface="Verdana"/>
              </a:rPr>
              <a:t>ionis</a:t>
            </a:r>
            <a:r>
              <a:rPr sz="3900" spc="4" baseline="-1054" dirty="0" smtClean="0">
                <a:latin typeface="Verdana"/>
                <a:cs typeface="Verdana"/>
              </a:rPr>
              <a:t>t</a:t>
            </a:r>
            <a:r>
              <a:rPr sz="3900" spc="0" baseline="-1054" dirty="0" smtClean="0">
                <a:latin typeface="Verdana"/>
                <a:cs typeface="Verdana"/>
              </a:rPr>
              <a:t>as</a:t>
            </a:r>
            <a:r>
              <a:rPr sz="3900" spc="-59" baseline="-1054" dirty="0" smtClean="0">
                <a:latin typeface="Verdana"/>
                <a:cs typeface="Verdana"/>
              </a:rPr>
              <a:t> </a:t>
            </a:r>
            <a:r>
              <a:rPr sz="3900" spc="0" baseline="-1054" dirty="0" smtClean="0">
                <a:latin typeface="Verdana"/>
                <a:cs typeface="Verdana"/>
              </a:rPr>
              <a:t>h</a:t>
            </a:r>
            <a:r>
              <a:rPr sz="3900" spc="-9" baseline="-1054" dirty="0" smtClean="0">
                <a:latin typeface="Verdana"/>
                <a:cs typeface="Verdana"/>
              </a:rPr>
              <a:t>a</a:t>
            </a:r>
            <a:r>
              <a:rPr sz="3900" spc="0" baseline="-1054" dirty="0" smtClean="0">
                <a:latin typeface="Verdana"/>
                <a:cs typeface="Verdana"/>
              </a:rPr>
              <a:t>n</a:t>
            </a:r>
            <a:r>
              <a:rPr sz="3900" spc="14" baseline="-1054" dirty="0" smtClean="0">
                <a:latin typeface="Verdana"/>
                <a:cs typeface="Verdana"/>
              </a:rPr>
              <a:t> </a:t>
            </a:r>
            <a:r>
              <a:rPr sz="3900" spc="0" baseline="-1054" dirty="0" smtClean="0">
                <a:latin typeface="Verdana"/>
                <a:cs typeface="Verdana"/>
              </a:rPr>
              <a:t>sido</a:t>
            </a:r>
            <a:r>
              <a:rPr sz="3900" spc="-19" baseline="-1054" dirty="0" smtClean="0">
                <a:latin typeface="Verdana"/>
                <a:cs typeface="Verdana"/>
              </a:rPr>
              <a:t> </a:t>
            </a:r>
            <a:r>
              <a:rPr sz="3900" spc="0" baseline="-1054" dirty="0" smtClean="0">
                <a:latin typeface="Verdana"/>
                <a:cs typeface="Verdana"/>
              </a:rPr>
              <a:t>m</a:t>
            </a:r>
            <a:r>
              <a:rPr sz="3900" spc="-9" baseline="-1054" dirty="0" smtClean="0">
                <a:latin typeface="Verdana"/>
                <a:cs typeface="Verdana"/>
              </a:rPr>
              <a:t>u</a:t>
            </a:r>
            <a:r>
              <a:rPr sz="3900" spc="0" baseline="-1054" dirty="0" smtClean="0">
                <a:latin typeface="Verdana"/>
                <a:cs typeface="Verdana"/>
              </a:rPr>
              <a:t>cho m</a:t>
            </a:r>
            <a:r>
              <a:rPr sz="3900" spc="-9" baseline="-1054" dirty="0" smtClean="0">
                <a:latin typeface="Verdana"/>
                <a:cs typeface="Verdana"/>
              </a:rPr>
              <a:t>á</a:t>
            </a:r>
            <a:r>
              <a:rPr sz="3900" spc="0" baseline="-1054" dirty="0" smtClean="0">
                <a:latin typeface="Verdana"/>
                <a:cs typeface="Verdana"/>
              </a:rPr>
              <a:t>s</a:t>
            </a:r>
            <a:r>
              <a:rPr sz="3900" spc="-14" baseline="-1054" dirty="0" smtClean="0">
                <a:latin typeface="Verdana"/>
                <a:cs typeface="Verdana"/>
              </a:rPr>
              <a:t> </a:t>
            </a:r>
            <a:r>
              <a:rPr sz="3900" spc="0" baseline="-1054" dirty="0" smtClean="0">
                <a:latin typeface="Verdana"/>
                <a:cs typeface="Verdana"/>
              </a:rPr>
              <a:t>lentos.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1750236"/>
            <a:ext cx="211011" cy="289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95"/>
              </a:lnSpc>
              <a:spcBef>
                <a:spcPts val="109"/>
              </a:spcBef>
            </a:pPr>
            <a:r>
              <a:rPr sz="20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50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048" y="332689"/>
            <a:ext cx="8280908" cy="5822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51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648" y="461772"/>
            <a:ext cx="7914132" cy="6021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89723" y="2172462"/>
            <a:ext cx="6963600" cy="532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1423" y="3321304"/>
            <a:ext cx="340867" cy="327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42679" y="3585519"/>
            <a:ext cx="87753" cy="64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33390" y="3133979"/>
            <a:ext cx="112649" cy="1126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88259" y="3117341"/>
            <a:ext cx="381254" cy="530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9699" y="3321304"/>
            <a:ext cx="340867" cy="3271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50955" y="3585519"/>
            <a:ext cx="87753" cy="647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03291" y="3321304"/>
            <a:ext cx="171958" cy="3192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68011" y="3321304"/>
            <a:ext cx="307466" cy="3289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62449" y="3321304"/>
            <a:ext cx="273812" cy="3192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34027" y="3321304"/>
            <a:ext cx="306705" cy="3289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43147" y="3324951"/>
            <a:ext cx="12427" cy="860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83152" y="3321304"/>
            <a:ext cx="622935" cy="3192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5028" y="1735836"/>
            <a:ext cx="8125968" cy="11841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87752" y="2680716"/>
            <a:ext cx="3968496" cy="11841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5984451"/>
            <a:ext cx="2723005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6136851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16061" y="6136851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52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4273" y="751053"/>
            <a:ext cx="8009639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10"/>
              </a:lnSpc>
              <a:spcBef>
                <a:spcPts val="240"/>
              </a:spcBef>
            </a:pPr>
            <a:r>
              <a:rPr sz="7200" b="1" spc="0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r>
              <a:rPr sz="7200" b="1" spc="125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7200" b="1" spc="-160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T</a:t>
            </a:r>
            <a:r>
              <a:rPr sz="7200" b="1" spc="41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7200" b="1" spc="0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atados</a:t>
            </a:r>
            <a:r>
              <a:rPr sz="7200" b="1" spc="189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7200" b="1" spc="0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7200" b="1" spc="-456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7200" b="1" spc="0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Libre</a:t>
            </a:r>
            <a:r>
              <a:rPr sz="7200" b="1" spc="-172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7200" b="1" spc="0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Comercio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7419" y="1616578"/>
            <a:ext cx="7619621" cy="35464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7"/>
              </a:lnSpc>
              <a:spcBef>
                <a:spcPts val="160"/>
              </a:spcBef>
            </a:pPr>
            <a:r>
              <a:rPr sz="1800" spc="-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trat</a:t>
            </a:r>
            <a:r>
              <a:rPr sz="1800" spc="-4" dirty="0" smtClean="0">
                <a:latin typeface="Verdana"/>
                <a:cs typeface="Verdana"/>
              </a:rPr>
              <a:t>ad</a:t>
            </a:r>
            <a:r>
              <a:rPr sz="1800" spc="0" dirty="0" smtClean="0">
                <a:latin typeface="Verdana"/>
                <a:cs typeface="Verdana"/>
              </a:rPr>
              <a:t>os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li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re comer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son acu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os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act</a:t>
            </a:r>
            <a:r>
              <a:rPr sz="1800" spc="-4" dirty="0" smtClean="0">
                <a:latin typeface="Verdana"/>
                <a:cs typeface="Verdana"/>
              </a:rPr>
              <a:t>ad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3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re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o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más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s, con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el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jet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vo pr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al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arro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ar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el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nte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cam</a:t>
            </a:r>
            <a:r>
              <a:rPr sz="1800" spc="-9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com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al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2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serv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os. Esp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ment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,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uscan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ext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nd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sus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mer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os más 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á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fronter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nac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ona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es.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Cuando son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f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rma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re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s,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enom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nan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il</a:t>
            </a:r>
            <a:r>
              <a:rPr sz="1800" spc="0" dirty="0" smtClean="0">
                <a:latin typeface="Verdana"/>
                <a:cs typeface="Verdana"/>
              </a:rPr>
              <a:t>at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ra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es y 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i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art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an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más nac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ones son mu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at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ra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.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Son 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9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u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os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eg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ef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25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Or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an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zac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M</a:t>
            </a:r>
            <a:r>
              <a:rPr sz="1800" spc="0" dirty="0" smtClean="0">
                <a:latin typeface="Verdana"/>
                <a:cs typeface="Verdana"/>
              </a:rPr>
              <a:t>und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al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l</a:t>
            </a:r>
            <a:r>
              <a:rPr sz="1800" spc="2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Comerc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(O</a:t>
            </a:r>
            <a:r>
              <a:rPr sz="1800" spc="-4" dirty="0" smtClean="0">
                <a:latin typeface="Verdana"/>
                <a:cs typeface="Verdana"/>
              </a:rPr>
              <a:t>M</a:t>
            </a:r>
            <a:r>
              <a:rPr sz="1800" spc="0" dirty="0" smtClean="0">
                <a:latin typeface="Verdana"/>
                <a:cs typeface="Verdana"/>
              </a:rPr>
              <a:t>C) 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en,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 mutuo acu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re</a:t>
            </a:r>
            <a:r>
              <a:rPr sz="1800" spc="9" dirty="0" smtClean="0">
                <a:latin typeface="Verdana"/>
                <a:cs typeface="Verdana"/>
              </a:rPr>
              <a:t> l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nvo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ucra</a:t>
            </a:r>
            <a:r>
              <a:rPr sz="1800" spc="-9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os.</a:t>
            </a:r>
            <a:endParaRPr sz="1800">
              <a:latin typeface="Verdana"/>
              <a:cs typeface="Verdana"/>
            </a:endParaRPr>
          </a:p>
          <a:p>
            <a:pPr marL="12700" marR="5064" algn="just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ata</a:t>
            </a:r>
            <a:r>
              <a:rPr sz="1800" spc="-9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L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re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Comerc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sur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 ra</a:t>
            </a:r>
            <a:r>
              <a:rPr sz="1800" spc="9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z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3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 g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zac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</a:t>
            </a:r>
            <a:r>
              <a:rPr sz="1800" spc="9" dirty="0" smtClean="0">
                <a:latin typeface="Verdana"/>
                <a:cs typeface="Verdana"/>
              </a:rPr>
              <a:t>n</a:t>
            </a:r>
            <a:r>
              <a:rPr sz="1800" spc="0" dirty="0" smtClean="0">
                <a:latin typeface="Verdana"/>
                <a:cs typeface="Verdana"/>
              </a:rPr>
              <a:t>, </a:t>
            </a:r>
            <a:endParaRPr sz="1800">
              <a:latin typeface="Verdana"/>
              <a:cs typeface="Verdana"/>
            </a:endParaRPr>
          </a:p>
          <a:p>
            <a:pPr marL="12700" marR="5064" algn="just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como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una forma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arant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zar</a:t>
            </a:r>
            <a:r>
              <a:rPr sz="1800" spc="-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art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 de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os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ro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uctos </a:t>
            </a:r>
            <a:endParaRPr sz="1800">
              <a:latin typeface="Verdana"/>
              <a:cs typeface="Verdana"/>
            </a:endParaRPr>
          </a:p>
          <a:p>
            <a:pPr marL="12700" marR="5064" algn="just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nac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ona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es</a:t>
            </a:r>
            <a:r>
              <a:rPr sz="1800" spc="-2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 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l</a:t>
            </a:r>
            <a:r>
              <a:rPr sz="1800" spc="2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mer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nte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nac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ona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2700" marR="86852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P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ra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fac</a:t>
            </a:r>
            <a:r>
              <a:rPr sz="1800" spc="9" dirty="0" smtClean="0">
                <a:latin typeface="Verdana"/>
                <a:cs typeface="Verdana"/>
              </a:rPr>
              <a:t>ili</a:t>
            </a:r>
            <a:r>
              <a:rPr sz="1800" spc="0" dirty="0" smtClean="0">
                <a:latin typeface="Verdana"/>
                <a:cs typeface="Verdana"/>
              </a:rPr>
              <a:t>tar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el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nte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cam</a:t>
            </a:r>
            <a:r>
              <a:rPr sz="1800" spc="-9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 comer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,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2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ncor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ora</a:t>
            </a:r>
            <a:r>
              <a:rPr sz="1800" spc="-9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os al </a:t>
            </a:r>
            <a:endParaRPr sz="1800">
              <a:latin typeface="Verdana"/>
              <a:cs typeface="Verdana"/>
            </a:endParaRPr>
          </a:p>
          <a:p>
            <a:pPr marL="12700" marR="86852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trat</a:t>
            </a:r>
            <a:r>
              <a:rPr sz="1800" spc="-4" dirty="0" smtClean="0">
                <a:latin typeface="Verdana"/>
                <a:cs typeface="Verdana"/>
              </a:rPr>
              <a:t>ad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enfr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ntan un proc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so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sg</a:t>
            </a:r>
            <a:r>
              <a:rPr sz="1800" spc="0" dirty="0" smtClean="0">
                <a:latin typeface="Verdana"/>
                <a:cs typeface="Verdana"/>
              </a:rPr>
              <a:t>ra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</a:t>
            </a:r>
            <a:r>
              <a:rPr sz="1800" spc="4" dirty="0" smtClean="0">
                <a:latin typeface="Verdana"/>
                <a:cs typeface="Verdana"/>
              </a:rPr>
              <a:t>n</a:t>
            </a:r>
            <a:r>
              <a:rPr sz="1800" spc="0" dirty="0" smtClean="0">
                <a:latin typeface="Verdana"/>
                <a:cs typeface="Verdana"/>
              </a:rPr>
              <a:t>;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es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r,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oco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 </a:t>
            </a:r>
            <a:endParaRPr sz="1800">
              <a:latin typeface="Verdana"/>
              <a:cs typeface="Verdana"/>
            </a:endParaRPr>
          </a:p>
          <a:p>
            <a:pPr marL="12700" marR="86852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oco,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ra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mente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un</a:t>
            </a:r>
            <a:r>
              <a:rPr sz="1800" spc="-4" dirty="0" smtClean="0">
                <a:latin typeface="Verdana"/>
                <a:cs typeface="Verdana"/>
              </a:rPr>
              <a:t> p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ez</a:t>
            </a:r>
            <a:r>
              <a:rPr sz="1800" spc="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años,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os aran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es </a:t>
            </a:r>
            <a:endParaRPr sz="1800">
              <a:latin typeface="Verdana"/>
              <a:cs typeface="Verdana"/>
            </a:endParaRPr>
          </a:p>
          <a:p>
            <a:pPr marL="12700" marR="86852">
              <a:lnSpc>
                <a:spcPts val="2187"/>
              </a:lnSpc>
            </a:pPr>
            <a:r>
              <a:rPr sz="1800" spc="0" dirty="0" smtClean="0">
                <a:latin typeface="Verdana"/>
                <a:cs typeface="Verdana"/>
              </a:rPr>
              <a:t>(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mpu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stos de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uana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o de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mp</a:t>
            </a:r>
            <a:r>
              <a:rPr sz="1800" spc="-4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rta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 y expor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ón)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van </a:t>
            </a:r>
            <a:endParaRPr sz="1800">
              <a:latin typeface="Verdana"/>
              <a:cs typeface="Verdana"/>
            </a:endParaRPr>
          </a:p>
          <a:p>
            <a:pPr marL="12700" marR="86852">
              <a:lnSpc>
                <a:spcPts val="2187"/>
              </a:lnSpc>
            </a:pP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sm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nuyen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hasta que</a:t>
            </a:r>
            <a:r>
              <a:rPr sz="1800" spc="9" dirty="0" smtClean="0">
                <a:latin typeface="Verdana"/>
                <a:cs typeface="Verdana"/>
              </a:rPr>
              <a:t> ll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9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an a d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sa</a:t>
            </a:r>
            <a:r>
              <a:rPr sz="1800" spc="-9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1659398"/>
            <a:ext cx="15414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5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3415427"/>
            <a:ext cx="15414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5"/>
              </a:lnSpc>
              <a:spcBef>
                <a:spcPts val="77"/>
              </a:spcBef>
            </a:pPr>
            <a:r>
              <a:rPr sz="14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4074049"/>
            <a:ext cx="15414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60"/>
              </a:lnSpc>
              <a:spcBef>
                <a:spcPts val="78"/>
              </a:spcBef>
            </a:pPr>
            <a:r>
              <a:rPr sz="14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53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4273" y="751053"/>
            <a:ext cx="8009639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10"/>
              </a:lnSpc>
              <a:spcBef>
                <a:spcPts val="240"/>
              </a:spcBef>
            </a:pPr>
            <a:r>
              <a:rPr sz="7200" b="1" spc="0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r>
              <a:rPr sz="7200" b="1" spc="125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7200" b="1" spc="-160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T</a:t>
            </a:r>
            <a:r>
              <a:rPr sz="7200" b="1" spc="41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7200" b="1" spc="0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atados</a:t>
            </a:r>
            <a:r>
              <a:rPr sz="7200" b="1" spc="189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7200" b="1" spc="0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7200" b="1" spc="-456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7200" b="1" spc="0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Libre</a:t>
            </a:r>
            <a:r>
              <a:rPr sz="7200" b="1" spc="-172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7200" b="1" spc="0" baseline="1207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Comercio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7419" y="1613434"/>
            <a:ext cx="7693028" cy="3938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933">
              <a:lnSpc>
                <a:spcPts val="2100"/>
              </a:lnSpc>
              <a:spcBef>
                <a:spcPts val="105"/>
              </a:spcBef>
            </a:pPr>
            <a:r>
              <a:rPr sz="3000" spc="0" baseline="-2742" dirty="0" smtClean="0">
                <a:latin typeface="Verdana"/>
                <a:cs typeface="Verdana"/>
              </a:rPr>
              <a:t>A</a:t>
            </a:r>
            <a:r>
              <a:rPr sz="3000" spc="-9" baseline="-2742" dirty="0" smtClean="0">
                <a:latin typeface="Verdana"/>
                <a:cs typeface="Verdana"/>
              </a:rPr>
              <a:t>l</a:t>
            </a:r>
            <a:r>
              <a:rPr sz="3000" spc="0" baseline="-2742" dirty="0" smtClean="0">
                <a:latin typeface="Verdana"/>
                <a:cs typeface="Verdana"/>
              </a:rPr>
              <a:t>gu</a:t>
            </a:r>
            <a:r>
              <a:rPr sz="3000" spc="4" baseline="-2742" dirty="0" smtClean="0">
                <a:latin typeface="Verdana"/>
                <a:cs typeface="Verdana"/>
              </a:rPr>
              <a:t>n</a:t>
            </a:r>
            <a:r>
              <a:rPr sz="3000" spc="0" baseline="-2742" dirty="0" smtClean="0">
                <a:latin typeface="Verdana"/>
                <a:cs typeface="Verdana"/>
              </a:rPr>
              <a:t>os</a:t>
            </a:r>
            <a:r>
              <a:rPr sz="3000" spc="-34" baseline="-2742" dirty="0" smtClean="0">
                <a:latin typeface="Verdana"/>
                <a:cs typeface="Verdana"/>
              </a:rPr>
              <a:t> </a:t>
            </a:r>
            <a:r>
              <a:rPr sz="3000" spc="0" baseline="-2742" dirty="0" smtClean="0">
                <a:latin typeface="Verdana"/>
                <a:cs typeface="Verdana"/>
              </a:rPr>
              <a:t>de</a:t>
            </a:r>
            <a:r>
              <a:rPr sz="3000" spc="-9" baseline="-2742" dirty="0" smtClean="0">
                <a:latin typeface="Verdana"/>
                <a:cs typeface="Verdana"/>
              </a:rPr>
              <a:t> l</a:t>
            </a:r>
            <a:r>
              <a:rPr sz="3000" spc="0" baseline="-2742" dirty="0" smtClean="0">
                <a:latin typeface="Verdana"/>
                <a:cs typeface="Verdana"/>
              </a:rPr>
              <a:t>os </a:t>
            </a:r>
            <a:r>
              <a:rPr sz="3000" spc="-4" baseline="-2742" dirty="0" smtClean="0">
                <a:latin typeface="Verdana"/>
                <a:cs typeface="Verdana"/>
              </a:rPr>
              <a:t>o</a:t>
            </a:r>
            <a:r>
              <a:rPr sz="3000" spc="0" baseline="-2742" dirty="0" smtClean="0">
                <a:latin typeface="Verdana"/>
                <a:cs typeface="Verdana"/>
              </a:rPr>
              <a:t>bj</a:t>
            </a:r>
            <a:r>
              <a:rPr sz="3000" spc="-9" baseline="-2742" dirty="0" smtClean="0">
                <a:latin typeface="Verdana"/>
                <a:cs typeface="Verdana"/>
              </a:rPr>
              <a:t>e</a:t>
            </a:r>
            <a:r>
              <a:rPr sz="3000" spc="0" baseline="-2742" dirty="0" smtClean="0">
                <a:latin typeface="Verdana"/>
                <a:cs typeface="Verdana"/>
              </a:rPr>
              <a:t>t</a:t>
            </a:r>
            <a:r>
              <a:rPr sz="3000" spc="-4" baseline="-2742" dirty="0" smtClean="0">
                <a:latin typeface="Verdana"/>
                <a:cs typeface="Verdana"/>
              </a:rPr>
              <a:t>i</a:t>
            </a:r>
            <a:r>
              <a:rPr sz="3000" spc="0" baseline="-2742" dirty="0" smtClean="0">
                <a:latin typeface="Verdana"/>
                <a:cs typeface="Verdana"/>
              </a:rPr>
              <a:t>vos bás</a:t>
            </a:r>
            <a:r>
              <a:rPr sz="3000" spc="-14" baseline="-2742" dirty="0" smtClean="0">
                <a:latin typeface="Verdana"/>
                <a:cs typeface="Verdana"/>
              </a:rPr>
              <a:t>i</a:t>
            </a:r>
            <a:r>
              <a:rPr sz="3000" spc="0" baseline="-2742" dirty="0" smtClean="0">
                <a:latin typeface="Verdana"/>
                <a:cs typeface="Verdana"/>
              </a:rPr>
              <a:t>cos</a:t>
            </a:r>
            <a:r>
              <a:rPr sz="3000" spc="-19" baseline="-2742" dirty="0" smtClean="0">
                <a:latin typeface="Verdana"/>
                <a:cs typeface="Verdana"/>
              </a:rPr>
              <a:t> </a:t>
            </a:r>
            <a:r>
              <a:rPr sz="3000" spc="0" baseline="-2742" dirty="0" smtClean="0">
                <a:latin typeface="Verdana"/>
                <a:cs typeface="Verdana"/>
              </a:rPr>
              <a:t>de </a:t>
            </a:r>
            <a:r>
              <a:rPr sz="3000" spc="-4" baseline="-2742" dirty="0" smtClean="0">
                <a:latin typeface="Verdana"/>
                <a:cs typeface="Verdana"/>
              </a:rPr>
              <a:t>l</a:t>
            </a:r>
            <a:r>
              <a:rPr sz="3000" spc="0" baseline="-2742" dirty="0" smtClean="0">
                <a:latin typeface="Verdana"/>
                <a:cs typeface="Verdana"/>
              </a:rPr>
              <a:t>os Tr</a:t>
            </a:r>
            <a:r>
              <a:rPr sz="3000" spc="-4" baseline="-2742" dirty="0" smtClean="0">
                <a:latin typeface="Verdana"/>
                <a:cs typeface="Verdana"/>
              </a:rPr>
              <a:t>a</a:t>
            </a:r>
            <a:r>
              <a:rPr sz="3000" spc="0" baseline="-2742" dirty="0" smtClean="0">
                <a:latin typeface="Verdana"/>
                <a:cs typeface="Verdana"/>
              </a:rPr>
              <a:t>tad</a:t>
            </a:r>
            <a:r>
              <a:rPr sz="3000" spc="-4" baseline="-2742" dirty="0" smtClean="0">
                <a:latin typeface="Verdana"/>
                <a:cs typeface="Verdana"/>
              </a:rPr>
              <a:t>o</a:t>
            </a:r>
            <a:r>
              <a:rPr sz="3000" spc="0" baseline="-2742" dirty="0" smtClean="0">
                <a:latin typeface="Verdana"/>
                <a:cs typeface="Verdana"/>
              </a:rPr>
              <a:t>s</a:t>
            </a:r>
            <a:r>
              <a:rPr sz="3000" spc="-19" baseline="-2742" dirty="0" smtClean="0">
                <a:latin typeface="Verdana"/>
                <a:cs typeface="Verdana"/>
              </a:rPr>
              <a:t> </a:t>
            </a:r>
            <a:r>
              <a:rPr sz="3000" spc="0" baseline="-2742" dirty="0" smtClean="0">
                <a:latin typeface="Verdana"/>
                <a:cs typeface="Verdana"/>
              </a:rPr>
              <a:t>de L</a:t>
            </a:r>
            <a:r>
              <a:rPr sz="3000" spc="-4" baseline="-2742" dirty="0" smtClean="0">
                <a:latin typeface="Verdana"/>
                <a:cs typeface="Verdana"/>
              </a:rPr>
              <a:t>i</a:t>
            </a:r>
            <a:r>
              <a:rPr sz="3000" spc="0" baseline="-2742" dirty="0" smtClean="0">
                <a:latin typeface="Verdana"/>
                <a:cs typeface="Verdana"/>
              </a:rPr>
              <a:t>bre</a:t>
            </a:r>
            <a:endParaRPr sz="2000">
              <a:latin typeface="Verdana"/>
              <a:cs typeface="Verdana"/>
            </a:endParaRPr>
          </a:p>
          <a:p>
            <a:pPr marL="12700" marR="34933">
              <a:lnSpc>
                <a:spcPts val="1939"/>
              </a:lnSpc>
            </a:pPr>
            <a:r>
              <a:rPr sz="2000" spc="0" dirty="0" smtClean="0">
                <a:latin typeface="Verdana"/>
                <a:cs typeface="Verdana"/>
              </a:rPr>
              <a:t>Com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son:</a:t>
            </a:r>
            <a:endParaRPr sz="2000">
              <a:latin typeface="Verdana"/>
              <a:cs typeface="Verdana"/>
            </a:endParaRPr>
          </a:p>
          <a:p>
            <a:pPr marL="86156" marR="5577">
              <a:lnSpc>
                <a:spcPts val="1445"/>
              </a:lnSpc>
            </a:pPr>
            <a:r>
              <a:rPr sz="2250" spc="0" baseline="-2002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r>
              <a:rPr sz="2250" spc="0" baseline="-1932" dirty="0" smtClean="0">
                <a:solidFill>
                  <a:srgbClr val="C67C00"/>
                </a:solidFill>
                <a:latin typeface="Times New Roman"/>
                <a:cs typeface="Times New Roman"/>
              </a:rPr>
              <a:t>  </a:t>
            </a:r>
            <a:r>
              <a:rPr sz="2250" spc="205" baseline="-1932" dirty="0" smtClean="0">
                <a:solidFill>
                  <a:srgbClr val="C67C00"/>
                </a:solidFill>
                <a:latin typeface="Times New Roman"/>
                <a:cs typeface="Times New Roman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Es</a:t>
            </a:r>
            <a:r>
              <a:rPr sz="2250" spc="-4" baseline="-1828" dirty="0" smtClean="0">
                <a:latin typeface="Verdana"/>
                <a:cs typeface="Verdana"/>
              </a:rPr>
              <a:t>t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4" baseline="-1828" dirty="0" smtClean="0">
                <a:latin typeface="Verdana"/>
                <a:cs typeface="Verdana"/>
              </a:rPr>
              <a:t>m</a:t>
            </a:r>
            <a:r>
              <a:rPr sz="2250" spc="0" baseline="-1828" dirty="0" smtClean="0">
                <a:latin typeface="Verdana"/>
                <a:cs typeface="Verdana"/>
              </a:rPr>
              <a:t>u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ar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a</a:t>
            </a:r>
            <a:r>
              <a:rPr sz="2250" spc="25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produc</a:t>
            </a:r>
            <a:r>
              <a:rPr sz="2250" spc="-4" baseline="-1828" dirty="0" smtClean="0">
                <a:latin typeface="Verdana"/>
                <a:cs typeface="Verdana"/>
              </a:rPr>
              <a:t>c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ón</a:t>
            </a:r>
            <a:r>
              <a:rPr sz="2250" spc="3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na</a:t>
            </a:r>
            <a:r>
              <a:rPr sz="2250" spc="-4" baseline="-1828" dirty="0" smtClean="0">
                <a:latin typeface="Verdana"/>
                <a:cs typeface="Verdana"/>
              </a:rPr>
              <a:t>c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onal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y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a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coope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ac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ón</a:t>
            </a:r>
            <a:r>
              <a:rPr sz="2250" spc="34" baseline="-1828" dirty="0" smtClean="0">
                <a:latin typeface="Verdana"/>
                <a:cs typeface="Verdana"/>
              </a:rPr>
              <a:t> 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n</a:t>
            </a:r>
            <a:r>
              <a:rPr sz="2250" spc="-4" baseline="-1828" dirty="0" smtClean="0">
                <a:latin typeface="Verdana"/>
                <a:cs typeface="Verdana"/>
              </a:rPr>
              <a:t>te</a:t>
            </a:r>
            <a:r>
              <a:rPr sz="2250" spc="0" baseline="-1828" dirty="0" smtClean="0">
                <a:latin typeface="Verdana"/>
                <a:cs typeface="Verdana"/>
              </a:rPr>
              <a:t>r</a:t>
            </a:r>
            <a:r>
              <a:rPr sz="2250" spc="-4" baseline="-1828" dirty="0" smtClean="0">
                <a:latin typeface="Verdana"/>
                <a:cs typeface="Verdana"/>
              </a:rPr>
              <a:t>n</a:t>
            </a:r>
            <a:r>
              <a:rPr sz="2250" spc="0" baseline="-1828" dirty="0" smtClean="0">
                <a:latin typeface="Verdana"/>
                <a:cs typeface="Verdana"/>
              </a:rPr>
              <a:t>ac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on</a:t>
            </a:r>
            <a:r>
              <a:rPr sz="2250" spc="9" baseline="-1828" dirty="0" smtClean="0">
                <a:latin typeface="Verdana"/>
                <a:cs typeface="Verdana"/>
              </a:rPr>
              <a:t>a</a:t>
            </a:r>
            <a:r>
              <a:rPr sz="2250" spc="0" baseline="-1828" dirty="0" smtClean="0">
                <a:latin typeface="Verdana"/>
                <a:cs typeface="Verdana"/>
              </a:rPr>
              <a:t>l</a:t>
            </a:r>
            <a:r>
              <a:rPr sz="2250" spc="3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y sobr</a:t>
            </a:r>
            <a:r>
              <a:rPr sz="2250" spc="-9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pasar</a:t>
            </a:r>
            <a:endParaRPr sz="1500">
              <a:latin typeface="Verdana"/>
              <a:cs typeface="Verdana"/>
            </a:endParaRPr>
          </a:p>
          <a:p>
            <a:pPr marL="314756" marR="34933">
              <a:lnSpc>
                <a:spcPts val="1440"/>
              </a:lnSpc>
            </a:pP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as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fro</a:t>
            </a:r>
            <a:r>
              <a:rPr sz="2250" spc="-4" baseline="-1828" dirty="0" smtClean="0">
                <a:latin typeface="Verdana"/>
                <a:cs typeface="Verdana"/>
              </a:rPr>
              <a:t>n</a:t>
            </a:r>
            <a:r>
              <a:rPr sz="2250" spc="0" baseline="-1828" dirty="0" smtClean="0">
                <a:latin typeface="Verdana"/>
                <a:cs typeface="Verdana"/>
              </a:rPr>
              <a:t>t</a:t>
            </a:r>
            <a:r>
              <a:rPr sz="2250" spc="-9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r</a:t>
            </a:r>
            <a:r>
              <a:rPr sz="2250" spc="-4" baseline="-1828" dirty="0" smtClean="0">
                <a:latin typeface="Verdana"/>
                <a:cs typeface="Verdana"/>
              </a:rPr>
              <a:t>a</a:t>
            </a:r>
            <a:r>
              <a:rPr sz="2250" spc="0" baseline="-1828" dirty="0" smtClean="0">
                <a:latin typeface="Verdana"/>
                <a:cs typeface="Verdana"/>
              </a:rPr>
              <a:t>s h</a:t>
            </a:r>
            <a:r>
              <a:rPr sz="2250" spc="-4" baseline="-1828" dirty="0" smtClean="0">
                <a:latin typeface="Verdana"/>
                <a:cs typeface="Verdana"/>
              </a:rPr>
              <a:t>a</a:t>
            </a:r>
            <a:r>
              <a:rPr sz="2250" spc="0" baseline="-1828" dirty="0" smtClean="0">
                <a:latin typeface="Verdana"/>
                <a:cs typeface="Verdana"/>
              </a:rPr>
              <a:t>c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ndo</a:t>
            </a:r>
            <a:r>
              <a:rPr sz="2250" spc="2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l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co</a:t>
            </a:r>
            <a:r>
              <a:rPr sz="2250" spc="4" baseline="-1828" dirty="0" smtClean="0">
                <a:latin typeface="Verdana"/>
                <a:cs typeface="Verdana"/>
              </a:rPr>
              <a:t>m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r</a:t>
            </a:r>
            <a:r>
              <a:rPr sz="2250" spc="-4" baseline="-1828" dirty="0" smtClean="0">
                <a:latin typeface="Verdana"/>
                <a:cs typeface="Verdana"/>
              </a:rPr>
              <a:t>c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o</a:t>
            </a:r>
            <a:r>
              <a:rPr sz="2250" spc="2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una ac</a:t>
            </a:r>
            <a:r>
              <a:rPr sz="2250" spc="-4" baseline="-1828" dirty="0" smtClean="0">
                <a:latin typeface="Verdana"/>
                <a:cs typeface="Verdana"/>
              </a:rPr>
              <a:t>t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v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dad</a:t>
            </a:r>
            <a:r>
              <a:rPr sz="2250" spc="3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g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oba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  <a:p>
            <a:pPr marL="86156" marR="34933">
              <a:lnSpc>
                <a:spcPts val="1440"/>
              </a:lnSpc>
            </a:pPr>
            <a:r>
              <a:rPr sz="2250" spc="0" baseline="-2002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r>
              <a:rPr sz="2250" spc="0" baseline="-1932" dirty="0" smtClean="0">
                <a:solidFill>
                  <a:srgbClr val="C67C00"/>
                </a:solidFill>
                <a:latin typeface="Times New Roman"/>
                <a:cs typeface="Times New Roman"/>
              </a:rPr>
              <a:t>  </a:t>
            </a:r>
            <a:r>
              <a:rPr sz="2250" spc="205" baseline="-1932" dirty="0" smtClean="0">
                <a:solidFill>
                  <a:srgbClr val="C67C00"/>
                </a:solidFill>
                <a:latin typeface="Times New Roman"/>
                <a:cs typeface="Times New Roman"/>
              </a:rPr>
              <a:t> </a:t>
            </a:r>
            <a:r>
              <a:rPr sz="2250" spc="-4" baseline="-1828" dirty="0" smtClean="0">
                <a:latin typeface="Verdana"/>
                <a:cs typeface="Verdana"/>
              </a:rPr>
              <a:t>De</a:t>
            </a:r>
            <a:r>
              <a:rPr sz="2250" spc="0" baseline="-1828" dirty="0" smtClean="0">
                <a:latin typeface="Verdana"/>
                <a:cs typeface="Verdana"/>
              </a:rPr>
              <a:t>sa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ro</a:t>
            </a:r>
            <a:r>
              <a:rPr sz="2250" spc="-19" baseline="-1828" dirty="0" smtClean="0">
                <a:latin typeface="Verdana"/>
                <a:cs typeface="Verdana"/>
              </a:rPr>
              <a:t>l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ar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os</a:t>
            </a:r>
            <a:r>
              <a:rPr sz="2250" spc="25" baseline="-1828" dirty="0" smtClean="0">
                <a:latin typeface="Verdana"/>
                <a:cs typeface="Verdana"/>
              </a:rPr>
              <a:t> </a:t>
            </a:r>
            <a:r>
              <a:rPr sz="2250" spc="4" baseline="-1828" dirty="0" smtClean="0">
                <a:latin typeface="Verdana"/>
                <a:cs typeface="Verdana"/>
              </a:rPr>
              <a:t>m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r</a:t>
            </a:r>
            <a:r>
              <a:rPr sz="2250" spc="-4" baseline="-1828" dirty="0" smtClean="0">
                <a:latin typeface="Verdana"/>
                <a:cs typeface="Verdana"/>
              </a:rPr>
              <a:t>c</a:t>
            </a:r>
            <a:r>
              <a:rPr sz="2250" spc="0" baseline="-1828" dirty="0" smtClean="0">
                <a:latin typeface="Verdana"/>
                <a:cs typeface="Verdana"/>
              </a:rPr>
              <a:t>ados</a:t>
            </a:r>
            <a:r>
              <a:rPr sz="2250" spc="1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pa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a mejo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ar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as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op</a:t>
            </a:r>
            <a:r>
              <a:rPr sz="2250" spc="4" baseline="-1828" dirty="0" smtClean="0">
                <a:latin typeface="Verdana"/>
                <a:cs typeface="Verdana"/>
              </a:rPr>
              <a:t>o</a:t>
            </a:r>
            <a:r>
              <a:rPr sz="2250" spc="0" baseline="-1828" dirty="0" smtClean="0">
                <a:latin typeface="Verdana"/>
                <a:cs typeface="Verdana"/>
              </a:rPr>
              <a:t>r</a:t>
            </a:r>
            <a:r>
              <a:rPr sz="2250" spc="-4" baseline="-1828" dirty="0" smtClean="0">
                <a:latin typeface="Verdana"/>
                <a:cs typeface="Verdana"/>
              </a:rPr>
              <a:t>t</a:t>
            </a:r>
            <a:r>
              <a:rPr sz="2250" spc="0" baseline="-1828" dirty="0" smtClean="0">
                <a:latin typeface="Verdana"/>
                <a:cs typeface="Verdana"/>
              </a:rPr>
              <a:t>un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dad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s</a:t>
            </a:r>
            <a:r>
              <a:rPr sz="2250" spc="3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de 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nv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r</a:t>
            </a:r>
            <a:r>
              <a:rPr sz="2250" spc="-4" baseline="-1828" dirty="0" smtClean="0">
                <a:latin typeface="Verdana"/>
                <a:cs typeface="Verdana"/>
              </a:rPr>
              <a:t>s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ó</a:t>
            </a:r>
            <a:r>
              <a:rPr sz="2250" spc="9" baseline="-1828" dirty="0" smtClean="0">
                <a:latin typeface="Verdana"/>
                <a:cs typeface="Verdana"/>
              </a:rPr>
              <a:t>n</a:t>
            </a:r>
            <a:r>
              <a:rPr sz="2250" spc="0" baseline="-1828" dirty="0" smtClean="0"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  <a:p>
            <a:pPr marL="86156" marR="34933">
              <a:lnSpc>
                <a:spcPts val="1440"/>
              </a:lnSpc>
            </a:pPr>
            <a:r>
              <a:rPr sz="2250" spc="0" baseline="-2002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r>
              <a:rPr sz="2250" spc="0" baseline="-1932" dirty="0" smtClean="0">
                <a:solidFill>
                  <a:srgbClr val="C67C00"/>
                </a:solidFill>
                <a:latin typeface="Times New Roman"/>
                <a:cs typeface="Times New Roman"/>
              </a:rPr>
              <a:t>  </a:t>
            </a:r>
            <a:r>
              <a:rPr sz="2250" spc="205" baseline="-1932" dirty="0" smtClean="0">
                <a:solidFill>
                  <a:srgbClr val="C67C00"/>
                </a:solidFill>
                <a:latin typeface="Times New Roman"/>
                <a:cs typeface="Times New Roman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R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sp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tar</a:t>
            </a:r>
            <a:r>
              <a:rPr sz="2250" spc="-19" baseline="-1828" dirty="0" smtClean="0">
                <a:latin typeface="Verdana"/>
                <a:cs typeface="Verdana"/>
              </a:rPr>
              <a:t>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os</a:t>
            </a:r>
            <a:r>
              <a:rPr sz="2250" spc="25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r</a:t>
            </a:r>
            <a:r>
              <a:rPr sz="2250" spc="-9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chos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de prop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dad</a:t>
            </a:r>
            <a:r>
              <a:rPr sz="2250" spc="24" baseline="-1828" dirty="0" smtClean="0">
                <a:latin typeface="Verdana"/>
                <a:cs typeface="Verdana"/>
              </a:rPr>
              <a:t> 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n</a:t>
            </a:r>
            <a:r>
              <a:rPr sz="2250" spc="-4" baseline="-1828" dirty="0" smtClean="0">
                <a:latin typeface="Verdana"/>
                <a:cs typeface="Verdana"/>
              </a:rPr>
              <a:t>te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ct</a:t>
            </a:r>
            <a:r>
              <a:rPr sz="2250" spc="-4" baseline="-1828" dirty="0" smtClean="0">
                <a:latin typeface="Verdana"/>
                <a:cs typeface="Verdana"/>
              </a:rPr>
              <a:t>u</a:t>
            </a:r>
            <a:r>
              <a:rPr sz="2250" spc="9" baseline="-1828" dirty="0" smtClean="0">
                <a:latin typeface="Verdana"/>
                <a:cs typeface="Verdana"/>
              </a:rPr>
              <a:t>a</a:t>
            </a:r>
            <a:r>
              <a:rPr sz="2250" spc="0" baseline="-1828" dirty="0" smtClean="0">
                <a:latin typeface="Verdana"/>
                <a:cs typeface="Verdana"/>
              </a:rPr>
              <a:t>l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y todos</a:t>
            </a:r>
            <a:r>
              <a:rPr sz="2250" spc="24" baseline="-1828" dirty="0" smtClean="0">
                <a:latin typeface="Verdana"/>
                <a:cs typeface="Verdana"/>
              </a:rPr>
              <a:t>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os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pun</a:t>
            </a:r>
            <a:r>
              <a:rPr sz="2250" spc="-4" baseline="-1828" dirty="0" smtClean="0">
                <a:latin typeface="Verdana"/>
                <a:cs typeface="Verdana"/>
              </a:rPr>
              <a:t>t</a:t>
            </a:r>
            <a:r>
              <a:rPr sz="2250" spc="0" baseline="-1828" dirty="0" smtClean="0">
                <a:latin typeface="Verdana"/>
                <a:cs typeface="Verdana"/>
              </a:rPr>
              <a:t>os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pac</a:t>
            </a:r>
            <a:r>
              <a:rPr sz="2250" spc="-4" baseline="-1828" dirty="0" smtClean="0">
                <a:latin typeface="Verdana"/>
                <a:cs typeface="Verdana"/>
              </a:rPr>
              <a:t>t</a:t>
            </a:r>
            <a:r>
              <a:rPr sz="2250" spc="0" baseline="-1828" dirty="0" smtClean="0">
                <a:latin typeface="Verdana"/>
                <a:cs typeface="Verdana"/>
              </a:rPr>
              <a:t>ados</a:t>
            </a:r>
            <a:endParaRPr sz="1500">
              <a:latin typeface="Verdana"/>
              <a:cs typeface="Verdana"/>
            </a:endParaRPr>
          </a:p>
          <a:p>
            <a:pPr marL="314756" marR="34933">
              <a:lnSpc>
                <a:spcPts val="1440"/>
              </a:lnSpc>
            </a:pPr>
            <a:r>
              <a:rPr sz="2250" spc="0" baseline="-1828" dirty="0" smtClean="0">
                <a:latin typeface="Verdana"/>
                <a:cs typeface="Verdana"/>
              </a:rPr>
              <a:t>y</a:t>
            </a:r>
            <a:r>
              <a:rPr sz="2250" spc="-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ac</a:t>
            </a:r>
            <a:r>
              <a:rPr sz="2250" spc="-4" baseline="-1828" dirty="0" smtClean="0">
                <a:latin typeface="Verdana"/>
                <a:cs typeface="Verdana"/>
              </a:rPr>
              <a:t>ue</a:t>
            </a:r>
            <a:r>
              <a:rPr sz="2250" spc="0" baseline="-1828" dirty="0" smtClean="0">
                <a:latin typeface="Verdana"/>
                <a:cs typeface="Verdana"/>
              </a:rPr>
              <a:t>rdos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f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rmados,</a:t>
            </a:r>
            <a:r>
              <a:rPr sz="2250" spc="2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con 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l f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n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de</a:t>
            </a:r>
            <a:r>
              <a:rPr sz="2250" spc="4" baseline="-1828" dirty="0" smtClean="0">
                <a:latin typeface="Verdana"/>
                <a:cs typeface="Verdana"/>
              </a:rPr>
              <a:t>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ograr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una co</a:t>
            </a:r>
            <a:r>
              <a:rPr sz="2250" spc="4" baseline="-1828" dirty="0" smtClean="0">
                <a:latin typeface="Verdana"/>
                <a:cs typeface="Verdana"/>
              </a:rPr>
              <a:t>m</a:t>
            </a:r>
            <a:r>
              <a:rPr sz="2250" spc="0" baseline="-1828" dirty="0" smtClean="0">
                <a:latin typeface="Verdana"/>
                <a:cs typeface="Verdana"/>
              </a:rPr>
              <a:t>p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t</a:t>
            </a:r>
            <a:r>
              <a:rPr sz="2250" spc="-9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nc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a</a:t>
            </a:r>
            <a:r>
              <a:rPr sz="2250" spc="24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jus</a:t>
            </a:r>
            <a:r>
              <a:rPr sz="2250" spc="-4" baseline="-1828" dirty="0" smtClean="0">
                <a:latin typeface="Verdana"/>
                <a:cs typeface="Verdana"/>
              </a:rPr>
              <a:t>t</a:t>
            </a:r>
            <a:r>
              <a:rPr sz="2250" spc="0" baseline="-1828" dirty="0" smtClean="0">
                <a:latin typeface="Verdana"/>
                <a:cs typeface="Verdana"/>
              </a:rPr>
              <a:t>a.</a:t>
            </a:r>
            <a:endParaRPr sz="1500">
              <a:latin typeface="Verdana"/>
              <a:cs typeface="Verdana"/>
            </a:endParaRPr>
          </a:p>
          <a:p>
            <a:pPr marL="86156" marR="34933">
              <a:lnSpc>
                <a:spcPts val="1440"/>
              </a:lnSpc>
            </a:pPr>
            <a:r>
              <a:rPr sz="2250" spc="0" baseline="-2002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r>
              <a:rPr sz="2250" spc="0" baseline="-1932" dirty="0" smtClean="0">
                <a:solidFill>
                  <a:srgbClr val="C67C00"/>
                </a:solidFill>
                <a:latin typeface="Times New Roman"/>
                <a:cs typeface="Times New Roman"/>
              </a:rPr>
              <a:t>  </a:t>
            </a:r>
            <a:r>
              <a:rPr sz="2250" spc="205" baseline="-1932" dirty="0" smtClean="0">
                <a:solidFill>
                  <a:srgbClr val="C67C00"/>
                </a:solidFill>
                <a:latin typeface="Times New Roman"/>
                <a:cs typeface="Times New Roman"/>
              </a:rPr>
              <a:t> </a:t>
            </a:r>
            <a:r>
              <a:rPr sz="2250" spc="-4" baseline="-1828" dirty="0" smtClean="0">
                <a:latin typeface="Verdana"/>
                <a:cs typeface="Verdana"/>
              </a:rPr>
              <a:t>S</a:t>
            </a:r>
            <a:r>
              <a:rPr sz="2250" spc="0" baseline="-1828" dirty="0" smtClean="0">
                <a:latin typeface="Verdana"/>
                <a:cs typeface="Verdana"/>
              </a:rPr>
              <a:t>o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uc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onar</a:t>
            </a:r>
            <a:r>
              <a:rPr sz="2250" spc="29" baseline="-1828" dirty="0" smtClean="0">
                <a:latin typeface="Verdana"/>
                <a:cs typeface="Verdana"/>
              </a:rPr>
              <a:t>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os</a:t>
            </a:r>
            <a:r>
              <a:rPr sz="2250" spc="25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prob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4" baseline="-1828" dirty="0" smtClean="0">
                <a:latin typeface="Verdana"/>
                <a:cs typeface="Verdana"/>
              </a:rPr>
              <a:t>m</a:t>
            </a:r>
            <a:r>
              <a:rPr sz="2250" spc="0" baseline="-1828" dirty="0" smtClean="0">
                <a:latin typeface="Verdana"/>
                <a:cs typeface="Verdana"/>
              </a:rPr>
              <a:t>as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que su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jan m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d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an</a:t>
            </a:r>
            <a:r>
              <a:rPr sz="2250" spc="-4" baseline="-1828" dirty="0" smtClean="0">
                <a:latin typeface="Verdana"/>
                <a:cs typeface="Verdana"/>
              </a:rPr>
              <a:t>t</a:t>
            </a:r>
            <a:r>
              <a:rPr sz="2250" spc="0" baseline="-1828" dirty="0" smtClean="0">
                <a:latin typeface="Verdana"/>
                <a:cs typeface="Verdana"/>
              </a:rPr>
              <a:t>e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as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no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4" baseline="-1828" dirty="0" smtClean="0">
                <a:latin typeface="Verdana"/>
                <a:cs typeface="Verdana"/>
              </a:rPr>
              <a:t>m</a:t>
            </a:r>
            <a:r>
              <a:rPr sz="2250" spc="0" baseline="-1828" dirty="0" smtClean="0">
                <a:latin typeface="Verdana"/>
                <a:cs typeface="Verdana"/>
              </a:rPr>
              <a:t>as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l d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r</a:t>
            </a:r>
            <a:r>
              <a:rPr sz="2250" spc="-9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cho</a:t>
            </a:r>
            <a:endParaRPr sz="1500">
              <a:latin typeface="Verdana"/>
              <a:cs typeface="Verdana"/>
            </a:endParaRPr>
          </a:p>
          <a:p>
            <a:pPr marL="314756" marR="34933">
              <a:lnSpc>
                <a:spcPts val="1440"/>
              </a:lnSpc>
            </a:pP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n</a:t>
            </a:r>
            <a:r>
              <a:rPr sz="2250" spc="-4" baseline="-1828" dirty="0" smtClean="0">
                <a:latin typeface="Verdana"/>
                <a:cs typeface="Verdana"/>
              </a:rPr>
              <a:t>te</a:t>
            </a:r>
            <a:r>
              <a:rPr sz="2250" spc="0" baseline="-1828" dirty="0" smtClean="0">
                <a:latin typeface="Verdana"/>
                <a:cs typeface="Verdana"/>
              </a:rPr>
              <a:t>r</a:t>
            </a:r>
            <a:r>
              <a:rPr sz="2250" spc="-4" baseline="-1828" dirty="0" smtClean="0">
                <a:latin typeface="Verdana"/>
                <a:cs typeface="Verdana"/>
              </a:rPr>
              <a:t>n</a:t>
            </a:r>
            <a:r>
              <a:rPr sz="2250" spc="0" baseline="-1828" dirty="0" smtClean="0">
                <a:latin typeface="Verdana"/>
                <a:cs typeface="Verdana"/>
              </a:rPr>
              <a:t>ac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onal</a:t>
            </a:r>
            <a:r>
              <a:rPr sz="2250" spc="2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y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as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no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4" baseline="-1828" dirty="0" smtClean="0">
                <a:latin typeface="Verdana"/>
                <a:cs typeface="Verdana"/>
              </a:rPr>
              <a:t>m</a:t>
            </a:r>
            <a:r>
              <a:rPr sz="2250" spc="0" baseline="-1828" dirty="0" smtClean="0">
                <a:latin typeface="Verdana"/>
                <a:cs typeface="Verdana"/>
              </a:rPr>
              <a:t>as</a:t>
            </a:r>
            <a:r>
              <a:rPr sz="2250" spc="4" baseline="-1828" dirty="0" smtClean="0">
                <a:latin typeface="Verdana"/>
                <a:cs typeface="Verdana"/>
              </a:rPr>
              <a:t> 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st</a:t>
            </a:r>
            <a:r>
              <a:rPr sz="2250" spc="-4" baseline="-1828" dirty="0" smtClean="0">
                <a:latin typeface="Verdana"/>
                <a:cs typeface="Verdana"/>
              </a:rPr>
              <a:t>a</a:t>
            </a:r>
            <a:r>
              <a:rPr sz="2250" spc="0" baseline="-1828" dirty="0" smtClean="0">
                <a:latin typeface="Verdana"/>
                <a:cs typeface="Verdana"/>
              </a:rPr>
              <a:t>b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c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d</a:t>
            </a:r>
            <a:r>
              <a:rPr sz="2250" spc="9" baseline="-1828" dirty="0" smtClean="0">
                <a:latin typeface="Verdana"/>
                <a:cs typeface="Verdana"/>
              </a:rPr>
              <a:t>a</a:t>
            </a:r>
            <a:r>
              <a:rPr sz="2250" spc="0" baseline="-1828" dirty="0" smtClean="0">
                <a:latin typeface="Verdana"/>
                <a:cs typeface="Verdana"/>
              </a:rPr>
              <a:t>s</a:t>
            </a:r>
            <a:r>
              <a:rPr sz="2250" spc="4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por </a:t>
            </a:r>
            <a:r>
              <a:rPr sz="2250" spc="-14" baseline="-1828" dirty="0" smtClean="0">
                <a:latin typeface="Verdana"/>
                <a:cs typeface="Verdana"/>
              </a:rPr>
              <a:t>l</a:t>
            </a:r>
            <a:r>
              <a:rPr sz="2250" spc="0" baseline="-1828" dirty="0" smtClean="0">
                <a:latin typeface="Verdana"/>
                <a:cs typeface="Verdana"/>
              </a:rPr>
              <a:t>a</a:t>
            </a:r>
            <a:r>
              <a:rPr sz="2250" spc="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O</a:t>
            </a:r>
            <a:r>
              <a:rPr sz="2250" spc="-9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gan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zac</a:t>
            </a:r>
            <a:r>
              <a:rPr sz="2250" spc="-19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ón</a:t>
            </a:r>
            <a:r>
              <a:rPr sz="2250" spc="3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M</a:t>
            </a:r>
            <a:r>
              <a:rPr sz="2250" spc="-4" baseline="-1828" dirty="0" smtClean="0">
                <a:latin typeface="Verdana"/>
                <a:cs typeface="Verdana"/>
              </a:rPr>
              <a:t>u</a:t>
            </a:r>
            <a:r>
              <a:rPr sz="2250" spc="0" baseline="-1828" dirty="0" smtClean="0">
                <a:latin typeface="Verdana"/>
                <a:cs typeface="Verdana"/>
              </a:rPr>
              <a:t>nd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al</a:t>
            </a:r>
            <a:r>
              <a:rPr sz="2250" spc="19" baseline="-1828" dirty="0" smtClean="0">
                <a:latin typeface="Verdana"/>
                <a:cs typeface="Verdana"/>
              </a:rPr>
              <a:t> </a:t>
            </a:r>
            <a:r>
              <a:rPr sz="2250" spc="0" baseline="-1828" dirty="0" smtClean="0">
                <a:latin typeface="Verdana"/>
                <a:cs typeface="Verdana"/>
              </a:rPr>
              <a:t>d</a:t>
            </a:r>
            <a:r>
              <a:rPr sz="2250" spc="-4" baseline="-1828" dirty="0" smtClean="0">
                <a:latin typeface="Verdana"/>
                <a:cs typeface="Verdana"/>
              </a:rPr>
              <a:t>e</a:t>
            </a:r>
            <a:r>
              <a:rPr sz="2250" spc="0" baseline="-1828" dirty="0" smtClean="0">
                <a:latin typeface="Verdana"/>
                <a:cs typeface="Verdana"/>
              </a:rPr>
              <a:t>l</a:t>
            </a:r>
            <a:endParaRPr sz="1500">
              <a:latin typeface="Verdana"/>
              <a:cs typeface="Verdana"/>
            </a:endParaRPr>
          </a:p>
          <a:p>
            <a:pPr marL="314756" marR="34933">
              <a:lnSpc>
                <a:spcPts val="1420"/>
              </a:lnSpc>
            </a:pPr>
            <a:r>
              <a:rPr sz="2250" spc="0" baseline="-1828" dirty="0" smtClean="0">
                <a:latin typeface="Verdana"/>
                <a:cs typeface="Verdana"/>
              </a:rPr>
              <a:t>Come</a:t>
            </a:r>
            <a:r>
              <a:rPr sz="2250" spc="-4" baseline="-1828" dirty="0" smtClean="0">
                <a:latin typeface="Verdana"/>
                <a:cs typeface="Verdana"/>
              </a:rPr>
              <a:t>r</a:t>
            </a:r>
            <a:r>
              <a:rPr sz="2250" spc="0" baseline="-1828" dirty="0" smtClean="0">
                <a:latin typeface="Verdana"/>
                <a:cs typeface="Verdana"/>
              </a:rPr>
              <a:t>c</a:t>
            </a:r>
            <a:r>
              <a:rPr sz="2250" spc="-14" baseline="-1828" dirty="0" smtClean="0">
                <a:latin typeface="Verdana"/>
                <a:cs typeface="Verdana"/>
              </a:rPr>
              <a:t>i</a:t>
            </a:r>
            <a:r>
              <a:rPr sz="2250" spc="0" baseline="-1828" dirty="0" smtClean="0">
                <a:latin typeface="Verdana"/>
                <a:cs typeface="Verdana"/>
              </a:rPr>
              <a:t>o.</a:t>
            </a:r>
            <a:endParaRPr sz="1500">
              <a:latin typeface="Verdana"/>
              <a:cs typeface="Verdana"/>
            </a:endParaRPr>
          </a:p>
          <a:p>
            <a:pPr marL="12700" marR="34933">
              <a:lnSpc>
                <a:spcPts val="1920"/>
              </a:lnSpc>
              <a:spcBef>
                <a:spcPts val="25"/>
              </a:spcBef>
            </a:pPr>
            <a:r>
              <a:rPr sz="3000" spc="0" baseline="-1371" dirty="0" smtClean="0">
                <a:latin typeface="Verdana"/>
                <a:cs typeface="Verdana"/>
              </a:rPr>
              <a:t>Para</a:t>
            </a:r>
            <a:r>
              <a:rPr sz="3000" spc="-34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 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p</a:t>
            </a:r>
            <a:r>
              <a:rPr sz="3000" spc="-9" baseline="-1371" dirty="0" smtClean="0">
                <a:latin typeface="Verdana"/>
                <a:cs typeface="Verdana"/>
              </a:rPr>
              <a:t>li</a:t>
            </a:r>
            <a:r>
              <a:rPr sz="3000" spc="0" baseline="-1371" dirty="0" smtClean="0">
                <a:latin typeface="Verdana"/>
                <a:cs typeface="Verdana"/>
              </a:rPr>
              <a:t>cac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ón</a:t>
            </a:r>
            <a:r>
              <a:rPr sz="3000" spc="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r>
              <a:rPr sz="3000" spc="-9" baseline="-1371" dirty="0" smtClean="0">
                <a:latin typeface="Verdana"/>
                <a:cs typeface="Verdana"/>
              </a:rPr>
              <a:t> l</a:t>
            </a:r>
            <a:r>
              <a:rPr sz="3000" spc="0" baseline="-1371" dirty="0" smtClean="0">
                <a:latin typeface="Verdana"/>
                <a:cs typeface="Verdana"/>
              </a:rPr>
              <a:t>os tr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tad</a:t>
            </a:r>
            <a:r>
              <a:rPr sz="3000" spc="-4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r>
              <a:rPr sz="3000" spc="-9" baseline="-1371" dirty="0" smtClean="0">
                <a:latin typeface="Verdana"/>
                <a:cs typeface="Verdana"/>
              </a:rPr>
              <a:t> li</a:t>
            </a:r>
            <a:r>
              <a:rPr sz="3000" spc="0" baseline="-1371" dirty="0" smtClean="0">
                <a:latin typeface="Verdana"/>
                <a:cs typeface="Verdana"/>
              </a:rPr>
              <a:t>bre co</a:t>
            </a:r>
            <a:r>
              <a:rPr sz="3000" spc="-9" baseline="-1371" dirty="0" smtClean="0">
                <a:latin typeface="Verdana"/>
                <a:cs typeface="Verdana"/>
              </a:rPr>
              <a:t>m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rc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o,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se</a:t>
            </a:r>
            <a:endParaRPr sz="2000">
              <a:latin typeface="Verdana"/>
              <a:cs typeface="Verdana"/>
            </a:endParaRPr>
          </a:p>
          <a:p>
            <a:pPr marL="12700" marR="34933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d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b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n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r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sp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tar</a:t>
            </a:r>
            <a:r>
              <a:rPr sz="3000" spc="-24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as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yes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r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fe</a:t>
            </a:r>
            <a:r>
              <a:rPr sz="3000" spc="-4" baseline="-1371" dirty="0" smtClean="0">
                <a:latin typeface="Verdana"/>
                <a:cs typeface="Verdana"/>
              </a:rPr>
              <a:t>r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das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al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co</a:t>
            </a:r>
            <a:r>
              <a:rPr sz="3000" spc="-4" baseline="-1371" dirty="0" smtClean="0">
                <a:latin typeface="Verdana"/>
                <a:cs typeface="Verdana"/>
              </a:rPr>
              <a:t>me</a:t>
            </a:r>
            <a:r>
              <a:rPr sz="3000" spc="0" baseline="-1371" dirty="0" smtClean="0">
                <a:latin typeface="Verdana"/>
                <a:cs typeface="Verdana"/>
              </a:rPr>
              <a:t>rc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o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 b</a:t>
            </a:r>
            <a:r>
              <a:rPr sz="3000" spc="-4" baseline="-1371" dirty="0" smtClean="0">
                <a:latin typeface="Verdana"/>
                <a:cs typeface="Verdana"/>
              </a:rPr>
              <a:t>ie</a:t>
            </a:r>
            <a:r>
              <a:rPr sz="3000" spc="0" baseline="-1371" dirty="0" smtClean="0">
                <a:latin typeface="Verdana"/>
                <a:cs typeface="Verdana"/>
              </a:rPr>
              <a:t>nes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y</a:t>
            </a:r>
            <a:endParaRPr sz="2000">
              <a:latin typeface="Verdana"/>
              <a:cs typeface="Verdana"/>
            </a:endParaRPr>
          </a:p>
          <a:p>
            <a:pPr marL="12700" marR="34933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rv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os,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r>
              <a:rPr sz="3000" spc="-9" baseline="-1371" dirty="0" smtClean="0">
                <a:latin typeface="Verdana"/>
                <a:cs typeface="Verdana"/>
              </a:rPr>
              <a:t> i</a:t>
            </a:r>
            <a:r>
              <a:rPr sz="3000" spc="0" baseline="-1371" dirty="0" smtClean="0">
                <a:latin typeface="Verdana"/>
                <a:cs typeface="Verdana"/>
              </a:rPr>
              <a:t>nvers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on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4" baseline="-1371" dirty="0" smtClean="0">
                <a:latin typeface="Verdana"/>
                <a:cs typeface="Verdana"/>
              </a:rPr>
              <a:t>s</a:t>
            </a:r>
            <a:r>
              <a:rPr sz="3000" spc="0" baseline="-1371" dirty="0" smtClean="0">
                <a:latin typeface="Verdana"/>
                <a:cs typeface="Verdana"/>
              </a:rPr>
              <a:t>,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r>
              <a:rPr sz="3000" spc="-9" baseline="-1371" dirty="0" smtClean="0">
                <a:latin typeface="Verdana"/>
                <a:cs typeface="Verdana"/>
              </a:rPr>
              <a:t> l</a:t>
            </a:r>
            <a:r>
              <a:rPr sz="3000" spc="0" baseline="-1371" dirty="0" smtClean="0">
                <a:latin typeface="Verdana"/>
                <a:cs typeface="Verdana"/>
              </a:rPr>
              <a:t>a d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fensa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l</a:t>
            </a:r>
            <a:r>
              <a:rPr sz="3000" spc="-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co</a:t>
            </a:r>
            <a:r>
              <a:rPr sz="3000" spc="-4" baseline="-1371" dirty="0" smtClean="0">
                <a:latin typeface="Verdana"/>
                <a:cs typeface="Verdana"/>
              </a:rPr>
              <a:t>me</a:t>
            </a:r>
            <a:r>
              <a:rPr sz="3000" spc="0" baseline="-1371" dirty="0" smtClean="0">
                <a:latin typeface="Verdana"/>
                <a:cs typeface="Verdana"/>
              </a:rPr>
              <a:t>rc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o,</a:t>
            </a:r>
            <a:r>
              <a:rPr sz="3000" spc="-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r>
              <a:rPr sz="3000" spc="-9" baseline="-1371" dirty="0" smtClean="0">
                <a:latin typeface="Verdana"/>
                <a:cs typeface="Verdana"/>
              </a:rPr>
              <a:t> l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endParaRPr sz="2000">
              <a:latin typeface="Verdana"/>
              <a:cs typeface="Verdana"/>
            </a:endParaRPr>
          </a:p>
          <a:p>
            <a:pPr marL="12700" marR="34933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so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uci</a:t>
            </a:r>
            <a:r>
              <a:rPr sz="3000" spc="-9" baseline="-1371" dirty="0" smtClean="0">
                <a:latin typeface="Verdana"/>
                <a:cs typeface="Verdana"/>
              </a:rPr>
              <a:t>ó</a:t>
            </a:r>
            <a:r>
              <a:rPr sz="3000" spc="0" baseline="-1371" dirty="0" smtClean="0">
                <a:latin typeface="Verdana"/>
                <a:cs typeface="Verdana"/>
              </a:rPr>
              <a:t>n</a:t>
            </a:r>
            <a:r>
              <a:rPr sz="3000" spc="-25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 confl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ctos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y de</a:t>
            </a:r>
            <a:r>
              <a:rPr sz="3000" spc="-9" baseline="-1371" dirty="0" smtClean="0">
                <a:latin typeface="Verdana"/>
                <a:cs typeface="Verdana"/>
              </a:rPr>
              <a:t> l</a:t>
            </a:r>
            <a:r>
              <a:rPr sz="3000" spc="0" baseline="-1371" dirty="0" smtClean="0">
                <a:latin typeface="Verdana"/>
                <a:cs typeface="Verdana"/>
              </a:rPr>
              <a:t>a p</a:t>
            </a:r>
            <a:r>
              <a:rPr sz="3000" spc="-4" baseline="-1371" dirty="0" smtClean="0">
                <a:latin typeface="Verdana"/>
                <a:cs typeface="Verdana"/>
              </a:rPr>
              <a:t>r</a:t>
            </a:r>
            <a:r>
              <a:rPr sz="3000" spc="0" baseline="-1371" dirty="0" smtClean="0">
                <a:latin typeface="Verdana"/>
                <a:cs typeface="Verdana"/>
              </a:rPr>
              <a:t>op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dad</a:t>
            </a:r>
            <a:r>
              <a:rPr sz="3000" spc="9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nte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ctua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12700" marR="34933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Ad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m</a:t>
            </a:r>
            <a:r>
              <a:rPr sz="3000" spc="-9" baseline="-1371" dirty="0" smtClean="0">
                <a:latin typeface="Verdana"/>
                <a:cs typeface="Verdana"/>
              </a:rPr>
              <a:t>á</a:t>
            </a:r>
            <a:r>
              <a:rPr sz="3000" spc="0" baseline="-1371" dirty="0" smtClean="0">
                <a:latin typeface="Verdana"/>
                <a:cs typeface="Verdana"/>
              </a:rPr>
              <a:t>s,</a:t>
            </a:r>
            <a:r>
              <a:rPr sz="3000" spc="-25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os trat</a:t>
            </a:r>
            <a:r>
              <a:rPr sz="3000" spc="-4" baseline="-1371" dirty="0" smtClean="0">
                <a:latin typeface="Verdana"/>
                <a:cs typeface="Verdana"/>
              </a:rPr>
              <a:t>a</a:t>
            </a:r>
            <a:r>
              <a:rPr sz="3000" spc="0" baseline="-1371" dirty="0" smtClean="0">
                <a:latin typeface="Verdana"/>
                <a:cs typeface="Verdana"/>
              </a:rPr>
              <a:t>dos</a:t>
            </a:r>
            <a:r>
              <a:rPr sz="3000" spc="-2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m</a:t>
            </a:r>
            <a:r>
              <a:rPr sz="3000" spc="-9" baseline="-1371" dirty="0" smtClean="0">
                <a:latin typeface="Verdana"/>
                <a:cs typeface="Verdana"/>
              </a:rPr>
              <a:t>á</a:t>
            </a:r>
            <a:r>
              <a:rPr sz="3000" spc="0" baseline="-1371" dirty="0" smtClean="0">
                <a:latin typeface="Verdana"/>
                <a:cs typeface="Verdana"/>
              </a:rPr>
              <a:t>s r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ntes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ta</a:t>
            </a:r>
            <a:r>
              <a:rPr sz="3000" spc="-4" baseline="-1371" dirty="0" smtClean="0">
                <a:latin typeface="Verdana"/>
                <a:cs typeface="Verdana"/>
              </a:rPr>
              <a:t>m</a:t>
            </a:r>
            <a:r>
              <a:rPr sz="3000" spc="0" baseline="-1371" dirty="0" smtClean="0">
                <a:latin typeface="Verdana"/>
                <a:cs typeface="Verdana"/>
              </a:rPr>
              <a:t>b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-4" baseline="-1371" dirty="0" smtClean="0">
                <a:latin typeface="Verdana"/>
                <a:cs typeface="Verdana"/>
              </a:rPr>
              <a:t>é</a:t>
            </a:r>
            <a:r>
              <a:rPr sz="3000" spc="0" baseline="-1371" dirty="0" smtClean="0">
                <a:latin typeface="Verdana"/>
                <a:cs typeface="Verdana"/>
              </a:rPr>
              <a:t>n</a:t>
            </a:r>
            <a:r>
              <a:rPr sz="3000" spc="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conte</a:t>
            </a:r>
            <a:r>
              <a:rPr sz="3000" spc="-9" baseline="-1371" dirty="0" smtClean="0">
                <a:latin typeface="Verdana"/>
                <a:cs typeface="Verdana"/>
              </a:rPr>
              <a:t>m</a:t>
            </a:r>
            <a:r>
              <a:rPr sz="3000" spc="0" baseline="-1371" dirty="0" smtClean="0">
                <a:latin typeface="Verdana"/>
                <a:cs typeface="Verdana"/>
              </a:rPr>
              <a:t>p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an</a:t>
            </a:r>
            <a:endParaRPr sz="2000">
              <a:latin typeface="Verdana"/>
              <a:cs typeface="Verdana"/>
            </a:endParaRPr>
          </a:p>
          <a:p>
            <a:pPr marL="12700" marR="34933">
              <a:lnSpc>
                <a:spcPts val="1920"/>
              </a:lnSpc>
            </a:pP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as</a:t>
            </a:r>
            <a:r>
              <a:rPr sz="3000" spc="-9" baseline="-1371" dirty="0" smtClean="0">
                <a:latin typeface="Verdana"/>
                <a:cs typeface="Verdana"/>
              </a:rPr>
              <a:t> l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g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s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ac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on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s y</a:t>
            </a:r>
            <a:r>
              <a:rPr sz="3000" spc="9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 </a:t>
            </a:r>
            <a:r>
              <a:rPr sz="3000" spc="-9" baseline="-1371" dirty="0" smtClean="0">
                <a:latin typeface="Verdana"/>
                <a:cs typeface="Verdana"/>
              </a:rPr>
              <a:t>j</a:t>
            </a:r>
            <a:r>
              <a:rPr sz="3000" spc="0" baseline="-1371" dirty="0" smtClean="0">
                <a:latin typeface="Verdana"/>
                <a:cs typeface="Verdana"/>
              </a:rPr>
              <a:t>ur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sprud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ncia</a:t>
            </a:r>
            <a:r>
              <a:rPr sz="3000" spc="-25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nternac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onal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1920"/>
              </a:lnSpc>
            </a:pPr>
            <a:r>
              <a:rPr sz="3000" spc="0" baseline="-1371" dirty="0" smtClean="0">
                <a:latin typeface="Verdana"/>
                <a:cs typeface="Verdana"/>
              </a:rPr>
              <a:t>r</a:t>
            </a:r>
            <a:r>
              <a:rPr sz="3000" spc="-9" baseline="-1371" dirty="0" smtClean="0">
                <a:latin typeface="Verdana"/>
                <a:cs typeface="Verdana"/>
              </a:rPr>
              <a:t>el</a:t>
            </a:r>
            <a:r>
              <a:rPr sz="3000" spc="0" baseline="-1371" dirty="0" smtClean="0">
                <a:latin typeface="Verdana"/>
                <a:cs typeface="Verdana"/>
              </a:rPr>
              <a:t>ac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onada</a:t>
            </a:r>
            <a:r>
              <a:rPr sz="3000" spc="-1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con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l</a:t>
            </a:r>
            <a:r>
              <a:rPr sz="3000" spc="-4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r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sp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to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y</a:t>
            </a:r>
            <a:r>
              <a:rPr sz="3000" spc="14" baseline="-1371" dirty="0" smtClean="0">
                <a:latin typeface="Verdana"/>
                <a:cs typeface="Verdana"/>
              </a:rPr>
              <a:t> </a:t>
            </a:r>
            <a:r>
              <a:rPr sz="3000" spc="-9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 c</a:t>
            </a:r>
            <a:r>
              <a:rPr sz="3000" spc="-4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nse</a:t>
            </a:r>
            <a:r>
              <a:rPr sz="3000" spc="-4" baseline="-1371" dirty="0" smtClean="0">
                <a:latin typeface="Verdana"/>
                <a:cs typeface="Verdana"/>
              </a:rPr>
              <a:t>r</a:t>
            </a:r>
            <a:r>
              <a:rPr sz="3000" spc="0" baseline="-1371" dirty="0" smtClean="0">
                <a:latin typeface="Verdana"/>
                <a:cs typeface="Verdana"/>
              </a:rPr>
              <a:t>vac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ón</a:t>
            </a:r>
            <a:r>
              <a:rPr sz="3000" spc="-3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l a</a:t>
            </a:r>
            <a:r>
              <a:rPr sz="3000" spc="-9" baseline="-1371" dirty="0" smtClean="0">
                <a:latin typeface="Verdana"/>
                <a:cs typeface="Verdana"/>
              </a:rPr>
              <a:t>m</a:t>
            </a:r>
            <a:r>
              <a:rPr sz="3000" spc="0" baseline="-1371" dirty="0" smtClean="0">
                <a:latin typeface="Verdana"/>
                <a:cs typeface="Verdana"/>
              </a:rPr>
              <a:t>b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nte y</a:t>
            </a:r>
            <a:endParaRPr sz="2000">
              <a:latin typeface="Verdana"/>
              <a:cs typeface="Verdana"/>
            </a:endParaRPr>
          </a:p>
          <a:p>
            <a:pPr marL="12700" marR="34933">
              <a:lnSpc>
                <a:spcPts val="2000"/>
              </a:lnSpc>
              <a:spcBef>
                <a:spcPts val="4"/>
              </a:spcBef>
            </a:pP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as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4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4" dirty="0" smtClean="0">
                <a:latin typeface="Verdana"/>
                <a:cs typeface="Verdana"/>
              </a:rPr>
              <a:t>b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9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1661839"/>
            <a:ext cx="168095" cy="471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14"/>
              </a:lnSpc>
              <a:spcBef>
                <a:spcPts val="85"/>
              </a:spcBef>
            </a:pPr>
            <a:r>
              <a:rPr sz="16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59"/>
              </a:spcBef>
            </a:pPr>
            <a:r>
              <a:rPr sz="16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3612940"/>
            <a:ext cx="16809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14"/>
              </a:lnSpc>
              <a:spcBef>
                <a:spcPts val="85"/>
              </a:spcBef>
            </a:pPr>
            <a:r>
              <a:rPr sz="16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54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3100" y="361598"/>
            <a:ext cx="7659419" cy="34844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8706" marR="27477">
              <a:lnSpc>
                <a:spcPts val="3629"/>
              </a:lnSpc>
              <a:spcBef>
                <a:spcPts val="181"/>
              </a:spcBef>
            </a:pP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Aspec</a:t>
            </a:r>
            <a:r>
              <a:rPr sz="3600" b="1" spc="9" dirty="0" smtClean="0">
                <a:solidFill>
                  <a:srgbClr val="171B73"/>
                </a:solidFill>
                <a:latin typeface="Times New Roman"/>
                <a:cs typeface="Times New Roman"/>
              </a:rPr>
              <a:t>t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os</a:t>
            </a:r>
            <a:r>
              <a:rPr sz="3600" b="1" spc="-1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-132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ositi</a:t>
            </a:r>
            <a:r>
              <a:rPr sz="3600" b="1" spc="-147" dirty="0" smtClean="0">
                <a:solidFill>
                  <a:srgbClr val="171B73"/>
                </a:solidFill>
                <a:latin typeface="Times New Roman"/>
                <a:cs typeface="Times New Roman"/>
              </a:rPr>
              <a:t>v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os</a:t>
            </a:r>
            <a:r>
              <a:rPr sz="3600" b="1" spc="21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y</a:t>
            </a:r>
            <a:r>
              <a:rPr sz="3600" b="1" spc="-35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N</a:t>
            </a:r>
            <a:r>
              <a:rPr sz="3600" b="1" spc="94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gati</a:t>
            </a:r>
            <a:r>
              <a:rPr sz="3600" b="1" spc="-151" dirty="0" smtClean="0">
                <a:solidFill>
                  <a:srgbClr val="171B73"/>
                </a:solidFill>
                <a:latin typeface="Times New Roman"/>
                <a:cs typeface="Times New Roman"/>
              </a:rPr>
              <a:t>v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os</a:t>
            </a:r>
            <a:r>
              <a:rPr sz="3600" b="1" spc="4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3600" b="1" spc="-18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</a:t>
            </a:r>
            <a:r>
              <a:rPr sz="3600" b="1" spc="4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  <a:p>
            <a:pPr marL="1281811" marR="1139219" algn="ctr">
              <a:lnSpc>
                <a:spcPct val="95825"/>
              </a:lnSpc>
            </a:pPr>
            <a:r>
              <a:rPr sz="3600" b="1" spc="-124" dirty="0" smtClean="0">
                <a:solidFill>
                  <a:srgbClr val="171B73"/>
                </a:solidFill>
                <a:latin typeface="Times New Roman"/>
                <a:cs typeface="Times New Roman"/>
              </a:rPr>
              <a:t>T</a:t>
            </a:r>
            <a:r>
              <a:rPr sz="3600" b="1" spc="36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atad</a:t>
            </a:r>
            <a:r>
              <a:rPr sz="3600" b="1" spc="4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r>
              <a:rPr sz="3600" b="1" spc="13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3600" b="1" spc="-34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Lib</a:t>
            </a:r>
            <a:r>
              <a:rPr sz="3600" b="1" spc="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3600" b="1" spc="102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9" dirty="0" smtClean="0">
                <a:solidFill>
                  <a:srgbClr val="171B73"/>
                </a:solidFill>
                <a:latin typeface="Times New Roman"/>
                <a:cs typeface="Times New Roman"/>
              </a:rPr>
              <a:t>C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ome</a:t>
            </a:r>
            <a:r>
              <a:rPr sz="3600" b="1" spc="9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cio</a:t>
            </a:r>
            <a:endParaRPr sz="3600">
              <a:latin typeface="Times New Roman"/>
              <a:cs typeface="Times New Roman"/>
            </a:endParaRPr>
          </a:p>
          <a:p>
            <a:pPr marR="194903" algn="ctr">
              <a:lnSpc>
                <a:spcPts val="2130"/>
              </a:lnSpc>
              <a:spcBef>
                <a:spcPts val="1814"/>
              </a:spcBef>
            </a:pPr>
            <a:r>
              <a:rPr sz="2100" spc="0" baseline="-429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r>
              <a:rPr sz="2100" spc="0" baseline="-4141" dirty="0" smtClean="0">
                <a:solidFill>
                  <a:srgbClr val="DFB601"/>
                </a:solidFill>
                <a:latin typeface="Times New Roman"/>
                <a:cs typeface="Times New Roman"/>
              </a:rPr>
              <a:t>     </a:t>
            </a:r>
            <a:r>
              <a:rPr sz="2100" spc="183" baseline="-4141" dirty="0" smtClean="0">
                <a:solidFill>
                  <a:srgbClr val="DFB601"/>
                </a:solidFill>
                <a:latin typeface="Times New Roman"/>
                <a:cs typeface="Times New Roman"/>
              </a:rPr>
              <a:t> </a:t>
            </a:r>
            <a:r>
              <a:rPr sz="2700" spc="0" baseline="-3047" dirty="0" smtClean="0">
                <a:latin typeface="Verdana"/>
                <a:cs typeface="Verdana"/>
              </a:rPr>
              <a:t>A</a:t>
            </a:r>
            <a:r>
              <a:rPr sz="2700" spc="14" baseline="-3047" dirty="0" smtClean="0">
                <a:latin typeface="Verdana"/>
                <a:cs typeface="Verdana"/>
              </a:rPr>
              <a:t>l</a:t>
            </a:r>
            <a:r>
              <a:rPr sz="2700" spc="-4" baseline="-3047" dirty="0" smtClean="0">
                <a:latin typeface="Verdana"/>
                <a:cs typeface="Verdana"/>
              </a:rPr>
              <a:t>g</a:t>
            </a:r>
            <a:r>
              <a:rPr sz="2700" spc="0" baseline="-3047" dirty="0" smtClean="0">
                <a:latin typeface="Verdana"/>
                <a:cs typeface="Verdana"/>
              </a:rPr>
              <a:t>unas</a:t>
            </a:r>
            <a:r>
              <a:rPr sz="2700" spc="-19" baseline="-3047" dirty="0" smtClean="0">
                <a:latin typeface="Verdana"/>
                <a:cs typeface="Verdana"/>
              </a:rPr>
              <a:t> </a:t>
            </a:r>
            <a:r>
              <a:rPr sz="2700" spc="0" baseline="-3047" dirty="0" smtClean="0">
                <a:latin typeface="Verdana"/>
                <a:cs typeface="Verdana"/>
              </a:rPr>
              <a:t>ventajas </a:t>
            </a:r>
            <a:r>
              <a:rPr sz="2700" spc="4" baseline="-3047" dirty="0" smtClean="0">
                <a:latin typeface="Verdana"/>
                <a:cs typeface="Verdana"/>
              </a:rPr>
              <a:t>l</a:t>
            </a:r>
            <a:r>
              <a:rPr sz="2700" spc="9" baseline="-3047" dirty="0" smtClean="0">
                <a:latin typeface="Verdana"/>
                <a:cs typeface="Verdana"/>
              </a:rPr>
              <a:t>i</a:t>
            </a:r>
            <a:r>
              <a:rPr sz="2700" spc="-4" baseline="-3047" dirty="0" smtClean="0">
                <a:latin typeface="Verdana"/>
                <a:cs typeface="Verdana"/>
              </a:rPr>
              <a:t>g</a:t>
            </a:r>
            <a:r>
              <a:rPr sz="2700" spc="0" baseline="-3047" dirty="0" smtClean="0">
                <a:latin typeface="Verdana"/>
                <a:cs typeface="Verdana"/>
              </a:rPr>
              <a:t>a</a:t>
            </a:r>
            <a:r>
              <a:rPr sz="2700" spc="-4" baseline="-3047" dirty="0" smtClean="0">
                <a:latin typeface="Verdana"/>
                <a:cs typeface="Verdana"/>
              </a:rPr>
              <a:t>d</a:t>
            </a:r>
            <a:r>
              <a:rPr sz="2700" spc="0" baseline="-3047" dirty="0" smtClean="0">
                <a:latin typeface="Verdana"/>
                <a:cs typeface="Verdana"/>
              </a:rPr>
              <a:t>as a </a:t>
            </a:r>
            <a:r>
              <a:rPr sz="2700" spc="9" baseline="-3047" dirty="0" smtClean="0">
                <a:latin typeface="Verdana"/>
                <a:cs typeface="Verdana"/>
              </a:rPr>
              <a:t>l</a:t>
            </a:r>
            <a:r>
              <a:rPr sz="2700" spc="0" baseline="-3047" dirty="0" smtClean="0">
                <a:latin typeface="Verdana"/>
                <a:cs typeface="Verdana"/>
              </a:rPr>
              <a:t>os</a:t>
            </a:r>
            <a:r>
              <a:rPr sz="2700" spc="-9" baseline="-3047" dirty="0" smtClean="0">
                <a:latin typeface="Verdana"/>
                <a:cs typeface="Verdana"/>
              </a:rPr>
              <a:t> </a:t>
            </a:r>
            <a:r>
              <a:rPr sz="2700" spc="0" baseline="-3047" dirty="0" smtClean="0">
                <a:latin typeface="Verdana"/>
                <a:cs typeface="Verdana"/>
              </a:rPr>
              <a:t>trat</a:t>
            </a:r>
            <a:r>
              <a:rPr sz="2700" spc="-4" baseline="-3047" dirty="0" smtClean="0">
                <a:latin typeface="Verdana"/>
                <a:cs typeface="Verdana"/>
              </a:rPr>
              <a:t>ad</a:t>
            </a:r>
            <a:r>
              <a:rPr sz="2700" spc="0" baseline="-3047" dirty="0" smtClean="0">
                <a:latin typeface="Verdana"/>
                <a:cs typeface="Verdana"/>
              </a:rPr>
              <a:t>os </a:t>
            </a:r>
            <a:r>
              <a:rPr sz="2700" spc="-4" baseline="-3047" dirty="0" smtClean="0">
                <a:latin typeface="Verdana"/>
                <a:cs typeface="Verdana"/>
              </a:rPr>
              <a:t>d</a:t>
            </a:r>
            <a:r>
              <a:rPr sz="2700" spc="0" baseline="-3047" dirty="0" smtClean="0">
                <a:latin typeface="Verdana"/>
                <a:cs typeface="Verdana"/>
              </a:rPr>
              <a:t>e</a:t>
            </a:r>
            <a:r>
              <a:rPr sz="2700" spc="19" baseline="-3047" dirty="0" smtClean="0">
                <a:latin typeface="Verdana"/>
                <a:cs typeface="Verdana"/>
              </a:rPr>
              <a:t> </a:t>
            </a:r>
            <a:r>
              <a:rPr sz="2700" spc="9" baseline="-3047" dirty="0" smtClean="0">
                <a:latin typeface="Verdana"/>
                <a:cs typeface="Verdana"/>
              </a:rPr>
              <a:t>li</a:t>
            </a:r>
            <a:r>
              <a:rPr sz="2700" spc="-4" baseline="-3047" dirty="0" smtClean="0">
                <a:latin typeface="Verdana"/>
                <a:cs typeface="Verdana"/>
              </a:rPr>
              <a:t>b</a:t>
            </a:r>
            <a:r>
              <a:rPr sz="2700" spc="0" baseline="-3047" dirty="0" smtClean="0">
                <a:latin typeface="Verdana"/>
                <a:cs typeface="Verdana"/>
              </a:rPr>
              <a:t>re comer</a:t>
            </a:r>
            <a:r>
              <a:rPr sz="2700" spc="-4" baseline="-3047" dirty="0" smtClean="0">
                <a:latin typeface="Verdana"/>
                <a:cs typeface="Verdana"/>
              </a:rPr>
              <a:t>c</a:t>
            </a:r>
            <a:r>
              <a:rPr sz="2700" spc="9" baseline="-3047" dirty="0" smtClean="0">
                <a:latin typeface="Verdana"/>
                <a:cs typeface="Verdana"/>
              </a:rPr>
              <a:t>i</a:t>
            </a:r>
            <a:r>
              <a:rPr sz="2700" spc="0" baseline="-3047" dirty="0" smtClean="0">
                <a:latin typeface="Verdana"/>
                <a:cs typeface="Verdana"/>
              </a:rPr>
              <a:t>o</a:t>
            </a:r>
            <a:r>
              <a:rPr sz="2700" spc="14" baseline="-3047" dirty="0" smtClean="0">
                <a:latin typeface="Verdana"/>
                <a:cs typeface="Verdana"/>
              </a:rPr>
              <a:t> </a:t>
            </a:r>
            <a:r>
              <a:rPr sz="2700" spc="0" baseline="-3047" dirty="0" smtClean="0">
                <a:latin typeface="Verdana"/>
                <a:cs typeface="Verdana"/>
              </a:rPr>
              <a:t>son:</a:t>
            </a:r>
            <a:endParaRPr sz="1800">
              <a:latin typeface="Verdana"/>
              <a:cs typeface="Verdana"/>
            </a:endParaRPr>
          </a:p>
          <a:p>
            <a:pPr marL="360476" marR="27477">
              <a:lnSpc>
                <a:spcPts val="1345"/>
              </a:lnSpc>
            </a:pPr>
            <a:r>
              <a:rPr sz="2100" spc="0" baseline="-2145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r>
              <a:rPr sz="2100" spc="0" baseline="-2070" dirty="0" smtClean="0">
                <a:solidFill>
                  <a:srgbClr val="C67C00"/>
                </a:solidFill>
                <a:latin typeface="Times New Roman"/>
                <a:cs typeface="Times New Roman"/>
              </a:rPr>
              <a:t>  </a:t>
            </a:r>
            <a:r>
              <a:rPr sz="2100" spc="314" baseline="-2070" dirty="0" smtClean="0">
                <a:solidFill>
                  <a:srgbClr val="C67C00"/>
                </a:solidFill>
                <a:latin typeface="Times New Roman"/>
                <a:cs typeface="Times New Roman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Ob</a:t>
            </a:r>
            <a:r>
              <a:rPr sz="2100" spc="9" baseline="-1959" dirty="0" smtClean="0">
                <a:latin typeface="Verdana"/>
                <a:cs typeface="Verdana"/>
              </a:rPr>
              <a:t>li</a:t>
            </a:r>
            <a:r>
              <a:rPr sz="2100" spc="0" baseline="-1959" dirty="0" smtClean="0">
                <a:latin typeface="Verdana"/>
                <a:cs typeface="Verdana"/>
              </a:rPr>
              <a:t>gan</a:t>
            </a:r>
            <a:r>
              <a:rPr sz="2100" spc="-4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 mod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rn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-4" baseline="-1959" dirty="0" smtClean="0">
                <a:latin typeface="Verdana"/>
                <a:cs typeface="Verdana"/>
              </a:rPr>
              <a:t>z</a:t>
            </a:r>
            <a:r>
              <a:rPr sz="2100" spc="0" baseline="-1959" dirty="0" smtClean="0">
                <a:latin typeface="Verdana"/>
                <a:cs typeface="Verdana"/>
              </a:rPr>
              <a:t>ar</a:t>
            </a:r>
            <a:r>
              <a:rPr sz="2100" spc="-25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(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ncorporac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ón</a:t>
            </a:r>
            <a:r>
              <a:rPr sz="2100" spc="-4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de</a:t>
            </a:r>
            <a:r>
              <a:rPr sz="2100" spc="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nuevos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4" baseline="-1959" dirty="0" smtClean="0">
                <a:latin typeface="Verdana"/>
                <a:cs typeface="Verdana"/>
              </a:rPr>
              <a:t>v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4" baseline="-1959" dirty="0" smtClean="0">
                <a:latin typeface="Verdana"/>
                <a:cs typeface="Verdana"/>
              </a:rPr>
              <a:t>n</a:t>
            </a:r>
            <a:r>
              <a:rPr sz="2100" spc="0" baseline="-1959" dirty="0" smtClean="0">
                <a:latin typeface="Verdana"/>
                <a:cs typeface="Verdana"/>
              </a:rPr>
              <a:t>ces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c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ent</a:t>
            </a:r>
            <a:r>
              <a:rPr sz="2100" spc="9" baseline="-1959" dirty="0" smtClean="0">
                <a:latin typeface="Verdana"/>
                <a:cs typeface="Verdana"/>
              </a:rPr>
              <a:t>í</a:t>
            </a:r>
            <a:r>
              <a:rPr sz="2100" spc="0" baseline="-1959" dirty="0" smtClean="0">
                <a:latin typeface="Verdana"/>
                <a:cs typeface="Verdana"/>
              </a:rPr>
              <a:t>f</a:t>
            </a:r>
            <a:r>
              <a:rPr sz="2100" spc="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c</a:t>
            </a:r>
            <a:r>
              <a:rPr sz="2100" spc="-9" baseline="-1959" dirty="0" smtClean="0">
                <a:latin typeface="Verdana"/>
                <a:cs typeface="Verdana"/>
              </a:rPr>
              <a:t>o</a:t>
            </a:r>
            <a:r>
              <a:rPr sz="2100" spc="0" baseline="-1959" dirty="0" smtClean="0">
                <a:latin typeface="Verdana"/>
                <a:cs typeface="Verdana"/>
              </a:rPr>
              <a:t>s</a:t>
            </a:r>
            <a:r>
              <a:rPr sz="2100" spc="-50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y</a:t>
            </a:r>
            <a:endParaRPr sz="1400">
              <a:latin typeface="Verdana"/>
              <a:cs typeface="Verdana"/>
            </a:endParaRPr>
          </a:p>
          <a:p>
            <a:pPr marL="589076" marR="27477">
              <a:lnSpc>
                <a:spcPts val="1345"/>
              </a:lnSpc>
            </a:pPr>
            <a:r>
              <a:rPr sz="2100" spc="0" baseline="-1959" dirty="0" smtClean="0">
                <a:latin typeface="Verdana"/>
                <a:cs typeface="Verdana"/>
              </a:rPr>
              <a:t>tecno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óg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c</a:t>
            </a:r>
            <a:r>
              <a:rPr sz="2100" spc="-9" baseline="-1959" dirty="0" smtClean="0">
                <a:latin typeface="Verdana"/>
                <a:cs typeface="Verdana"/>
              </a:rPr>
              <a:t>o</a:t>
            </a:r>
            <a:r>
              <a:rPr sz="2100" spc="0" baseline="-1959" dirty="0" smtClean="0">
                <a:latin typeface="Verdana"/>
                <a:cs typeface="Verdana"/>
              </a:rPr>
              <a:t>s)</a:t>
            </a:r>
            <a:r>
              <a:rPr sz="2100" spc="-49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2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forma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de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produc</a:t>
            </a:r>
            <a:r>
              <a:rPr sz="2100" spc="1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r,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evar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25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producc</a:t>
            </a:r>
            <a:r>
              <a:rPr sz="2100" spc="1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ón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y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h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ce</a:t>
            </a:r>
            <a:r>
              <a:rPr sz="2100" spc="4" baseline="-1959" dirty="0" smtClean="0">
                <a:latin typeface="Verdana"/>
                <a:cs typeface="Verdana"/>
              </a:rPr>
              <a:t>r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25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más</a:t>
            </a:r>
            <a:endParaRPr sz="1400">
              <a:latin typeface="Verdana"/>
              <a:cs typeface="Verdana"/>
            </a:endParaRPr>
          </a:p>
          <a:p>
            <a:pPr marL="589076" marR="27477">
              <a:lnSpc>
                <a:spcPts val="1345"/>
              </a:lnSpc>
            </a:pPr>
            <a:r>
              <a:rPr sz="2100" spc="0" baseline="-1959" dirty="0" smtClean="0">
                <a:latin typeface="Verdana"/>
                <a:cs typeface="Verdana"/>
              </a:rPr>
              <a:t>compet</a:t>
            </a:r>
            <a:r>
              <a:rPr sz="2100" spc="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t</a:t>
            </a:r>
            <a:r>
              <a:rPr sz="2100" spc="4" baseline="-1959" dirty="0" smtClean="0">
                <a:latin typeface="Verdana"/>
                <a:cs typeface="Verdana"/>
              </a:rPr>
              <a:t>i</a:t>
            </a:r>
            <a:r>
              <a:rPr sz="2100" spc="-14" baseline="-1959" dirty="0" smtClean="0">
                <a:latin typeface="Verdana"/>
                <a:cs typeface="Verdana"/>
              </a:rPr>
              <a:t>v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,</a:t>
            </a:r>
            <a:r>
              <a:rPr sz="2100" spc="-3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med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n</a:t>
            </a:r>
            <a:r>
              <a:rPr sz="2100" spc="-4" baseline="-1959" dirty="0" smtClean="0">
                <a:latin typeface="Verdana"/>
                <a:cs typeface="Verdana"/>
              </a:rPr>
              <a:t>t</a:t>
            </a:r>
            <a:r>
              <a:rPr sz="2100" spc="0" baseline="-1959" dirty="0" smtClean="0">
                <a:latin typeface="Verdana"/>
                <a:cs typeface="Verdana"/>
              </a:rPr>
              <a:t>e</a:t>
            </a:r>
            <a:r>
              <a:rPr sz="2100" spc="-25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obser</a:t>
            </a:r>
            <a:r>
              <a:rPr sz="2100" spc="-4" baseline="-1959" dirty="0" smtClean="0">
                <a:latin typeface="Verdana"/>
                <a:cs typeface="Verdana"/>
              </a:rPr>
              <a:t>va</a:t>
            </a:r>
            <a:r>
              <a:rPr sz="2100" spc="0" baseline="-1959" dirty="0" smtClean="0">
                <a:latin typeface="Verdana"/>
                <a:cs typeface="Verdana"/>
              </a:rPr>
              <a:t>nc</a:t>
            </a:r>
            <a:r>
              <a:rPr sz="2100" spc="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50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de m</a:t>
            </a:r>
            <a:r>
              <a:rPr sz="2100" spc="-4" baseline="-1959" dirty="0" smtClean="0">
                <a:latin typeface="Verdana"/>
                <a:cs typeface="Verdana"/>
              </a:rPr>
              <a:t>ay</a:t>
            </a:r>
            <a:r>
              <a:rPr sz="2100" spc="0" baseline="-1959" dirty="0" smtClean="0">
                <a:latin typeface="Verdana"/>
                <a:cs typeface="Verdana"/>
              </a:rPr>
              <a:t>ores</a:t>
            </a:r>
            <a:r>
              <a:rPr sz="2100" spc="-25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est</a:t>
            </a:r>
            <a:r>
              <a:rPr sz="2100" spc="-4" baseline="-1959" dirty="0" smtClean="0">
                <a:latin typeface="Verdana"/>
                <a:cs typeface="Verdana"/>
              </a:rPr>
              <a:t>á</a:t>
            </a:r>
            <a:r>
              <a:rPr sz="2100" spc="0" baseline="-1959" dirty="0" smtClean="0">
                <a:latin typeface="Verdana"/>
                <a:cs typeface="Verdana"/>
              </a:rPr>
              <a:t>nd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res</a:t>
            </a:r>
            <a:r>
              <a:rPr sz="2100" spc="-3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de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c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9" baseline="-1959" dirty="0" smtClean="0">
                <a:latin typeface="Verdana"/>
                <a:cs typeface="Verdana"/>
              </a:rPr>
              <a:t>li</a:t>
            </a:r>
            <a:r>
              <a:rPr sz="2100" spc="0" baseline="-1959" dirty="0" smtClean="0">
                <a:latin typeface="Verdana"/>
                <a:cs typeface="Verdana"/>
              </a:rPr>
              <a:t>d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d.</a:t>
            </a:r>
            <a:endParaRPr sz="1400">
              <a:latin typeface="Verdana"/>
              <a:cs typeface="Verdana"/>
            </a:endParaRPr>
          </a:p>
          <a:p>
            <a:pPr marL="589076" marR="27477">
              <a:lnSpc>
                <a:spcPts val="1345"/>
              </a:lnSpc>
            </a:pPr>
            <a:r>
              <a:rPr sz="2100" spc="0" baseline="-1959" dirty="0" smtClean="0">
                <a:latin typeface="Verdana"/>
                <a:cs typeface="Verdana"/>
              </a:rPr>
              <a:t>Contacto</a:t>
            </a:r>
            <a:r>
              <a:rPr sz="2100" spc="-4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con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4" baseline="-1959" dirty="0" smtClean="0">
                <a:latin typeface="Verdana"/>
                <a:cs typeface="Verdana"/>
              </a:rPr>
              <a:t>v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4" baseline="-1959" dirty="0" smtClean="0">
                <a:latin typeface="Verdana"/>
                <a:cs typeface="Verdana"/>
              </a:rPr>
              <a:t>n</a:t>
            </a:r>
            <a:r>
              <a:rPr sz="2100" spc="0" baseline="-1959" dirty="0" smtClean="0">
                <a:latin typeface="Verdana"/>
                <a:cs typeface="Verdana"/>
              </a:rPr>
              <a:t>ces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c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ent</a:t>
            </a:r>
            <a:r>
              <a:rPr sz="2100" spc="9" baseline="-1959" dirty="0" smtClean="0">
                <a:latin typeface="Verdana"/>
                <a:cs typeface="Verdana"/>
              </a:rPr>
              <a:t>í</a:t>
            </a:r>
            <a:r>
              <a:rPr sz="2100" spc="0" baseline="-1959" dirty="0" smtClean="0">
                <a:latin typeface="Verdana"/>
                <a:cs typeface="Verdana"/>
              </a:rPr>
              <a:t>f</a:t>
            </a:r>
            <a:r>
              <a:rPr sz="2100" spc="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cos</a:t>
            </a:r>
            <a:r>
              <a:rPr sz="2100" spc="-5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y tecno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óg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cos.</a:t>
            </a:r>
            <a:endParaRPr sz="1400">
              <a:latin typeface="Verdana"/>
              <a:cs typeface="Verdana"/>
            </a:endParaRPr>
          </a:p>
          <a:p>
            <a:pPr marL="360476">
              <a:lnSpc>
                <a:spcPts val="1345"/>
              </a:lnSpc>
            </a:pPr>
            <a:r>
              <a:rPr sz="2100" spc="0" baseline="-2145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r>
              <a:rPr sz="2100" spc="0" baseline="-2070" dirty="0" smtClean="0">
                <a:solidFill>
                  <a:srgbClr val="C67C00"/>
                </a:solidFill>
                <a:latin typeface="Times New Roman"/>
                <a:cs typeface="Times New Roman"/>
              </a:rPr>
              <a:t>  </a:t>
            </a:r>
            <a:r>
              <a:rPr sz="2100" spc="314" baseline="-2070" dirty="0" smtClean="0">
                <a:solidFill>
                  <a:srgbClr val="C67C00"/>
                </a:solidFill>
                <a:latin typeface="Times New Roman"/>
                <a:cs typeface="Times New Roman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T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en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n</a:t>
            </a:r>
            <a:r>
              <a:rPr sz="2100" spc="-3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acceso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m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rcados</a:t>
            </a:r>
            <a:r>
              <a:rPr sz="2100" spc="-3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más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amp</a:t>
            </a:r>
            <a:r>
              <a:rPr sz="2100" spc="9" baseline="-1959" dirty="0" smtClean="0">
                <a:latin typeface="Verdana"/>
                <a:cs typeface="Verdana"/>
              </a:rPr>
              <a:t>li</a:t>
            </a:r>
            <a:r>
              <a:rPr sz="2100" spc="0" baseline="-1959" dirty="0" smtClean="0">
                <a:latin typeface="Verdana"/>
                <a:cs typeface="Verdana"/>
              </a:rPr>
              <a:t>os.</a:t>
            </a:r>
            <a:r>
              <a:rPr sz="2100" spc="-4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En</a:t>
            </a:r>
            <a:r>
              <a:rPr sz="2100" spc="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práct</a:t>
            </a:r>
            <a:r>
              <a:rPr sz="2100" spc="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camente</a:t>
            </a:r>
            <a:r>
              <a:rPr sz="2100" spc="-4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todos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os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pa</a:t>
            </a:r>
            <a:r>
              <a:rPr sz="2100" spc="4" baseline="-1959" dirty="0" smtClean="0">
                <a:latin typeface="Verdana"/>
                <a:cs typeface="Verdana"/>
              </a:rPr>
              <a:t>í</a:t>
            </a:r>
            <a:r>
              <a:rPr sz="2100" spc="0" baseline="-1959" dirty="0" smtClean="0">
                <a:latin typeface="Verdana"/>
                <a:cs typeface="Verdana"/>
              </a:rPr>
              <a:t>ses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l</a:t>
            </a:r>
            <a:endParaRPr sz="1400">
              <a:latin typeface="Verdana"/>
              <a:cs typeface="Verdana"/>
            </a:endParaRPr>
          </a:p>
          <a:p>
            <a:pPr marL="589076" marR="27477">
              <a:lnSpc>
                <a:spcPts val="1345"/>
              </a:lnSpc>
            </a:pPr>
            <a:r>
              <a:rPr sz="2100" spc="0" baseline="-1959" dirty="0" smtClean="0">
                <a:latin typeface="Verdana"/>
                <a:cs typeface="Verdana"/>
              </a:rPr>
              <a:t>mundo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es</a:t>
            </a:r>
            <a:r>
              <a:rPr sz="2100" spc="-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pos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b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e</a:t>
            </a:r>
            <a:r>
              <a:rPr sz="2100" spc="-2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encontrar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productos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de</a:t>
            </a:r>
            <a:r>
              <a:rPr sz="2100" spc="-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m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rcados</a:t>
            </a:r>
            <a:r>
              <a:rPr sz="2100" spc="-3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externo</a:t>
            </a:r>
            <a:r>
              <a:rPr sz="2100" spc="4" baseline="-1959" dirty="0" smtClean="0">
                <a:latin typeface="Verdana"/>
                <a:cs typeface="Verdana"/>
              </a:rPr>
              <a:t>s</a:t>
            </a:r>
            <a:r>
              <a:rPr sz="2100" spc="0" baseline="-1959" dirty="0" smtClean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360476" marR="27477">
              <a:lnSpc>
                <a:spcPts val="1345"/>
              </a:lnSpc>
            </a:pPr>
            <a:r>
              <a:rPr sz="2100" spc="0" baseline="-2145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r>
              <a:rPr sz="2100" spc="0" baseline="-2070" dirty="0" smtClean="0">
                <a:solidFill>
                  <a:srgbClr val="C67C00"/>
                </a:solidFill>
                <a:latin typeface="Times New Roman"/>
                <a:cs typeface="Times New Roman"/>
              </a:rPr>
              <a:t>  </a:t>
            </a:r>
            <a:r>
              <a:rPr sz="2100" spc="314" baseline="-2070" dirty="0" smtClean="0">
                <a:solidFill>
                  <a:srgbClr val="C67C00"/>
                </a:solidFill>
                <a:latin typeface="Times New Roman"/>
                <a:cs typeface="Times New Roman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Abar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t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n</a:t>
            </a:r>
            <a:r>
              <a:rPr sz="2100" spc="-24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os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pr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c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os</a:t>
            </a:r>
            <a:r>
              <a:rPr sz="2100" spc="-3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de</a:t>
            </a:r>
            <a:r>
              <a:rPr sz="2100" spc="4" baseline="-1959" dirty="0" smtClean="0">
                <a:latin typeface="Verdana"/>
                <a:cs typeface="Verdana"/>
              </a:rPr>
              <a:t> l</a:t>
            </a:r>
            <a:r>
              <a:rPr sz="2100" spc="0" baseline="-1959" dirty="0" smtClean="0">
                <a:latin typeface="Verdana"/>
                <a:cs typeface="Verdana"/>
              </a:rPr>
              <a:t>os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productos.</a:t>
            </a:r>
            <a:endParaRPr sz="1400">
              <a:latin typeface="Verdana"/>
              <a:cs typeface="Verdana"/>
            </a:endParaRPr>
          </a:p>
          <a:p>
            <a:pPr marL="360476" marR="27477">
              <a:lnSpc>
                <a:spcPts val="1345"/>
              </a:lnSpc>
            </a:pPr>
            <a:r>
              <a:rPr sz="2100" spc="0" baseline="-2145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r>
              <a:rPr sz="2100" spc="0" baseline="-2070" dirty="0" smtClean="0">
                <a:solidFill>
                  <a:srgbClr val="C67C00"/>
                </a:solidFill>
                <a:latin typeface="Times New Roman"/>
                <a:cs typeface="Times New Roman"/>
              </a:rPr>
              <a:t>  </a:t>
            </a:r>
            <a:r>
              <a:rPr sz="2100" spc="314" baseline="-2070" dirty="0" smtClean="0">
                <a:solidFill>
                  <a:srgbClr val="C67C00"/>
                </a:solidFill>
                <a:latin typeface="Times New Roman"/>
                <a:cs typeface="Times New Roman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Atr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en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nvers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ón</a:t>
            </a:r>
            <a:r>
              <a:rPr sz="2100" spc="-3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extr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njera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al pa</a:t>
            </a:r>
            <a:r>
              <a:rPr sz="2100" spc="4" baseline="-1959" dirty="0" smtClean="0">
                <a:latin typeface="Verdana"/>
                <a:cs typeface="Verdana"/>
              </a:rPr>
              <a:t>í</a:t>
            </a:r>
            <a:r>
              <a:rPr sz="2100" spc="0" baseline="-1959" dirty="0" smtClean="0">
                <a:latin typeface="Verdana"/>
                <a:cs typeface="Verdana"/>
              </a:rPr>
              <a:t>s.</a:t>
            </a:r>
            <a:endParaRPr sz="1400">
              <a:latin typeface="Verdana"/>
              <a:cs typeface="Verdana"/>
            </a:endParaRPr>
          </a:p>
          <a:p>
            <a:pPr marL="360476" marR="27477">
              <a:lnSpc>
                <a:spcPts val="1330"/>
              </a:lnSpc>
            </a:pPr>
            <a:r>
              <a:rPr sz="2100" spc="0" baseline="-2145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r>
              <a:rPr sz="2100" spc="0" baseline="-2070" dirty="0" smtClean="0">
                <a:solidFill>
                  <a:srgbClr val="C67C00"/>
                </a:solidFill>
                <a:latin typeface="Times New Roman"/>
                <a:cs typeface="Times New Roman"/>
              </a:rPr>
              <a:t>  </a:t>
            </a:r>
            <a:r>
              <a:rPr sz="2100" spc="314" baseline="-2070" dirty="0" smtClean="0">
                <a:solidFill>
                  <a:srgbClr val="C67C00"/>
                </a:solidFill>
                <a:latin typeface="Times New Roman"/>
                <a:cs typeface="Times New Roman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G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neran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más</a:t>
            </a:r>
            <a:r>
              <a:rPr sz="2100" spc="-2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fuentes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de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</a:t>
            </a:r>
            <a:r>
              <a:rPr sz="2100" spc="4" baseline="-1959" dirty="0" smtClean="0">
                <a:latin typeface="Verdana"/>
                <a:cs typeface="Verdana"/>
              </a:rPr>
              <a:t>m</a:t>
            </a:r>
            <a:r>
              <a:rPr sz="2100" spc="0" baseline="-1959" dirty="0" smtClean="0">
                <a:latin typeface="Verdana"/>
                <a:cs typeface="Verdana"/>
              </a:rPr>
              <a:t>p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eo.</a:t>
            </a:r>
            <a:endParaRPr sz="1400">
              <a:latin typeface="Verdana"/>
              <a:cs typeface="Verdana"/>
            </a:endParaRPr>
          </a:p>
          <a:p>
            <a:pPr marR="90292" algn="ctr">
              <a:lnSpc>
                <a:spcPts val="1725"/>
              </a:lnSpc>
              <a:spcBef>
                <a:spcPts val="19"/>
              </a:spcBef>
            </a:pPr>
            <a:r>
              <a:rPr sz="2100" spc="0" baseline="-2145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r>
              <a:rPr sz="2100" spc="0" baseline="-2070" dirty="0" smtClean="0">
                <a:solidFill>
                  <a:srgbClr val="DFB601"/>
                </a:solidFill>
                <a:latin typeface="Times New Roman"/>
                <a:cs typeface="Times New Roman"/>
              </a:rPr>
              <a:t>     </a:t>
            </a:r>
            <a:r>
              <a:rPr sz="2100" spc="183" baseline="-2070" dirty="0" smtClean="0">
                <a:solidFill>
                  <a:srgbClr val="DFB601"/>
                </a:solidFill>
                <a:latin typeface="Times New Roman"/>
                <a:cs typeface="Times New Roman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A</a:t>
            </a:r>
            <a:r>
              <a:rPr sz="2700" spc="14" baseline="-1523" dirty="0" smtClean="0">
                <a:latin typeface="Verdana"/>
                <a:cs typeface="Verdana"/>
              </a:rPr>
              <a:t>l</a:t>
            </a:r>
            <a:r>
              <a:rPr sz="2700" spc="-4" baseline="-1523" dirty="0" smtClean="0">
                <a:latin typeface="Verdana"/>
                <a:cs typeface="Verdana"/>
              </a:rPr>
              <a:t>g</a:t>
            </a:r>
            <a:r>
              <a:rPr sz="2700" spc="0" baseline="-1523" dirty="0" smtClean="0">
                <a:latin typeface="Verdana"/>
                <a:cs typeface="Verdana"/>
              </a:rPr>
              <a:t>unas</a:t>
            </a:r>
            <a:r>
              <a:rPr sz="2700" spc="-19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d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-4" baseline="-1523" dirty="0" smtClean="0">
                <a:latin typeface="Verdana"/>
                <a:cs typeface="Verdana"/>
              </a:rPr>
              <a:t>s</a:t>
            </a:r>
            <a:r>
              <a:rPr sz="2700" spc="0" baseline="-1523" dirty="0" smtClean="0">
                <a:latin typeface="Verdana"/>
                <a:cs typeface="Verdana"/>
              </a:rPr>
              <a:t>ventajas</a:t>
            </a:r>
            <a:r>
              <a:rPr sz="2700" spc="14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q</a:t>
            </a:r>
            <a:r>
              <a:rPr sz="2700" spc="0" baseline="-1523" dirty="0" smtClean="0">
                <a:latin typeface="Verdana"/>
                <a:cs typeface="Verdana"/>
              </a:rPr>
              <a:t>ue</a:t>
            </a:r>
            <a:r>
              <a:rPr sz="2700" spc="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se</a:t>
            </a:r>
            <a:r>
              <a:rPr sz="2700" spc="9" baseline="-1523" dirty="0" smtClean="0">
                <a:latin typeface="Verdana"/>
                <a:cs typeface="Verdana"/>
              </a:rPr>
              <a:t> l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9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atr</a:t>
            </a:r>
            <a:r>
              <a:rPr sz="2700" spc="4" baseline="-1523" dirty="0" smtClean="0">
                <a:latin typeface="Verdana"/>
                <a:cs typeface="Verdana"/>
              </a:rPr>
              <a:t>i</a:t>
            </a:r>
            <a:r>
              <a:rPr sz="2700" spc="-4" baseline="-1523" dirty="0" smtClean="0">
                <a:latin typeface="Verdana"/>
                <a:cs typeface="Verdana"/>
              </a:rPr>
              <a:t>b</a:t>
            </a:r>
            <a:r>
              <a:rPr sz="2700" spc="0" baseline="-1523" dirty="0" smtClean="0">
                <a:latin typeface="Verdana"/>
                <a:cs typeface="Verdana"/>
              </a:rPr>
              <a:t>uyen</a:t>
            </a:r>
            <a:r>
              <a:rPr sz="2700" spc="-4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a </a:t>
            </a:r>
            <a:r>
              <a:rPr sz="2700" spc="9" baseline="-1523" dirty="0" smtClean="0">
                <a:latin typeface="Verdana"/>
                <a:cs typeface="Verdana"/>
              </a:rPr>
              <a:t>l</a:t>
            </a:r>
            <a:r>
              <a:rPr sz="2700" spc="0" baseline="-1523" dirty="0" smtClean="0">
                <a:latin typeface="Verdana"/>
                <a:cs typeface="Verdana"/>
              </a:rPr>
              <a:t>os trat</a:t>
            </a:r>
            <a:r>
              <a:rPr sz="2700" spc="-4" baseline="-1523" dirty="0" smtClean="0">
                <a:latin typeface="Verdana"/>
                <a:cs typeface="Verdana"/>
              </a:rPr>
              <a:t>ad</a:t>
            </a:r>
            <a:r>
              <a:rPr sz="2700" spc="0" baseline="-1523" dirty="0" smtClean="0">
                <a:latin typeface="Verdana"/>
                <a:cs typeface="Verdana"/>
              </a:rPr>
              <a:t>os</a:t>
            </a:r>
            <a:r>
              <a:rPr sz="2700" spc="29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d</a:t>
            </a:r>
            <a:r>
              <a:rPr sz="2700" spc="0" baseline="-1523" dirty="0" smtClean="0">
                <a:latin typeface="Verdana"/>
                <a:cs typeface="Verdana"/>
              </a:rPr>
              <a:t>e</a:t>
            </a:r>
            <a:r>
              <a:rPr sz="2700" spc="9" baseline="-1523" dirty="0" smtClean="0">
                <a:latin typeface="Verdana"/>
                <a:cs typeface="Verdana"/>
              </a:rPr>
              <a:t> li</a:t>
            </a:r>
            <a:r>
              <a:rPr sz="2700" spc="-4" baseline="-1523" dirty="0" smtClean="0">
                <a:latin typeface="Verdana"/>
                <a:cs typeface="Verdana"/>
              </a:rPr>
              <a:t>b</a:t>
            </a:r>
            <a:r>
              <a:rPr sz="2700" spc="0" baseline="-1523" dirty="0" smtClean="0">
                <a:latin typeface="Verdana"/>
                <a:cs typeface="Verdana"/>
              </a:rPr>
              <a:t>re</a:t>
            </a:r>
            <a:endParaRPr sz="1800">
              <a:latin typeface="Verdana"/>
              <a:cs typeface="Verdana"/>
            </a:endParaRPr>
          </a:p>
          <a:p>
            <a:pPr marL="287019" marR="27477">
              <a:lnSpc>
                <a:spcPts val="1795"/>
              </a:lnSpc>
              <a:spcBef>
                <a:spcPts val="3"/>
              </a:spcBef>
            </a:pPr>
            <a:r>
              <a:rPr sz="1800" spc="0" dirty="0" smtClean="0">
                <a:latin typeface="Verdana"/>
                <a:cs typeface="Verdana"/>
              </a:rPr>
              <a:t>com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son: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9476" y="3815277"/>
            <a:ext cx="7379698" cy="1910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3248">
              <a:lnSpc>
                <a:spcPts val="1701"/>
              </a:lnSpc>
              <a:spcBef>
                <a:spcPts val="150"/>
              </a:spcBef>
            </a:pPr>
            <a:r>
              <a:rPr sz="1400" spc="4" dirty="0" smtClean="0">
                <a:latin typeface="Verdana"/>
                <a:cs typeface="Verdana"/>
              </a:rPr>
              <a:t>P</a:t>
            </a:r>
            <a:r>
              <a:rPr sz="1400" spc="0" dirty="0" smtClean="0">
                <a:latin typeface="Verdana"/>
                <a:cs typeface="Verdana"/>
              </a:rPr>
              <a:t>o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ar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-4" dirty="0" smtClean="0">
                <a:latin typeface="Verdana"/>
                <a:cs typeface="Verdana"/>
              </a:rPr>
              <a:t>z</a:t>
            </a:r>
            <a:r>
              <a:rPr sz="1400" spc="0" dirty="0" smtClean="0">
                <a:latin typeface="Verdana"/>
                <a:cs typeface="Verdana"/>
              </a:rPr>
              <a:t>ac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ón</a:t>
            </a:r>
            <a:r>
              <a:rPr sz="1400" spc="-5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 gran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ag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t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ón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soc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al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g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da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por</a:t>
            </a:r>
            <a:r>
              <a:rPr sz="1400" spc="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grupos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nd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ca</a:t>
            </a:r>
            <a:r>
              <a:rPr sz="1400" spc="4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e</a:t>
            </a:r>
            <a:r>
              <a:rPr sz="1400" spc="-4" dirty="0" smtClean="0">
                <a:latin typeface="Verdana"/>
                <a:cs typeface="Verdana"/>
              </a:rPr>
              <a:t>s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campes</a:t>
            </a:r>
            <a:r>
              <a:rPr sz="1400" spc="1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nos </a:t>
            </a:r>
            <a:endParaRPr sz="1400">
              <a:latin typeface="Verdana"/>
              <a:cs typeface="Verdana"/>
            </a:endParaRPr>
          </a:p>
          <a:p>
            <a:pPr marL="12700" marR="83248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y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estud</a:t>
            </a:r>
            <a:r>
              <a:rPr sz="1400" spc="1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4" dirty="0" smtClean="0">
                <a:latin typeface="Verdana"/>
                <a:cs typeface="Verdana"/>
              </a:rPr>
              <a:t>n</a:t>
            </a:r>
            <a:r>
              <a:rPr sz="1400" spc="0" dirty="0" smtClean="0">
                <a:latin typeface="Verdana"/>
                <a:cs typeface="Verdana"/>
              </a:rPr>
              <a:t>tes,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entre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otros,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que se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oponen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f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rma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l tr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t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do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que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 </a:t>
            </a:r>
            <a:endParaRPr sz="1400">
              <a:latin typeface="Verdana"/>
              <a:cs typeface="Verdana"/>
            </a:endParaRPr>
          </a:p>
          <a:p>
            <a:pPr marL="12700" marR="83248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apo</a:t>
            </a:r>
            <a:r>
              <a:rPr sz="1400" spc="-4" dirty="0" smtClean="0">
                <a:latin typeface="Verdana"/>
                <a:cs typeface="Verdana"/>
              </a:rPr>
              <a:t>y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4" dirty="0" smtClean="0">
                <a:latin typeface="Verdana"/>
                <a:cs typeface="Verdana"/>
              </a:rPr>
              <a:t>n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g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nera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m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nte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</a:t>
            </a:r>
            <a:r>
              <a:rPr sz="1400" spc="4" dirty="0" smtClean="0">
                <a:latin typeface="Verdana"/>
                <a:cs typeface="Verdana"/>
              </a:rPr>
              <a:t>m</a:t>
            </a:r>
            <a:r>
              <a:rPr sz="1400" spc="0" dirty="0" smtClean="0">
                <a:latin typeface="Verdana"/>
                <a:cs typeface="Verdana"/>
              </a:rPr>
              <a:t>pr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sar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el</a:t>
            </a:r>
            <a:r>
              <a:rPr sz="1400" spc="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Go</a:t>
            </a:r>
            <a:r>
              <a:rPr sz="1400" spc="4" dirty="0" smtClean="0">
                <a:latin typeface="Verdana"/>
                <a:cs typeface="Verdana"/>
              </a:rPr>
              <a:t>b</a:t>
            </a:r>
            <a:r>
              <a:rPr sz="1400" spc="0" dirty="0" smtClean="0">
                <a:latin typeface="Verdana"/>
                <a:cs typeface="Verdana"/>
              </a:rPr>
              <a:t>ernó.</a:t>
            </a:r>
            <a:endParaRPr sz="1400">
              <a:latin typeface="Verdana"/>
              <a:cs typeface="Verdana"/>
            </a:endParaRPr>
          </a:p>
          <a:p>
            <a:pPr marL="12700" marR="63811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Irresp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to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as</a:t>
            </a:r>
            <a:r>
              <a:rPr sz="1400" spc="-2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gar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nt</a:t>
            </a:r>
            <a:r>
              <a:rPr sz="1400" spc="9" dirty="0" smtClean="0">
                <a:latin typeface="Verdana"/>
                <a:cs typeface="Verdana"/>
              </a:rPr>
              <a:t>í</a:t>
            </a:r>
            <a:r>
              <a:rPr sz="1400" spc="0" dirty="0" smtClean="0">
                <a:latin typeface="Verdana"/>
                <a:cs typeface="Verdana"/>
              </a:rPr>
              <a:t>as</a:t>
            </a:r>
            <a:r>
              <a:rPr sz="1400" spc="-3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soc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4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es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spar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dad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en</a:t>
            </a:r>
            <a:r>
              <a:rPr sz="1400" spc="1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b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nef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o</a:t>
            </a:r>
            <a:r>
              <a:rPr sz="1400" spc="4" dirty="0" smtClean="0">
                <a:latin typeface="Verdana"/>
                <a:cs typeface="Verdana"/>
              </a:rPr>
              <a:t>s</a:t>
            </a:r>
            <a:r>
              <a:rPr sz="1400" spc="0" dirty="0" smtClean="0">
                <a:latin typeface="Verdana"/>
                <a:cs typeface="Verdana"/>
              </a:rPr>
              <a:t>;</a:t>
            </a:r>
            <a:r>
              <a:rPr sz="1400" spc="-50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que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f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vorecen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al </a:t>
            </a:r>
            <a:endParaRPr sz="1400">
              <a:latin typeface="Verdana"/>
              <a:cs typeface="Verdana"/>
            </a:endParaRPr>
          </a:p>
          <a:p>
            <a:pPr marL="12700" marR="63811">
              <a:lnSpc>
                <a:spcPts val="1701"/>
              </a:lnSpc>
            </a:pPr>
            <a:r>
              <a:rPr sz="1400" spc="0" dirty="0" smtClean="0">
                <a:latin typeface="Verdana"/>
                <a:cs typeface="Verdana"/>
              </a:rPr>
              <a:t>pa</a:t>
            </a:r>
            <a:r>
              <a:rPr sz="1400" spc="4" dirty="0" smtClean="0">
                <a:latin typeface="Verdana"/>
                <a:cs typeface="Verdana"/>
              </a:rPr>
              <a:t>í</a:t>
            </a:r>
            <a:r>
              <a:rPr sz="1400" spc="0" dirty="0" smtClean="0">
                <a:latin typeface="Verdana"/>
                <a:cs typeface="Verdana"/>
              </a:rPr>
              <a:t>s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más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fuerte.</a:t>
            </a:r>
            <a:endParaRPr sz="1400">
              <a:latin typeface="Verdana"/>
              <a:cs typeface="Verdana"/>
            </a:endParaRPr>
          </a:p>
          <a:p>
            <a:pPr marL="12700" marR="26746">
              <a:lnSpc>
                <a:spcPts val="1350"/>
              </a:lnSpc>
            </a:pPr>
            <a:r>
              <a:rPr sz="2100" spc="0" baseline="-1959" dirty="0" smtClean="0">
                <a:latin typeface="Verdana"/>
                <a:cs typeface="Verdana"/>
              </a:rPr>
              <a:t>Impac</a:t>
            </a:r>
            <a:r>
              <a:rPr sz="2100" spc="-4" baseline="-1959" dirty="0" smtClean="0">
                <a:latin typeface="Verdana"/>
                <a:cs typeface="Verdana"/>
              </a:rPr>
              <a:t>t</a:t>
            </a:r>
            <a:r>
              <a:rPr sz="2100" spc="0" baseline="-1959" dirty="0" smtClean="0">
                <a:latin typeface="Verdana"/>
                <a:cs typeface="Verdana"/>
              </a:rPr>
              <a:t>o</a:t>
            </a:r>
            <a:r>
              <a:rPr sz="2100" spc="-3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negat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vo</a:t>
            </a:r>
            <a:r>
              <a:rPr sz="2100" spc="-2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sobre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el</a:t>
            </a:r>
            <a:r>
              <a:rPr sz="2100" spc="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amb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ent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12700" marR="26746">
              <a:lnSpc>
                <a:spcPts val="1345"/>
              </a:lnSpc>
            </a:pPr>
            <a:r>
              <a:rPr sz="2100" spc="0" baseline="-1959" dirty="0" smtClean="0">
                <a:latin typeface="Verdana"/>
                <a:cs typeface="Verdana"/>
              </a:rPr>
              <a:t>Con</a:t>
            </a:r>
            <a:r>
              <a:rPr sz="2100" spc="4" baseline="-1959" dirty="0" smtClean="0">
                <a:latin typeface="Verdana"/>
                <a:cs typeface="Verdana"/>
              </a:rPr>
              <a:t>d</a:t>
            </a:r>
            <a:r>
              <a:rPr sz="2100" spc="0" baseline="-1959" dirty="0" smtClean="0">
                <a:latin typeface="Verdana"/>
                <a:cs typeface="Verdana"/>
              </a:rPr>
              <a:t>uce</a:t>
            </a:r>
            <a:r>
              <a:rPr sz="2100" spc="-2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fort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ec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r</a:t>
            </a:r>
            <a:r>
              <a:rPr sz="2100" spc="-3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el</a:t>
            </a:r>
            <a:r>
              <a:rPr sz="2100" spc="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Estado</a:t>
            </a:r>
            <a:r>
              <a:rPr sz="2100" spc="-25" baseline="-1959" dirty="0" smtClean="0">
                <a:latin typeface="Verdana"/>
                <a:cs typeface="Verdana"/>
              </a:rPr>
              <a:t> </a:t>
            </a:r>
            <a:r>
              <a:rPr sz="2100" spc="4" baseline="-1959" dirty="0" smtClean="0">
                <a:latin typeface="Verdana"/>
                <a:cs typeface="Verdana"/>
              </a:rPr>
              <a:t>N</a:t>
            </a:r>
            <a:r>
              <a:rPr sz="2100" spc="0" baseline="-1959" dirty="0" smtClean="0">
                <a:latin typeface="Verdana"/>
                <a:cs typeface="Verdana"/>
              </a:rPr>
              <a:t>eo</a:t>
            </a:r>
            <a:r>
              <a:rPr sz="2100" spc="14" baseline="-1959" dirty="0" smtClean="0">
                <a:latin typeface="Verdana"/>
                <a:cs typeface="Verdana"/>
              </a:rPr>
              <a:t>l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b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ra</a:t>
            </a:r>
            <a:r>
              <a:rPr sz="2100" spc="4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,</a:t>
            </a:r>
            <a:r>
              <a:rPr sz="2100" spc="-44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reforma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l Estado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y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pr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v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t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-4" baseline="-1959" dirty="0" smtClean="0">
                <a:latin typeface="Verdana"/>
                <a:cs typeface="Verdana"/>
              </a:rPr>
              <a:t>z</a:t>
            </a:r>
            <a:r>
              <a:rPr sz="2100" spc="0" baseline="-1959" dirty="0" smtClean="0">
                <a:latin typeface="Verdana"/>
                <a:cs typeface="Verdana"/>
              </a:rPr>
              <a:t>ac</a:t>
            </a:r>
            <a:r>
              <a:rPr sz="2100" spc="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ón</a:t>
            </a:r>
            <a:endParaRPr sz="1400">
              <a:latin typeface="Verdana"/>
              <a:cs typeface="Verdana"/>
            </a:endParaRPr>
          </a:p>
          <a:p>
            <a:pPr marL="12700" marR="26746">
              <a:lnSpc>
                <a:spcPts val="1345"/>
              </a:lnSpc>
            </a:pPr>
            <a:r>
              <a:rPr sz="2100" spc="0" baseline="-1959" dirty="0" smtClean="0">
                <a:latin typeface="Verdana"/>
                <a:cs typeface="Verdana"/>
              </a:rPr>
              <a:t>de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</a:t>
            </a:r>
            <a:r>
              <a:rPr sz="2100" spc="4" baseline="-1959" dirty="0" smtClean="0">
                <a:latin typeface="Verdana"/>
                <a:cs typeface="Verdana"/>
              </a:rPr>
              <a:t>m</a:t>
            </a:r>
            <a:r>
              <a:rPr sz="2100" spc="0" baseline="-1959" dirty="0" smtClean="0">
                <a:latin typeface="Verdana"/>
                <a:cs typeface="Verdana"/>
              </a:rPr>
              <a:t>pr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sas</a:t>
            </a:r>
            <a:r>
              <a:rPr sz="2100" spc="-2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púb</a:t>
            </a:r>
            <a:r>
              <a:rPr sz="2100" spc="9" baseline="-1959" dirty="0" smtClean="0">
                <a:latin typeface="Verdana"/>
                <a:cs typeface="Verdana"/>
              </a:rPr>
              <a:t>li</a:t>
            </a:r>
            <a:r>
              <a:rPr sz="2100" spc="0" baseline="-1959" dirty="0" smtClean="0">
                <a:latin typeface="Verdana"/>
                <a:cs typeface="Verdana"/>
              </a:rPr>
              <a:t>cas.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345"/>
              </a:lnSpc>
            </a:pPr>
            <a:r>
              <a:rPr sz="2100" spc="4" baseline="-1959" dirty="0" smtClean="0">
                <a:latin typeface="Verdana"/>
                <a:cs typeface="Verdana"/>
              </a:rPr>
              <a:t>P</a:t>
            </a:r>
            <a:r>
              <a:rPr sz="2100" spc="0" baseline="-1959" dirty="0" smtClean="0">
                <a:latin typeface="Verdana"/>
                <a:cs typeface="Verdana"/>
              </a:rPr>
              <a:t>ér</a:t>
            </a:r>
            <a:r>
              <a:rPr sz="2100" spc="4" baseline="-1959" dirty="0" smtClean="0">
                <a:latin typeface="Verdana"/>
                <a:cs typeface="Verdana"/>
              </a:rPr>
              <a:t>d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da</a:t>
            </a:r>
            <a:r>
              <a:rPr sz="2100" spc="-3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de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m</a:t>
            </a:r>
            <a:r>
              <a:rPr sz="2100" spc="4" baseline="-1959" dirty="0" smtClean="0">
                <a:latin typeface="Verdana"/>
                <a:cs typeface="Verdana"/>
              </a:rPr>
              <a:t>e</a:t>
            </a:r>
            <a:r>
              <a:rPr sz="2100" spc="0" baseline="-1959" dirty="0" smtClean="0">
                <a:latin typeface="Verdana"/>
                <a:cs typeface="Verdana"/>
              </a:rPr>
              <a:t>rcado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para </a:t>
            </a:r>
            <a:r>
              <a:rPr sz="2100" spc="4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os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productos</a:t>
            </a:r>
            <a:r>
              <a:rPr sz="2100" spc="-3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no compet</a:t>
            </a:r>
            <a:r>
              <a:rPr sz="2100" spc="1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t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vos</a:t>
            </a:r>
            <a:r>
              <a:rPr sz="2100" spc="-5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o que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no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cump</a:t>
            </a:r>
            <a:r>
              <a:rPr sz="2100" spc="14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en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con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os</a:t>
            </a:r>
            <a:endParaRPr sz="1400">
              <a:latin typeface="Verdana"/>
              <a:cs typeface="Verdana"/>
            </a:endParaRPr>
          </a:p>
          <a:p>
            <a:pPr marL="12700" marR="26746">
              <a:lnSpc>
                <a:spcPts val="1345"/>
              </a:lnSpc>
            </a:pPr>
            <a:r>
              <a:rPr sz="2100" spc="0" baseline="-1959" dirty="0" smtClean="0">
                <a:latin typeface="Verdana"/>
                <a:cs typeface="Verdana"/>
              </a:rPr>
              <a:t>est</a:t>
            </a:r>
            <a:r>
              <a:rPr sz="2100" spc="-4" baseline="-1959" dirty="0" smtClean="0">
                <a:latin typeface="Verdana"/>
                <a:cs typeface="Verdana"/>
              </a:rPr>
              <a:t>á</a:t>
            </a:r>
            <a:r>
              <a:rPr sz="2100" spc="0" baseline="-1959" dirty="0" smtClean="0">
                <a:latin typeface="Verdana"/>
                <a:cs typeface="Verdana"/>
              </a:rPr>
              <a:t>nd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res</a:t>
            </a:r>
            <a:r>
              <a:rPr sz="2100" spc="-4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de c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9" baseline="-1959" dirty="0" smtClean="0">
                <a:latin typeface="Verdana"/>
                <a:cs typeface="Verdana"/>
              </a:rPr>
              <a:t>li</a:t>
            </a:r>
            <a:r>
              <a:rPr sz="2100" spc="0" baseline="-1959" dirty="0" smtClean="0">
                <a:latin typeface="Verdana"/>
                <a:cs typeface="Verdana"/>
              </a:rPr>
              <a:t>d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4" baseline="-1959" dirty="0" smtClean="0">
                <a:latin typeface="Verdana"/>
                <a:cs typeface="Verdana"/>
              </a:rPr>
              <a:t>d</a:t>
            </a:r>
            <a:r>
              <a:rPr sz="2100" spc="0" baseline="-1959" dirty="0" smtClean="0">
                <a:latin typeface="Verdana"/>
                <a:cs typeface="Verdana"/>
              </a:rPr>
              <a:t>,</a:t>
            </a:r>
            <a:r>
              <a:rPr sz="2100" spc="-39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o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que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nc</a:t>
            </a:r>
            <a:r>
              <a:rPr sz="2100" spc="4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u</a:t>
            </a:r>
            <a:r>
              <a:rPr sz="2100" spc="-4" baseline="-1959" dirty="0" smtClean="0">
                <a:latin typeface="Verdana"/>
                <a:cs typeface="Verdana"/>
              </a:rPr>
              <a:t>y</a:t>
            </a:r>
            <a:r>
              <a:rPr sz="2100" spc="0" baseline="-1959" dirty="0" smtClean="0">
                <a:latin typeface="Verdana"/>
                <a:cs typeface="Verdana"/>
              </a:rPr>
              <a:t>e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2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qu</a:t>
            </a:r>
            <a:r>
              <a:rPr sz="2100" spc="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ebra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de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gu</a:t>
            </a:r>
            <a:r>
              <a:rPr sz="2100" spc="-4" baseline="-1959" dirty="0" smtClean="0">
                <a:latin typeface="Verdana"/>
                <a:cs typeface="Verdana"/>
              </a:rPr>
              <a:t>n</a:t>
            </a:r>
            <a:r>
              <a:rPr sz="2100" spc="0" baseline="-1959" dirty="0" smtClean="0">
                <a:latin typeface="Verdana"/>
                <a:cs typeface="Verdana"/>
              </a:rPr>
              <a:t>os</a:t>
            </a:r>
            <a:r>
              <a:rPr sz="2100" spc="-25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negoc</a:t>
            </a:r>
            <a:r>
              <a:rPr sz="2100" spc="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os</a:t>
            </a:r>
            <a:r>
              <a:rPr sz="2100" spc="-3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y 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pérd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da</a:t>
            </a:r>
            <a:endParaRPr sz="1400">
              <a:latin typeface="Verdana"/>
              <a:cs typeface="Verdana"/>
            </a:endParaRPr>
          </a:p>
          <a:p>
            <a:pPr marL="12700" marR="26746">
              <a:lnSpc>
                <a:spcPts val="1400"/>
              </a:lnSpc>
              <a:spcBef>
                <a:spcPts val="2"/>
              </a:spcBef>
            </a:pP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</a:t>
            </a:r>
            <a:r>
              <a:rPr sz="1400" spc="4" dirty="0" smtClean="0">
                <a:latin typeface="Verdana"/>
                <a:cs typeface="Verdana"/>
              </a:rPr>
              <a:t>m</a:t>
            </a:r>
            <a:r>
              <a:rPr sz="1400" spc="0" dirty="0" smtClean="0">
                <a:latin typeface="Verdana"/>
                <a:cs typeface="Verdana"/>
              </a:rPr>
              <a:t>p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eo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para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as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rsonas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con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m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nor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es</a:t>
            </a:r>
            <a:r>
              <a:rPr sz="1400" spc="4" dirty="0" smtClean="0">
                <a:latin typeface="Verdana"/>
                <a:cs typeface="Verdana"/>
              </a:rPr>
              <a:t>c</a:t>
            </a:r>
            <a:r>
              <a:rPr sz="1400" spc="0" dirty="0" smtClean="0">
                <a:latin typeface="Verdana"/>
                <a:cs typeface="Verdana"/>
              </a:rPr>
              <a:t>o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ar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dad.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876" y="3820151"/>
            <a:ext cx="116515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876" y="4332215"/>
            <a:ext cx="116515" cy="1057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ts val="1515"/>
              </a:lnSpc>
              <a:spcBef>
                <a:spcPts val="1133"/>
              </a:spcBef>
            </a:pPr>
            <a:r>
              <a:rPr sz="2100" spc="0" baseline="-2145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ts val="1380"/>
              </a:lnSpc>
            </a:pPr>
            <a:r>
              <a:rPr sz="14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1065"/>
              </a:spcBef>
            </a:pPr>
            <a:r>
              <a:rPr sz="14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55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0402" y="361598"/>
            <a:ext cx="7723490" cy="1031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629"/>
              </a:lnSpc>
              <a:spcBef>
                <a:spcPts val="181"/>
              </a:spcBef>
            </a:pPr>
            <a:r>
              <a:rPr sz="3600" b="1" spc="-124" dirty="0" smtClean="0">
                <a:solidFill>
                  <a:srgbClr val="171B73"/>
                </a:solidFill>
                <a:latin typeface="Times New Roman"/>
                <a:cs typeface="Times New Roman"/>
              </a:rPr>
              <a:t>T</a:t>
            </a:r>
            <a:r>
              <a:rPr sz="3600" b="1" spc="36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atad</a:t>
            </a:r>
            <a:r>
              <a:rPr sz="3600" b="1" spc="4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r>
              <a:rPr sz="3600" b="1" spc="13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3600" b="1" spc="-34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Lib</a:t>
            </a:r>
            <a:r>
              <a:rPr sz="3600" b="1" spc="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3600" b="1" spc="102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9" dirty="0" smtClean="0">
                <a:solidFill>
                  <a:srgbClr val="171B73"/>
                </a:solidFill>
                <a:latin typeface="Times New Roman"/>
                <a:cs typeface="Times New Roman"/>
              </a:rPr>
              <a:t>C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ome</a:t>
            </a:r>
            <a:r>
              <a:rPr sz="3600" b="1" spc="9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cio</a:t>
            </a:r>
            <a:r>
              <a:rPr sz="3600" b="1" spc="-1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fi</a:t>
            </a:r>
            <a:r>
              <a:rPr sz="3600" b="1" spc="116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mad</a:t>
            </a:r>
            <a:r>
              <a:rPr sz="3600" b="1" spc="4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r>
              <a:rPr sz="3600" b="1" spc="67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por</a:t>
            </a:r>
            <a:endParaRPr sz="3600">
              <a:latin typeface="Times New Roman"/>
              <a:cs typeface="Times New Roman"/>
            </a:endParaRPr>
          </a:p>
          <a:p>
            <a:pPr marL="2800705" marR="2838965" algn="ctr">
              <a:lnSpc>
                <a:spcPct val="95825"/>
              </a:lnSpc>
            </a:pP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</a:t>
            </a:r>
            <a:r>
              <a:rPr sz="3600" b="1" spc="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ta</a:t>
            </a:r>
            <a:r>
              <a:rPr sz="3600" b="1" spc="9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Rica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7419" y="1613434"/>
            <a:ext cx="7460594" cy="47786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30"/>
              </a:lnSpc>
              <a:spcBef>
                <a:spcPts val="170"/>
              </a:spcBef>
            </a:pPr>
            <a:r>
              <a:rPr sz="2000" spc="0" dirty="0" smtClean="0">
                <a:latin typeface="Verdana"/>
                <a:cs typeface="Verdana"/>
              </a:rPr>
              <a:t>Costa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cuenta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va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os tr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tad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li</a:t>
            </a:r>
            <a:r>
              <a:rPr sz="2000" spc="0" dirty="0" smtClean="0">
                <a:latin typeface="Verdana"/>
                <a:cs typeface="Verdana"/>
              </a:rPr>
              <a:t>bre</a:t>
            </a:r>
            <a:r>
              <a:rPr sz="2000" spc="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o: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CARICOM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(</a:t>
            </a:r>
            <a:r>
              <a:rPr sz="2000" spc="4" dirty="0" smtClean="0">
                <a:latin typeface="Verdana"/>
                <a:cs typeface="Verdana"/>
              </a:rPr>
              <a:t>C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dad d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4" dirty="0" smtClean="0">
                <a:latin typeface="Verdana"/>
                <a:cs typeface="Verdana"/>
              </a:rPr>
              <a:t>C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), M</a:t>
            </a:r>
            <a:r>
              <a:rPr sz="2000" spc="-4" dirty="0" smtClean="0">
                <a:latin typeface="Verdana"/>
                <a:cs typeface="Verdana"/>
              </a:rPr>
              <a:t>é</a:t>
            </a:r>
            <a:r>
              <a:rPr sz="2000" spc="0" dirty="0" smtClean="0">
                <a:latin typeface="Verdana"/>
                <a:cs typeface="Verdana"/>
              </a:rPr>
              <a:t>x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co, 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púb</a:t>
            </a:r>
            <a:r>
              <a:rPr sz="2000" spc="-4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Do</a:t>
            </a:r>
            <a:r>
              <a:rPr sz="2000" spc="-9" dirty="0" smtClean="0">
                <a:latin typeface="Verdana"/>
                <a:cs typeface="Verdana"/>
              </a:rPr>
              <a:t>mi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na,</a:t>
            </a:r>
            <a:r>
              <a:rPr sz="2000" spc="-2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Pan</a:t>
            </a:r>
            <a:r>
              <a:rPr sz="2000" spc="-4" dirty="0" smtClean="0">
                <a:latin typeface="Verdana"/>
                <a:cs typeface="Verdana"/>
              </a:rPr>
              <a:t>am</a:t>
            </a:r>
            <a:r>
              <a:rPr sz="2000" spc="0" dirty="0" smtClean="0">
                <a:latin typeface="Verdana"/>
                <a:cs typeface="Verdana"/>
              </a:rPr>
              <a:t>á,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Chi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e y </a:t>
            </a:r>
            <a:r>
              <a:rPr sz="2000" spc="4" dirty="0" smtClean="0">
                <a:latin typeface="Verdana"/>
                <a:cs typeface="Verdana"/>
              </a:rPr>
              <a:t>C</a:t>
            </a:r>
            <a:r>
              <a:rPr sz="2000" spc="0" dirty="0" smtClean="0">
                <a:latin typeface="Verdana"/>
                <a:cs typeface="Verdana"/>
              </a:rPr>
              <a:t>an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á</a:t>
            </a:r>
            <a:r>
              <a:rPr sz="2000" spc="0" dirty="0" smtClean="0">
                <a:latin typeface="Verdana"/>
                <a:cs typeface="Verdana"/>
              </a:rPr>
              <a:t>;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</a:t>
            </a:r>
            <a:r>
              <a:rPr sz="2000" spc="-4" dirty="0" smtClean="0">
                <a:latin typeface="Verdana"/>
                <a:cs typeface="Verdana"/>
              </a:rPr>
              <a:t>j</a:t>
            </a:r>
            <a:r>
              <a:rPr sz="2000" spc="0" dirty="0" smtClean="0">
                <a:latin typeface="Verdana"/>
                <a:cs typeface="Verdana"/>
              </a:rPr>
              <a:t>unto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os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á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14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 c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ntro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canos</a:t>
            </a:r>
            <a:r>
              <a:rPr sz="2000" spc="-4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Repúb</a:t>
            </a:r>
            <a:r>
              <a:rPr sz="2000" spc="-9" dirty="0" smtClean="0">
                <a:latin typeface="Verdana"/>
                <a:cs typeface="Verdana"/>
              </a:rPr>
              <a:t>li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Do</a:t>
            </a:r>
            <a:r>
              <a:rPr sz="2000" spc="-4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nic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na,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con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Es</a:t>
            </a:r>
            <a:r>
              <a:rPr sz="2000" spc="4" dirty="0" smtClean="0">
                <a:latin typeface="Verdana"/>
                <a:cs typeface="Verdana"/>
              </a:rPr>
              <a:t>t</a:t>
            </a:r>
            <a:r>
              <a:rPr sz="2000" spc="0" dirty="0" smtClean="0">
                <a:latin typeface="Verdana"/>
                <a:cs typeface="Verdana"/>
              </a:rPr>
              <a:t>ad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Un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dos (conoc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do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CAFTA,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por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sus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g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as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ng</a:t>
            </a:r>
            <a:r>
              <a:rPr sz="2000" spc="-4" dirty="0" smtClean="0">
                <a:latin typeface="Verdana"/>
                <a:cs typeface="Verdana"/>
              </a:rPr>
              <a:t>lé</a:t>
            </a:r>
            <a:r>
              <a:rPr sz="2000" spc="0" dirty="0" smtClean="0">
                <a:latin typeface="Verdana"/>
                <a:cs typeface="Verdana"/>
              </a:rPr>
              <a:t>s).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Ad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á</a:t>
            </a:r>
            <a:r>
              <a:rPr sz="2000" spc="4" dirty="0" smtClean="0">
                <a:latin typeface="Verdana"/>
                <a:cs typeface="Verdana"/>
              </a:rPr>
              <a:t>s</a:t>
            </a:r>
            <a:r>
              <a:rPr sz="2000" spc="0" dirty="0" smtClean="0">
                <a:latin typeface="Verdana"/>
                <a:cs typeface="Verdana"/>
              </a:rPr>
              <a:t>,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nc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ntra</a:t>
            </a:r>
            <a:r>
              <a:rPr sz="2000" spc="-4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neg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ando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otr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4" dirty="0" smtClean="0">
                <a:latin typeface="Verdana"/>
                <a:cs typeface="Verdana"/>
              </a:rPr>
              <a:t>h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na,</a:t>
            </a:r>
            <a:r>
              <a:rPr sz="2000" spc="-2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ngapur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Un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 E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p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a;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ste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últ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mo tamb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é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</a:t>
            </a:r>
            <a:r>
              <a:rPr sz="2000" spc="-4" dirty="0" smtClean="0">
                <a:latin typeface="Verdana"/>
                <a:cs typeface="Verdana"/>
              </a:rPr>
              <a:t>j</a:t>
            </a:r>
            <a:r>
              <a:rPr sz="2000" spc="0" dirty="0" smtClean="0">
                <a:latin typeface="Verdana"/>
                <a:cs typeface="Verdana"/>
              </a:rPr>
              <a:t>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0" dirty="0" smtClean="0">
                <a:latin typeface="Verdana"/>
                <a:cs typeface="Verdana"/>
              </a:rPr>
              <a:t>to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Gu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te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a, H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nd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s,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El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vad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 y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agua.</a:t>
            </a:r>
            <a:endParaRPr sz="2000">
              <a:latin typeface="Verdana"/>
              <a:cs typeface="Verdana"/>
            </a:endParaRPr>
          </a:p>
          <a:p>
            <a:pPr marL="12700" marR="52753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No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tod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s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os 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cue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dos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 son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gua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s. Cada 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0" dirty="0" smtClean="0">
                <a:latin typeface="Verdana"/>
                <a:cs typeface="Verdana"/>
              </a:rPr>
              <a:t>o </a:t>
            </a:r>
            <a:endParaRPr sz="2000">
              <a:latin typeface="Verdana"/>
              <a:cs typeface="Verdana"/>
            </a:endParaRPr>
          </a:p>
          <a:p>
            <a:pPr marL="12700" marR="52753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sponde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tuac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sp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f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duran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hasta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que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endParaRPr sz="2000">
              <a:latin typeface="Verdana"/>
              <a:cs typeface="Verdana"/>
            </a:endParaRPr>
          </a:p>
          <a:p>
            <a:pPr marL="12700" marR="52753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as p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rt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0" dirty="0" smtClean="0">
                <a:latin typeface="Verdana"/>
                <a:cs typeface="Verdana"/>
              </a:rPr>
              <a:t>ncia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é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,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r>
              <a:rPr sz="2000" spc="-4" dirty="0" smtClean="0">
                <a:latin typeface="Verdana"/>
                <a:cs typeface="Verdana"/>
              </a:rPr>
              <a:t>c</a:t>
            </a:r>
            <a:r>
              <a:rPr sz="2000" spc="0" dirty="0" smtClean="0">
                <a:latin typeface="Verdana"/>
                <a:cs typeface="Verdana"/>
              </a:rPr>
              <a:t>onco</a:t>
            </a:r>
            <a:r>
              <a:rPr sz="2000" spc="-9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danc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os </a:t>
            </a:r>
            <a:endParaRPr sz="2000">
              <a:latin typeface="Verdana"/>
              <a:cs typeface="Verdana"/>
            </a:endParaRPr>
          </a:p>
          <a:p>
            <a:pPr marL="12700" marR="52753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té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nos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pact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dos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as 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gu</a:t>
            </a:r>
            <a:r>
              <a:rPr sz="2000" spc="-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</a:t>
            </a:r>
            <a:r>
              <a:rPr sz="2000" spc="-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rg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niz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 </a:t>
            </a:r>
            <a:endParaRPr sz="2000">
              <a:latin typeface="Verdana"/>
              <a:cs typeface="Verdana"/>
            </a:endParaRPr>
          </a:p>
          <a:p>
            <a:pPr marL="12700" marR="52753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0" dirty="0" smtClean="0">
                <a:latin typeface="Verdana"/>
                <a:cs typeface="Verdana"/>
              </a:rPr>
              <a:t>nd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al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4" dirty="0" smtClean="0">
                <a:latin typeface="Verdana"/>
                <a:cs typeface="Verdana"/>
              </a:rPr>
              <a:t>C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 y 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 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cho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nternac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.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Por </a:t>
            </a:r>
            <a:endParaRPr sz="2000">
              <a:latin typeface="Verdana"/>
              <a:cs typeface="Verdana"/>
            </a:endParaRPr>
          </a:p>
          <a:p>
            <a:pPr marL="12700" marR="52753">
              <a:lnSpc>
                <a:spcPts val="2430"/>
              </a:lnSpc>
            </a:pP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j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4" dirty="0" smtClean="0">
                <a:latin typeface="Verdana"/>
                <a:cs typeface="Verdana"/>
              </a:rPr>
              <a:t>p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o,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El trat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do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Es</a:t>
            </a:r>
            <a:r>
              <a:rPr sz="2000" spc="4" dirty="0" smtClean="0">
                <a:latin typeface="Verdana"/>
                <a:cs typeface="Verdana"/>
              </a:rPr>
              <a:t>t</a:t>
            </a:r>
            <a:r>
              <a:rPr sz="2000" spc="0" dirty="0" smtClean="0">
                <a:latin typeface="Verdana"/>
                <a:cs typeface="Verdana"/>
              </a:rPr>
              <a:t>ad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Un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dos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busca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st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mu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ar y </a:t>
            </a:r>
            <a:endParaRPr sz="2000">
              <a:latin typeface="Verdana"/>
              <a:cs typeface="Verdana"/>
            </a:endParaRPr>
          </a:p>
          <a:p>
            <a:pPr marL="12700" marR="52753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s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f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 c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-4" dirty="0" smtClean="0">
                <a:latin typeface="Verdana"/>
                <a:cs typeface="Verdana"/>
              </a:rPr>
              <a:t>me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9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g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ntenc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</a:t>
            </a:r>
            <a:endParaRPr sz="2000">
              <a:latin typeface="Verdana"/>
              <a:cs typeface="Verdana"/>
            </a:endParaRPr>
          </a:p>
          <a:p>
            <a:pPr marL="12700" marR="52753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fac</a:t>
            </a:r>
            <a:r>
              <a:rPr sz="2000" spc="-9" dirty="0" smtClean="0">
                <a:latin typeface="Verdana"/>
                <a:cs typeface="Verdana"/>
              </a:rPr>
              <a:t>ili</a:t>
            </a:r>
            <a:r>
              <a:rPr sz="2000" spc="0" dirty="0" smtClean="0">
                <a:latin typeface="Verdana"/>
                <a:cs typeface="Verdana"/>
              </a:rPr>
              <a:t>tar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nterc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4" dirty="0" smtClean="0">
                <a:latin typeface="Verdana"/>
                <a:cs typeface="Verdana"/>
              </a:rPr>
              <a:t>b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 c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, la co</a:t>
            </a:r>
            <a:r>
              <a:rPr sz="2000" spc="-4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p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tenc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el </a:t>
            </a:r>
            <a:endParaRPr sz="2000">
              <a:latin typeface="Verdana"/>
              <a:cs typeface="Verdana"/>
            </a:endParaRPr>
          </a:p>
          <a:p>
            <a:pPr marL="12700" marR="52753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au</a:t>
            </a:r>
            <a:r>
              <a:rPr sz="2000" spc="-4" dirty="0" smtClean="0">
                <a:latin typeface="Verdana"/>
                <a:cs typeface="Verdana"/>
              </a:rPr>
              <a:t>me</a:t>
            </a:r>
            <a:r>
              <a:rPr sz="2000" spc="0" dirty="0" smtClean="0">
                <a:latin typeface="Verdana"/>
                <a:cs typeface="Verdana"/>
              </a:rPr>
              <a:t>nto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as op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rtunid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nvers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ón.</a:t>
            </a:r>
            <a:endParaRPr sz="2000">
              <a:latin typeface="Verdana"/>
              <a:cs typeface="Verdana"/>
            </a:endParaRPr>
          </a:p>
          <a:p>
            <a:pPr marL="2280158" marR="33604">
              <a:lnSpc>
                <a:spcPct val="101277"/>
              </a:lnSpc>
              <a:spcBef>
                <a:spcPts val="1102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1661839"/>
            <a:ext cx="16809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14"/>
              </a:lnSpc>
              <a:spcBef>
                <a:spcPts val="85"/>
              </a:spcBef>
            </a:pPr>
            <a:r>
              <a:rPr sz="16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3857034"/>
            <a:ext cx="16809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14"/>
              </a:lnSpc>
              <a:spcBef>
                <a:spcPts val="85"/>
              </a:spcBef>
            </a:pPr>
            <a:r>
              <a:rPr sz="16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8129" y="6392579"/>
            <a:ext cx="98622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000" spc="-3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000" spc="9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56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0402" y="361598"/>
            <a:ext cx="7723490" cy="1031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629"/>
              </a:lnSpc>
              <a:spcBef>
                <a:spcPts val="181"/>
              </a:spcBef>
            </a:pPr>
            <a:r>
              <a:rPr sz="3600" b="1" spc="-124" dirty="0" smtClean="0">
                <a:solidFill>
                  <a:srgbClr val="171B73"/>
                </a:solidFill>
                <a:latin typeface="Times New Roman"/>
                <a:cs typeface="Times New Roman"/>
              </a:rPr>
              <a:t>T</a:t>
            </a:r>
            <a:r>
              <a:rPr sz="3600" b="1" spc="36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atad</a:t>
            </a:r>
            <a:r>
              <a:rPr sz="3600" b="1" spc="4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r>
              <a:rPr sz="3600" b="1" spc="13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3600" b="1" spc="-34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Lib</a:t>
            </a:r>
            <a:r>
              <a:rPr sz="3600" b="1" spc="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3600" b="1" spc="102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9" dirty="0" smtClean="0">
                <a:solidFill>
                  <a:srgbClr val="171B73"/>
                </a:solidFill>
                <a:latin typeface="Times New Roman"/>
                <a:cs typeface="Times New Roman"/>
              </a:rPr>
              <a:t>C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ome</a:t>
            </a:r>
            <a:r>
              <a:rPr sz="3600" b="1" spc="9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cio</a:t>
            </a:r>
            <a:r>
              <a:rPr sz="3600" b="1" spc="-1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fi</a:t>
            </a:r>
            <a:r>
              <a:rPr sz="3600" b="1" spc="116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mad</a:t>
            </a:r>
            <a:r>
              <a:rPr sz="3600" b="1" spc="4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r>
              <a:rPr sz="3600" b="1" spc="67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por</a:t>
            </a:r>
            <a:endParaRPr sz="3600">
              <a:latin typeface="Times New Roman"/>
              <a:cs typeface="Times New Roman"/>
            </a:endParaRPr>
          </a:p>
          <a:p>
            <a:pPr marL="2800705" marR="2838965" algn="ctr">
              <a:lnSpc>
                <a:spcPct val="95825"/>
              </a:lnSpc>
            </a:pP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</a:t>
            </a:r>
            <a:r>
              <a:rPr sz="3600" b="1" spc="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ta</a:t>
            </a:r>
            <a:r>
              <a:rPr sz="3600" b="1" spc="9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Rica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7419" y="1665913"/>
            <a:ext cx="7641406" cy="4726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3185">
              <a:lnSpc>
                <a:spcPts val="1705"/>
              </a:lnSpc>
              <a:spcBef>
                <a:spcPts val="85"/>
              </a:spcBef>
            </a:pPr>
            <a:r>
              <a:rPr sz="1550" spc="0" dirty="0" smtClean="0">
                <a:latin typeface="Verdana"/>
                <a:cs typeface="Verdana"/>
              </a:rPr>
              <a:t>La</a:t>
            </a:r>
            <a:r>
              <a:rPr sz="1550" spc="-22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f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r</a:t>
            </a:r>
            <a:r>
              <a:rPr sz="1550" spc="-4" dirty="0" smtClean="0">
                <a:latin typeface="Verdana"/>
                <a:cs typeface="Verdana"/>
              </a:rPr>
              <a:t>m</a:t>
            </a:r>
            <a:r>
              <a:rPr sz="1550" spc="0" dirty="0" smtClean="0">
                <a:latin typeface="Verdana"/>
                <a:cs typeface="Verdana"/>
              </a:rPr>
              <a:t>a</a:t>
            </a:r>
            <a:r>
              <a:rPr sz="1550" spc="-20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de</a:t>
            </a:r>
            <a:r>
              <a:rPr sz="1550" spc="-18" dirty="0" smtClean="0">
                <a:latin typeface="Verdana"/>
                <a:cs typeface="Verdana"/>
              </a:rPr>
              <a:t> </a:t>
            </a:r>
            <a:r>
              <a:rPr sz="1550" spc="9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os tr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ta</a:t>
            </a:r>
            <a:r>
              <a:rPr sz="1550" spc="-9" dirty="0" smtClean="0">
                <a:latin typeface="Verdana"/>
                <a:cs typeface="Verdana"/>
              </a:rPr>
              <a:t>d</a:t>
            </a:r>
            <a:r>
              <a:rPr sz="1550" spc="0" dirty="0" smtClean="0">
                <a:latin typeface="Verdana"/>
                <a:cs typeface="Verdana"/>
              </a:rPr>
              <a:t>os</a:t>
            </a:r>
            <a:r>
              <a:rPr sz="1550" spc="-22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pueden</a:t>
            </a:r>
            <a:r>
              <a:rPr sz="1550" spc="-57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inc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u</a:t>
            </a:r>
            <a:r>
              <a:rPr sz="1550" spc="9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r</a:t>
            </a:r>
            <a:r>
              <a:rPr sz="1550" spc="-29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gunas</a:t>
            </a:r>
            <a:r>
              <a:rPr sz="1550" spc="-45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m</a:t>
            </a:r>
            <a:r>
              <a:rPr sz="1550" spc="0" dirty="0" smtClean="0">
                <a:latin typeface="Verdana"/>
                <a:cs typeface="Verdana"/>
              </a:rPr>
              <a:t>o</a:t>
            </a:r>
            <a:r>
              <a:rPr sz="1550" spc="-9" dirty="0" smtClean="0">
                <a:latin typeface="Verdana"/>
                <a:cs typeface="Verdana"/>
              </a:rPr>
              <a:t>d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-4" dirty="0" smtClean="0">
                <a:latin typeface="Verdana"/>
                <a:cs typeface="Verdana"/>
              </a:rPr>
              <a:t>f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c</a:t>
            </a:r>
            <a:r>
              <a:rPr sz="1550" spc="-9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ciones</a:t>
            </a:r>
            <a:r>
              <a:rPr sz="1550" spc="5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o ref</a:t>
            </a:r>
            <a:r>
              <a:rPr sz="1550" spc="-4" dirty="0" smtClean="0">
                <a:latin typeface="Verdana"/>
                <a:cs typeface="Verdana"/>
              </a:rPr>
              <a:t>o</a:t>
            </a:r>
            <a:r>
              <a:rPr sz="1550" spc="0" dirty="0" smtClean="0">
                <a:latin typeface="Verdana"/>
                <a:cs typeface="Verdana"/>
              </a:rPr>
              <a:t>r</a:t>
            </a:r>
            <a:r>
              <a:rPr sz="1550" spc="-4" dirty="0" smtClean="0">
                <a:latin typeface="Verdana"/>
                <a:cs typeface="Verdana"/>
              </a:rPr>
              <a:t>ma</a:t>
            </a:r>
            <a:r>
              <a:rPr sz="1550" spc="0" dirty="0" smtClean="0">
                <a:latin typeface="Verdana"/>
                <a:cs typeface="Verdana"/>
              </a:rPr>
              <a:t>s</a:t>
            </a:r>
            <a:endParaRPr sz="1550">
              <a:latin typeface="Verdana"/>
              <a:cs typeface="Verdana"/>
            </a:endParaRPr>
          </a:p>
          <a:p>
            <a:pPr marL="12700" marR="23185">
              <a:lnSpc>
                <a:spcPts val="1860"/>
              </a:lnSpc>
              <a:spcBef>
                <a:spcPts val="7"/>
              </a:spcBef>
            </a:pPr>
            <a:r>
              <a:rPr sz="2325" spc="0" baseline="-1769" dirty="0" smtClean="0">
                <a:latin typeface="Verdana"/>
                <a:cs typeface="Verdana"/>
              </a:rPr>
              <a:t>p</a:t>
            </a:r>
            <a:r>
              <a:rPr sz="2325" spc="-9" baseline="-1769" dirty="0" smtClean="0">
                <a:latin typeface="Verdana"/>
                <a:cs typeface="Verdana"/>
              </a:rPr>
              <a:t>o</a:t>
            </a:r>
            <a:r>
              <a:rPr sz="2325" spc="4" baseline="-1769" dirty="0" smtClean="0">
                <a:latin typeface="Verdana"/>
                <a:cs typeface="Verdana"/>
              </a:rPr>
              <a:t>lí</a:t>
            </a:r>
            <a:r>
              <a:rPr sz="2325" spc="0" baseline="-1769" dirty="0" smtClean="0">
                <a:latin typeface="Verdana"/>
                <a:cs typeface="Verdana"/>
              </a:rPr>
              <a:t>t</a:t>
            </a:r>
            <a:r>
              <a:rPr sz="2325" spc="4" baseline="-1769" dirty="0" smtClean="0">
                <a:latin typeface="Verdana"/>
                <a:cs typeface="Verdana"/>
              </a:rPr>
              <a:t>i</a:t>
            </a:r>
            <a:r>
              <a:rPr sz="2325" spc="0" baseline="-1769" dirty="0" smtClean="0">
                <a:latin typeface="Verdana"/>
                <a:cs typeface="Verdana"/>
              </a:rPr>
              <a:t>c</a:t>
            </a:r>
            <a:r>
              <a:rPr sz="2325" spc="-9" baseline="-1769" dirty="0" smtClean="0">
                <a:latin typeface="Verdana"/>
                <a:cs typeface="Verdana"/>
              </a:rPr>
              <a:t>a</a:t>
            </a:r>
            <a:r>
              <a:rPr sz="2325" spc="0" baseline="-1769" dirty="0" smtClean="0">
                <a:latin typeface="Verdana"/>
                <a:cs typeface="Verdana"/>
              </a:rPr>
              <a:t>s,</a:t>
            </a:r>
            <a:r>
              <a:rPr sz="2325" spc="-29" baseline="-1769" dirty="0" smtClean="0">
                <a:latin typeface="Verdana"/>
                <a:cs typeface="Verdana"/>
              </a:rPr>
              <a:t> </a:t>
            </a:r>
            <a:r>
              <a:rPr sz="2325" spc="0" baseline="-1769" dirty="0" smtClean="0">
                <a:latin typeface="Verdana"/>
                <a:cs typeface="Verdana"/>
              </a:rPr>
              <a:t>s</a:t>
            </a:r>
            <a:r>
              <a:rPr sz="2325" spc="-4" baseline="-1769" dirty="0" smtClean="0">
                <a:latin typeface="Verdana"/>
                <a:cs typeface="Verdana"/>
              </a:rPr>
              <a:t>o</a:t>
            </a:r>
            <a:r>
              <a:rPr sz="2325" spc="0" baseline="-1769" dirty="0" smtClean="0">
                <a:latin typeface="Verdana"/>
                <a:cs typeface="Verdana"/>
              </a:rPr>
              <a:t>ci</a:t>
            </a:r>
            <a:r>
              <a:rPr sz="2325" spc="-4" baseline="-1769" dirty="0" smtClean="0">
                <a:latin typeface="Verdana"/>
                <a:cs typeface="Verdana"/>
              </a:rPr>
              <a:t>a</a:t>
            </a:r>
            <a:r>
              <a:rPr sz="2325" spc="4" baseline="-1769" dirty="0" smtClean="0">
                <a:latin typeface="Verdana"/>
                <a:cs typeface="Verdana"/>
              </a:rPr>
              <a:t>l</a:t>
            </a:r>
            <a:r>
              <a:rPr sz="2325" spc="0" baseline="-1769" dirty="0" smtClean="0">
                <a:latin typeface="Verdana"/>
                <a:cs typeface="Verdana"/>
              </a:rPr>
              <a:t>es,</a:t>
            </a:r>
            <a:r>
              <a:rPr sz="2325" spc="10" baseline="-1769" dirty="0" smtClean="0">
                <a:latin typeface="Verdana"/>
                <a:cs typeface="Verdana"/>
              </a:rPr>
              <a:t> </a:t>
            </a:r>
            <a:r>
              <a:rPr sz="2325" spc="0" baseline="-1769" dirty="0" smtClean="0">
                <a:latin typeface="Verdana"/>
                <a:cs typeface="Verdana"/>
              </a:rPr>
              <a:t>cu</a:t>
            </a:r>
            <a:r>
              <a:rPr sz="2325" spc="4" baseline="-1769" dirty="0" smtClean="0">
                <a:latin typeface="Verdana"/>
                <a:cs typeface="Verdana"/>
              </a:rPr>
              <a:t>l</a:t>
            </a:r>
            <a:r>
              <a:rPr sz="2325" spc="0" baseline="-1769" dirty="0" smtClean="0">
                <a:latin typeface="Verdana"/>
                <a:cs typeface="Verdana"/>
              </a:rPr>
              <a:t>t</a:t>
            </a:r>
            <a:r>
              <a:rPr sz="2325" spc="4" baseline="-1769" dirty="0" smtClean="0">
                <a:latin typeface="Verdana"/>
                <a:cs typeface="Verdana"/>
              </a:rPr>
              <a:t>u</a:t>
            </a:r>
            <a:r>
              <a:rPr sz="2325" spc="0" baseline="-1769" dirty="0" smtClean="0">
                <a:latin typeface="Verdana"/>
                <a:cs typeface="Verdana"/>
              </a:rPr>
              <a:t>r</a:t>
            </a:r>
            <a:r>
              <a:rPr sz="2325" spc="-4" baseline="-1769" dirty="0" smtClean="0">
                <a:latin typeface="Verdana"/>
                <a:cs typeface="Verdana"/>
              </a:rPr>
              <a:t>a</a:t>
            </a:r>
            <a:r>
              <a:rPr sz="2325" spc="4" baseline="-1769" dirty="0" smtClean="0">
                <a:latin typeface="Verdana"/>
                <a:cs typeface="Verdana"/>
              </a:rPr>
              <a:t>l</a:t>
            </a:r>
            <a:r>
              <a:rPr sz="2325" spc="0" baseline="-1769" dirty="0" smtClean="0">
                <a:latin typeface="Verdana"/>
                <a:cs typeface="Verdana"/>
              </a:rPr>
              <a:t>es</a:t>
            </a:r>
            <a:r>
              <a:rPr sz="2325" spc="-15" baseline="-1769" dirty="0" smtClean="0">
                <a:latin typeface="Verdana"/>
                <a:cs typeface="Verdana"/>
              </a:rPr>
              <a:t> </a:t>
            </a:r>
            <a:r>
              <a:rPr sz="2325" spc="0" baseline="-1769" dirty="0" smtClean="0">
                <a:latin typeface="Verdana"/>
                <a:cs typeface="Verdana"/>
              </a:rPr>
              <a:t>y econó</a:t>
            </a:r>
            <a:r>
              <a:rPr sz="2325" spc="-4" baseline="-1769" dirty="0" smtClean="0">
                <a:latin typeface="Verdana"/>
                <a:cs typeface="Verdana"/>
              </a:rPr>
              <a:t>m</a:t>
            </a:r>
            <a:r>
              <a:rPr sz="2325" spc="4" baseline="-1769" dirty="0" smtClean="0">
                <a:latin typeface="Verdana"/>
                <a:cs typeface="Verdana"/>
              </a:rPr>
              <a:t>i</a:t>
            </a:r>
            <a:r>
              <a:rPr sz="2325" spc="0" baseline="-1769" dirty="0" smtClean="0">
                <a:latin typeface="Verdana"/>
                <a:cs typeface="Verdana"/>
              </a:rPr>
              <a:t>c</a:t>
            </a:r>
            <a:r>
              <a:rPr sz="2325" spc="-9" baseline="-1769" dirty="0" smtClean="0">
                <a:latin typeface="Verdana"/>
                <a:cs typeface="Verdana"/>
              </a:rPr>
              <a:t>a</a:t>
            </a:r>
            <a:r>
              <a:rPr sz="2325" spc="0" baseline="-1769" dirty="0" smtClean="0">
                <a:latin typeface="Verdana"/>
                <a:cs typeface="Verdana"/>
              </a:rPr>
              <a:t>s</a:t>
            </a:r>
            <a:r>
              <a:rPr sz="2325" spc="-5" baseline="-1769" dirty="0" smtClean="0">
                <a:latin typeface="Verdana"/>
                <a:cs typeface="Verdana"/>
              </a:rPr>
              <a:t> </a:t>
            </a:r>
            <a:r>
              <a:rPr sz="2325" spc="4" baseline="-1769" dirty="0" smtClean="0">
                <a:latin typeface="Verdana"/>
                <a:cs typeface="Verdana"/>
              </a:rPr>
              <a:t>i</a:t>
            </a:r>
            <a:r>
              <a:rPr sz="2325" spc="0" baseline="-1769" dirty="0" smtClean="0">
                <a:latin typeface="Verdana"/>
                <a:cs typeface="Verdana"/>
              </a:rPr>
              <a:t>n</a:t>
            </a:r>
            <a:r>
              <a:rPr sz="2325" spc="4" baseline="-1769" dirty="0" smtClean="0">
                <a:latin typeface="Verdana"/>
                <a:cs typeface="Verdana"/>
              </a:rPr>
              <a:t>t</a:t>
            </a:r>
            <a:r>
              <a:rPr sz="2325" spc="0" baseline="-1769" dirty="0" smtClean="0">
                <a:latin typeface="Verdana"/>
                <a:cs typeface="Verdana"/>
              </a:rPr>
              <a:t>ernas</a:t>
            </a:r>
            <a:r>
              <a:rPr sz="2325" spc="-15" baseline="-1769" dirty="0" smtClean="0">
                <a:latin typeface="Verdana"/>
                <a:cs typeface="Verdana"/>
              </a:rPr>
              <a:t> </a:t>
            </a:r>
            <a:r>
              <a:rPr sz="2325" spc="0" baseline="-1769" dirty="0" smtClean="0">
                <a:latin typeface="Verdana"/>
                <a:cs typeface="Verdana"/>
              </a:rPr>
              <a:t>en</a:t>
            </a:r>
            <a:r>
              <a:rPr sz="2325" spc="-18" baseline="-1769" dirty="0" smtClean="0">
                <a:latin typeface="Verdana"/>
                <a:cs typeface="Verdana"/>
              </a:rPr>
              <a:t> </a:t>
            </a:r>
            <a:r>
              <a:rPr sz="2325" spc="4" baseline="-1769" dirty="0" smtClean="0">
                <a:latin typeface="Verdana"/>
                <a:cs typeface="Verdana"/>
              </a:rPr>
              <a:t>l</a:t>
            </a:r>
            <a:r>
              <a:rPr sz="2325" spc="0" baseline="-1769" dirty="0" smtClean="0">
                <a:latin typeface="Verdana"/>
                <a:cs typeface="Verdana"/>
              </a:rPr>
              <a:t>os p</a:t>
            </a:r>
            <a:r>
              <a:rPr sz="2325" spc="-9" baseline="-1769" dirty="0" smtClean="0">
                <a:latin typeface="Verdana"/>
                <a:cs typeface="Verdana"/>
              </a:rPr>
              <a:t>a</a:t>
            </a:r>
            <a:r>
              <a:rPr sz="2325" spc="4" baseline="-1769" dirty="0" smtClean="0">
                <a:latin typeface="Verdana"/>
                <a:cs typeface="Verdana"/>
              </a:rPr>
              <a:t>í</a:t>
            </a:r>
            <a:r>
              <a:rPr sz="2325" spc="0" baseline="-1769" dirty="0" smtClean="0">
                <a:latin typeface="Verdana"/>
                <a:cs typeface="Verdana"/>
              </a:rPr>
              <a:t>ses</a:t>
            </a:r>
            <a:r>
              <a:rPr sz="2325" spc="-4" baseline="-1769" dirty="0" smtClean="0">
                <a:latin typeface="Verdana"/>
                <a:cs typeface="Verdana"/>
              </a:rPr>
              <a:t> f</a:t>
            </a:r>
            <a:r>
              <a:rPr sz="2325" spc="4" baseline="-1769" dirty="0" smtClean="0">
                <a:latin typeface="Verdana"/>
                <a:cs typeface="Verdana"/>
              </a:rPr>
              <a:t>i</a:t>
            </a:r>
            <a:r>
              <a:rPr sz="2325" spc="0" baseline="-1769" dirty="0" smtClean="0">
                <a:latin typeface="Verdana"/>
                <a:cs typeface="Verdana"/>
              </a:rPr>
              <a:t>r</a:t>
            </a:r>
            <a:r>
              <a:rPr sz="2325" spc="-4" baseline="-1769" dirty="0" smtClean="0">
                <a:latin typeface="Verdana"/>
                <a:cs typeface="Verdana"/>
              </a:rPr>
              <a:t>ma</a:t>
            </a:r>
            <a:r>
              <a:rPr sz="2325" spc="0" baseline="-1769" dirty="0" smtClean="0">
                <a:latin typeface="Verdana"/>
                <a:cs typeface="Verdana"/>
              </a:rPr>
              <a:t>n</a:t>
            </a:r>
            <a:r>
              <a:rPr sz="2325" spc="4" baseline="-1769" dirty="0" smtClean="0">
                <a:latin typeface="Verdana"/>
                <a:cs typeface="Verdana"/>
              </a:rPr>
              <a:t>t</a:t>
            </a:r>
            <a:r>
              <a:rPr sz="2325" spc="0" baseline="-1769" dirty="0" smtClean="0">
                <a:latin typeface="Verdana"/>
                <a:cs typeface="Verdana"/>
              </a:rPr>
              <a:t>es;</a:t>
            </a:r>
            <a:endParaRPr sz="1550">
              <a:latin typeface="Verdana"/>
              <a:cs typeface="Verdana"/>
            </a:endParaRPr>
          </a:p>
          <a:p>
            <a:pPr marL="12700">
              <a:lnSpc>
                <a:spcPts val="1860"/>
              </a:lnSpc>
              <a:spcBef>
                <a:spcPts val="50"/>
              </a:spcBef>
            </a:pPr>
            <a:r>
              <a:rPr sz="1550" spc="-4" dirty="0" smtClean="0">
                <a:latin typeface="Verdana"/>
                <a:cs typeface="Verdana"/>
              </a:rPr>
              <a:t>p</a:t>
            </a:r>
            <a:r>
              <a:rPr sz="1550" spc="0" dirty="0" smtClean="0">
                <a:latin typeface="Verdana"/>
                <a:cs typeface="Verdana"/>
              </a:rPr>
              <a:t>ero</a:t>
            </a:r>
            <a:r>
              <a:rPr sz="1550" spc="-9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pa</a:t>
            </a:r>
            <a:r>
              <a:rPr sz="1550" spc="0" dirty="0" smtClean="0">
                <a:latin typeface="Verdana"/>
                <a:cs typeface="Verdana"/>
              </a:rPr>
              <a:t>ra</a:t>
            </a:r>
            <a:r>
              <a:rPr sz="1550" spc="9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q</a:t>
            </a:r>
            <a:r>
              <a:rPr sz="1550" spc="0" dirty="0" smtClean="0">
                <a:latin typeface="Verdana"/>
                <a:cs typeface="Verdana"/>
              </a:rPr>
              <a:t>ue e</a:t>
            </a:r>
            <a:r>
              <a:rPr sz="1550" spc="-4" dirty="0" smtClean="0">
                <a:latin typeface="Verdana"/>
                <a:cs typeface="Verdana"/>
              </a:rPr>
              <a:t>s</a:t>
            </a:r>
            <a:r>
              <a:rPr sz="1550" spc="0" dirty="0" smtClean="0">
                <a:latin typeface="Verdana"/>
                <a:cs typeface="Verdana"/>
              </a:rPr>
              <a:t>to</a:t>
            </a:r>
            <a:r>
              <a:rPr sz="1550" spc="14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su</a:t>
            </a:r>
            <a:r>
              <a:rPr sz="1550" spc="-4" dirty="0" smtClean="0">
                <a:latin typeface="Verdana"/>
                <a:cs typeface="Verdana"/>
              </a:rPr>
              <a:t>c</a:t>
            </a:r>
            <a:r>
              <a:rPr sz="1550" spc="0" dirty="0" smtClean="0">
                <a:latin typeface="Verdana"/>
                <a:cs typeface="Verdana"/>
              </a:rPr>
              <a:t>e</a:t>
            </a:r>
            <a:r>
              <a:rPr sz="1550" spc="-4" dirty="0" smtClean="0">
                <a:latin typeface="Verdana"/>
                <a:cs typeface="Verdana"/>
              </a:rPr>
              <a:t>d</a:t>
            </a:r>
            <a:r>
              <a:rPr sz="1550" spc="0" dirty="0" smtClean="0">
                <a:latin typeface="Verdana"/>
                <a:cs typeface="Verdana"/>
              </a:rPr>
              <a:t>e</a:t>
            </a:r>
            <a:r>
              <a:rPr sz="1550" spc="29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d</a:t>
            </a:r>
            <a:r>
              <a:rPr sz="1550" spc="0" dirty="0" smtClean="0">
                <a:latin typeface="Verdana"/>
                <a:cs typeface="Verdana"/>
              </a:rPr>
              <a:t>e</a:t>
            </a:r>
            <a:r>
              <a:rPr sz="1550" spc="-4" dirty="0" smtClean="0">
                <a:latin typeface="Verdana"/>
                <a:cs typeface="Verdana"/>
              </a:rPr>
              <a:t>b</a:t>
            </a:r>
            <a:r>
              <a:rPr sz="1550" spc="0" dirty="0" smtClean="0">
                <a:latin typeface="Verdana"/>
                <a:cs typeface="Verdana"/>
              </a:rPr>
              <a:t>en</a:t>
            </a:r>
            <a:r>
              <a:rPr sz="1550" spc="9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cla</a:t>
            </a:r>
            <a:r>
              <a:rPr sz="1550" spc="-4" dirty="0" smtClean="0">
                <a:latin typeface="Verdana"/>
                <a:cs typeface="Verdana"/>
              </a:rPr>
              <a:t>ra</a:t>
            </a:r>
            <a:r>
              <a:rPr sz="1550" spc="0" dirty="0" smtClean="0">
                <a:latin typeface="Verdana"/>
                <a:cs typeface="Verdana"/>
              </a:rPr>
              <a:t>r</a:t>
            </a:r>
            <a:r>
              <a:rPr sz="1550" spc="-4" dirty="0" smtClean="0">
                <a:latin typeface="Verdana"/>
                <a:cs typeface="Verdana"/>
              </a:rPr>
              <a:t>s</a:t>
            </a:r>
            <a:r>
              <a:rPr sz="1550" spc="0" dirty="0" smtClean="0">
                <a:latin typeface="Verdana"/>
                <a:cs typeface="Verdana"/>
              </a:rPr>
              <a:t>e</a:t>
            </a:r>
            <a:r>
              <a:rPr sz="1550" spc="24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en el</a:t>
            </a:r>
            <a:r>
              <a:rPr sz="1550" spc="9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cuer</a:t>
            </a:r>
            <a:r>
              <a:rPr sz="1550" spc="-9" dirty="0" smtClean="0">
                <a:latin typeface="Verdana"/>
                <a:cs typeface="Verdana"/>
              </a:rPr>
              <a:t>d</a:t>
            </a:r>
            <a:r>
              <a:rPr sz="1550" spc="0" dirty="0" smtClean="0">
                <a:latin typeface="Verdana"/>
                <a:cs typeface="Verdana"/>
              </a:rPr>
              <a:t>o c</a:t>
            </a:r>
            <a:r>
              <a:rPr sz="1550" spc="-9" dirty="0" smtClean="0">
                <a:latin typeface="Verdana"/>
                <a:cs typeface="Verdana"/>
              </a:rPr>
              <a:t>om</a:t>
            </a:r>
            <a:r>
              <a:rPr sz="1550" spc="0" dirty="0" smtClean="0">
                <a:latin typeface="Verdana"/>
                <a:cs typeface="Verdana"/>
              </a:rPr>
              <a:t>er</a:t>
            </a:r>
            <a:r>
              <a:rPr sz="1550" spc="-4" dirty="0" smtClean="0">
                <a:latin typeface="Verdana"/>
                <a:cs typeface="Verdana"/>
              </a:rPr>
              <a:t>c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.</a:t>
            </a:r>
            <a:r>
              <a:rPr sz="1550" spc="2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En</a:t>
            </a:r>
            <a:r>
              <a:rPr sz="1550" spc="-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este c</a:t>
            </a:r>
            <a:r>
              <a:rPr sz="1550" spc="-9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so s</a:t>
            </a:r>
            <a:r>
              <a:rPr sz="1550" spc="-4" dirty="0" smtClean="0">
                <a:latin typeface="Verdana"/>
                <a:cs typeface="Verdana"/>
              </a:rPr>
              <a:t>o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o</a:t>
            </a:r>
            <a:r>
              <a:rPr sz="1550" spc="1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se</a:t>
            </a:r>
            <a:r>
              <a:rPr sz="1550" spc="4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m</a:t>
            </a:r>
            <a:r>
              <a:rPr sz="1550" spc="0" dirty="0" smtClean="0">
                <a:latin typeface="Verdana"/>
                <a:cs typeface="Verdana"/>
              </a:rPr>
              <a:t>o</a:t>
            </a:r>
            <a:r>
              <a:rPr sz="1550" spc="-9" dirty="0" smtClean="0">
                <a:latin typeface="Verdana"/>
                <a:cs typeface="Verdana"/>
              </a:rPr>
              <a:t>d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-4" dirty="0" smtClean="0">
                <a:latin typeface="Verdana"/>
                <a:cs typeface="Verdana"/>
              </a:rPr>
              <a:t>f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c</a:t>
            </a:r>
            <a:r>
              <a:rPr sz="1550" spc="-9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n</a:t>
            </a:r>
            <a:r>
              <a:rPr sz="1550" spc="-13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os 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s</a:t>
            </a:r>
            <a:r>
              <a:rPr sz="1550" spc="-4" dirty="0" smtClean="0">
                <a:latin typeface="Verdana"/>
                <a:cs typeface="Verdana"/>
              </a:rPr>
              <a:t>p</a:t>
            </a:r>
            <a:r>
              <a:rPr sz="1550" spc="0" dirty="0" smtClean="0">
                <a:latin typeface="Verdana"/>
                <a:cs typeface="Verdana"/>
              </a:rPr>
              <a:t>ectos</a:t>
            </a:r>
            <a:r>
              <a:rPr sz="1550" spc="12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</a:t>
            </a:r>
            <a:r>
              <a:rPr sz="1550" spc="-9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ct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d</a:t>
            </a:r>
            <a:r>
              <a:rPr sz="1550" spc="-9" dirty="0" smtClean="0">
                <a:latin typeface="Verdana"/>
                <a:cs typeface="Verdana"/>
              </a:rPr>
              <a:t>o</a:t>
            </a:r>
            <a:r>
              <a:rPr sz="1550" spc="0" dirty="0" smtClean="0">
                <a:latin typeface="Verdana"/>
                <a:cs typeface="Verdana"/>
              </a:rPr>
              <a:t>s.</a:t>
            </a:r>
            <a:r>
              <a:rPr sz="1550" spc="-31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E</a:t>
            </a:r>
            <a:r>
              <a:rPr sz="1550" spc="0" dirty="0" smtClean="0">
                <a:latin typeface="Verdana"/>
                <a:cs typeface="Verdana"/>
              </a:rPr>
              <a:t>ste</a:t>
            </a:r>
            <a:r>
              <a:rPr sz="1550" spc="-28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es</a:t>
            </a:r>
            <a:r>
              <a:rPr sz="1550" spc="4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u</a:t>
            </a:r>
            <a:r>
              <a:rPr sz="1550" spc="4" dirty="0" smtClean="0">
                <a:latin typeface="Verdana"/>
                <a:cs typeface="Verdana"/>
              </a:rPr>
              <a:t>n</a:t>
            </a:r>
            <a:r>
              <a:rPr sz="1550" spc="0" dirty="0" smtClean="0">
                <a:latin typeface="Verdana"/>
                <a:cs typeface="Verdana"/>
              </a:rPr>
              <a:t>o</a:t>
            </a:r>
            <a:r>
              <a:rPr sz="1550" spc="-2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de</a:t>
            </a:r>
            <a:r>
              <a:rPr sz="1550" spc="-18" dirty="0" smtClean="0">
                <a:latin typeface="Verdana"/>
                <a:cs typeface="Verdana"/>
              </a:rPr>
              <a:t> </a:t>
            </a:r>
            <a:r>
              <a:rPr sz="1550" spc="9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os pun</a:t>
            </a:r>
            <a:r>
              <a:rPr sz="1550" spc="4" dirty="0" smtClean="0">
                <a:latin typeface="Verdana"/>
                <a:cs typeface="Verdana"/>
              </a:rPr>
              <a:t>t</a:t>
            </a:r>
            <a:r>
              <a:rPr sz="1550" spc="0" dirty="0" smtClean="0">
                <a:latin typeface="Verdana"/>
                <a:cs typeface="Verdana"/>
              </a:rPr>
              <a:t>os</a:t>
            </a:r>
            <a:r>
              <a:rPr sz="1550" spc="-25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que genera</a:t>
            </a:r>
            <a:r>
              <a:rPr sz="1550" spc="-53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má</a:t>
            </a:r>
            <a:r>
              <a:rPr sz="1550" spc="0" dirty="0" smtClean="0">
                <a:latin typeface="Verdana"/>
                <a:cs typeface="Verdana"/>
              </a:rPr>
              <a:t>s</a:t>
            </a:r>
            <a:r>
              <a:rPr sz="1550" spc="-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</a:t>
            </a:r>
            <a:r>
              <a:rPr sz="1550" spc="-9" dirty="0" smtClean="0">
                <a:latin typeface="Verdana"/>
                <a:cs typeface="Verdana"/>
              </a:rPr>
              <a:t>o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é</a:t>
            </a:r>
            <a:r>
              <a:rPr sz="1550" spc="-4" dirty="0" smtClean="0">
                <a:latin typeface="Verdana"/>
                <a:cs typeface="Verdana"/>
              </a:rPr>
              <a:t>m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c</a:t>
            </a:r>
            <a:r>
              <a:rPr sz="1550" spc="-9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s,</a:t>
            </a:r>
            <a:r>
              <a:rPr sz="1550" spc="-13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pues</a:t>
            </a:r>
            <a:r>
              <a:rPr sz="1550" spc="-31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se</a:t>
            </a:r>
            <a:r>
              <a:rPr sz="1550" spc="-4" dirty="0" smtClean="0">
                <a:latin typeface="Verdana"/>
                <a:cs typeface="Verdana"/>
              </a:rPr>
              <a:t>g</a:t>
            </a:r>
            <a:r>
              <a:rPr sz="1550" spc="0" dirty="0" smtClean="0">
                <a:latin typeface="Verdana"/>
                <a:cs typeface="Verdana"/>
              </a:rPr>
              <a:t>ún</a:t>
            </a:r>
            <a:r>
              <a:rPr sz="1550" spc="-46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gunos</a:t>
            </a:r>
            <a:r>
              <a:rPr sz="1550" spc="-60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sect</a:t>
            </a:r>
            <a:r>
              <a:rPr sz="1550" spc="-4" dirty="0" smtClean="0">
                <a:latin typeface="Verdana"/>
                <a:cs typeface="Verdana"/>
              </a:rPr>
              <a:t>o</a:t>
            </a:r>
            <a:r>
              <a:rPr sz="1550" spc="0" dirty="0" smtClean="0">
                <a:latin typeface="Verdana"/>
                <a:cs typeface="Verdana"/>
              </a:rPr>
              <a:t>res</a:t>
            </a:r>
            <a:r>
              <a:rPr sz="1550" spc="3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de</a:t>
            </a:r>
            <a:r>
              <a:rPr sz="1550" spc="6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a</a:t>
            </a:r>
            <a:r>
              <a:rPr sz="1550" spc="-1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</a:t>
            </a:r>
            <a:r>
              <a:rPr sz="1550" spc="-9" dirty="0" smtClean="0">
                <a:latin typeface="Verdana"/>
                <a:cs typeface="Verdana"/>
              </a:rPr>
              <a:t>o</a:t>
            </a:r>
            <a:r>
              <a:rPr sz="1550" spc="0" dirty="0" smtClean="0">
                <a:latin typeface="Verdana"/>
                <a:cs typeface="Verdana"/>
              </a:rPr>
              <a:t>bla</a:t>
            </a:r>
            <a:r>
              <a:rPr sz="1550" spc="-4" dirty="0" smtClean="0">
                <a:latin typeface="Verdana"/>
                <a:cs typeface="Verdana"/>
              </a:rPr>
              <a:t>c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ó</a:t>
            </a:r>
            <a:r>
              <a:rPr sz="1550" spc="4" dirty="0" smtClean="0">
                <a:latin typeface="Verdana"/>
                <a:cs typeface="Verdana"/>
              </a:rPr>
              <a:t>n</a:t>
            </a:r>
            <a:r>
              <a:rPr sz="1550" spc="0" dirty="0" smtClean="0">
                <a:latin typeface="Verdana"/>
                <a:cs typeface="Verdana"/>
              </a:rPr>
              <a:t>, vio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e</a:t>
            </a:r>
            <a:r>
              <a:rPr sz="1550" spc="4" dirty="0" smtClean="0">
                <a:latin typeface="Verdana"/>
                <a:cs typeface="Verdana"/>
              </a:rPr>
              <a:t>n</a:t>
            </a:r>
            <a:r>
              <a:rPr sz="1550" spc="0" dirty="0" smtClean="0">
                <a:latin typeface="Verdana"/>
                <a:cs typeface="Verdana"/>
              </a:rPr>
              <a:t>tan</a:t>
            </a:r>
            <a:r>
              <a:rPr sz="1550" spc="-74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a</a:t>
            </a:r>
            <a:r>
              <a:rPr sz="1550" spc="-1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s</a:t>
            </a:r>
            <a:r>
              <a:rPr sz="1550" spc="-4" dirty="0" smtClean="0">
                <a:latin typeface="Verdana"/>
                <a:cs typeface="Verdana"/>
              </a:rPr>
              <a:t>o</a:t>
            </a:r>
            <a:r>
              <a:rPr sz="1550" spc="0" dirty="0" smtClean="0">
                <a:latin typeface="Verdana"/>
                <a:cs typeface="Verdana"/>
              </a:rPr>
              <a:t>ber</a:t>
            </a:r>
            <a:r>
              <a:rPr sz="1550" spc="-9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n</a:t>
            </a:r>
            <a:r>
              <a:rPr sz="1550" spc="9" dirty="0" smtClean="0">
                <a:latin typeface="Verdana"/>
                <a:cs typeface="Verdana"/>
              </a:rPr>
              <a:t>í</a:t>
            </a:r>
            <a:r>
              <a:rPr sz="1550" spc="0" dirty="0" smtClean="0">
                <a:latin typeface="Verdana"/>
                <a:cs typeface="Verdana"/>
              </a:rPr>
              <a:t>a</a:t>
            </a:r>
            <a:r>
              <a:rPr sz="1550" spc="-44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na</a:t>
            </a:r>
            <a:r>
              <a:rPr sz="1550" spc="-4" dirty="0" smtClean="0">
                <a:latin typeface="Verdana"/>
                <a:cs typeface="Verdana"/>
              </a:rPr>
              <a:t>c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on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l</a:t>
            </a:r>
            <a:r>
              <a:rPr sz="1550" spc="-38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y el</a:t>
            </a:r>
            <a:r>
              <a:rPr sz="1550" spc="-8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dere</a:t>
            </a:r>
            <a:r>
              <a:rPr sz="1550" spc="-4" dirty="0" smtClean="0">
                <a:latin typeface="Verdana"/>
                <a:cs typeface="Verdana"/>
              </a:rPr>
              <a:t>c</a:t>
            </a:r>
            <a:r>
              <a:rPr sz="1550" spc="0" dirty="0" smtClean="0">
                <a:latin typeface="Verdana"/>
                <a:cs typeface="Verdana"/>
              </a:rPr>
              <a:t>ho</a:t>
            </a:r>
            <a:r>
              <a:rPr sz="1550" spc="-2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de</a:t>
            </a:r>
            <a:r>
              <a:rPr sz="1550" spc="-18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autodeter</a:t>
            </a:r>
            <a:r>
              <a:rPr sz="1550" spc="-4" dirty="0" smtClean="0">
                <a:latin typeface="Verdana"/>
                <a:cs typeface="Verdana"/>
              </a:rPr>
              <a:t>m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na</a:t>
            </a:r>
            <a:r>
              <a:rPr sz="1550" spc="-4" dirty="0" smtClean="0">
                <a:latin typeface="Verdana"/>
                <a:cs typeface="Verdana"/>
              </a:rPr>
              <a:t>c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ón</a:t>
            </a:r>
            <a:r>
              <a:rPr sz="1550" spc="-90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de</a:t>
            </a:r>
            <a:r>
              <a:rPr sz="1550" spc="-18" dirty="0" smtClean="0">
                <a:latin typeface="Verdana"/>
                <a:cs typeface="Verdana"/>
              </a:rPr>
              <a:t> </a:t>
            </a:r>
            <a:r>
              <a:rPr sz="1550" spc="9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os pueblos,</a:t>
            </a:r>
            <a:r>
              <a:rPr sz="1550" spc="-65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y muchas</a:t>
            </a:r>
            <a:r>
              <a:rPr sz="1550" spc="-60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per</a:t>
            </a:r>
            <a:r>
              <a:rPr sz="1550" spc="-4" dirty="0" smtClean="0">
                <a:latin typeface="Verdana"/>
                <a:cs typeface="Verdana"/>
              </a:rPr>
              <a:t>s</a:t>
            </a:r>
            <a:r>
              <a:rPr sz="1550" spc="0" dirty="0" smtClean="0">
                <a:latin typeface="Verdana"/>
                <a:cs typeface="Verdana"/>
              </a:rPr>
              <a:t>on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s</a:t>
            </a:r>
            <a:r>
              <a:rPr sz="1550" spc="-27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pi</a:t>
            </a:r>
            <a:r>
              <a:rPr sz="1550" spc="4" dirty="0" smtClean="0">
                <a:latin typeface="Verdana"/>
                <a:cs typeface="Verdana"/>
              </a:rPr>
              <a:t>e</a:t>
            </a:r>
            <a:r>
              <a:rPr sz="1550" spc="0" dirty="0" smtClean="0">
                <a:latin typeface="Verdana"/>
                <a:cs typeface="Verdana"/>
              </a:rPr>
              <a:t>ns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n</a:t>
            </a:r>
            <a:r>
              <a:rPr sz="1550" spc="-32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q</a:t>
            </a:r>
            <a:r>
              <a:rPr sz="1550" spc="0" dirty="0" smtClean="0">
                <a:latin typeface="Verdana"/>
                <a:cs typeface="Verdana"/>
              </a:rPr>
              <a:t>u</a:t>
            </a:r>
            <a:r>
              <a:rPr sz="1550" spc="4" dirty="0" smtClean="0">
                <a:latin typeface="Verdana"/>
                <a:cs typeface="Verdana"/>
              </a:rPr>
              <a:t>e</a:t>
            </a:r>
            <a:r>
              <a:rPr sz="1550" spc="0" dirty="0" smtClean="0">
                <a:latin typeface="Verdana"/>
                <a:cs typeface="Verdana"/>
              </a:rPr>
              <a:t>,</a:t>
            </a:r>
            <a:r>
              <a:rPr sz="1550" spc="-28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c</a:t>
            </a:r>
            <a:r>
              <a:rPr sz="1550" spc="0" dirty="0" smtClean="0">
                <a:latin typeface="Verdana"/>
                <a:cs typeface="Verdana"/>
              </a:rPr>
              <a:t>on</a:t>
            </a:r>
            <a:r>
              <a:rPr sz="1550" spc="4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estos</a:t>
            </a:r>
            <a:r>
              <a:rPr sz="1550" spc="14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cuerd</a:t>
            </a:r>
            <a:r>
              <a:rPr sz="1550" spc="-4" dirty="0" smtClean="0">
                <a:latin typeface="Verdana"/>
                <a:cs typeface="Verdana"/>
              </a:rPr>
              <a:t>o</a:t>
            </a:r>
            <a:r>
              <a:rPr sz="1550" spc="0" dirty="0" smtClean="0">
                <a:latin typeface="Verdana"/>
                <a:cs typeface="Verdana"/>
              </a:rPr>
              <a:t>s,</a:t>
            </a:r>
            <a:r>
              <a:rPr sz="1550" spc="-47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to</a:t>
            </a:r>
            <a:r>
              <a:rPr sz="1550" spc="-4" dirty="0" smtClean="0">
                <a:latin typeface="Verdana"/>
                <a:cs typeface="Verdana"/>
              </a:rPr>
              <a:t>d</a:t>
            </a:r>
            <a:r>
              <a:rPr sz="1550" spc="0" dirty="0" smtClean="0">
                <a:latin typeface="Verdana"/>
                <a:cs typeface="Verdana"/>
              </a:rPr>
              <a:t>o</a:t>
            </a:r>
            <a:r>
              <a:rPr sz="1550" spc="-10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el</a:t>
            </a:r>
            <a:r>
              <a:rPr sz="1550" spc="-13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</a:t>
            </a:r>
            <a:r>
              <a:rPr sz="1550" spc="-9" dirty="0" smtClean="0">
                <a:latin typeface="Verdana"/>
                <a:cs typeface="Verdana"/>
              </a:rPr>
              <a:t>a</a:t>
            </a:r>
            <a:r>
              <a:rPr sz="1550" spc="4" dirty="0" smtClean="0">
                <a:latin typeface="Verdana"/>
                <a:cs typeface="Verdana"/>
              </a:rPr>
              <a:t>í</a:t>
            </a:r>
            <a:r>
              <a:rPr sz="1550" spc="0" dirty="0" smtClean="0">
                <a:latin typeface="Verdana"/>
                <a:cs typeface="Verdana"/>
              </a:rPr>
              <a:t>s va</a:t>
            </a:r>
            <a:r>
              <a:rPr sz="1550" spc="-14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a</a:t>
            </a:r>
            <a:r>
              <a:rPr sz="1550" spc="-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c</a:t>
            </a:r>
            <a:r>
              <a:rPr sz="1550" spc="-9" dirty="0" smtClean="0">
                <a:latin typeface="Verdana"/>
                <a:cs typeface="Verdana"/>
              </a:rPr>
              <a:t>a</a:t>
            </a:r>
            <a:r>
              <a:rPr sz="1550" spc="-4" dirty="0" smtClean="0">
                <a:latin typeface="Verdana"/>
                <a:cs typeface="Verdana"/>
              </a:rPr>
              <a:t>m</a:t>
            </a:r>
            <a:r>
              <a:rPr sz="1550" spc="0" dirty="0" smtClean="0">
                <a:latin typeface="Verdana"/>
                <a:cs typeface="Verdana"/>
              </a:rPr>
              <a:t>biar;</a:t>
            </a:r>
            <a:r>
              <a:rPr sz="1550" spc="-31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ta</a:t>
            </a:r>
            <a:r>
              <a:rPr sz="1550" spc="-9" dirty="0" smtClean="0">
                <a:latin typeface="Verdana"/>
                <a:cs typeface="Verdana"/>
              </a:rPr>
              <a:t>m</a:t>
            </a:r>
            <a:r>
              <a:rPr sz="1550" spc="0" dirty="0" smtClean="0">
                <a:latin typeface="Verdana"/>
                <a:cs typeface="Verdana"/>
              </a:rPr>
              <a:t>p</a:t>
            </a:r>
            <a:r>
              <a:rPr sz="1550" spc="-9" dirty="0" smtClean="0">
                <a:latin typeface="Verdana"/>
                <a:cs typeface="Verdana"/>
              </a:rPr>
              <a:t>o</a:t>
            </a:r>
            <a:r>
              <a:rPr sz="1550" spc="0" dirty="0" smtClean="0">
                <a:latin typeface="Verdana"/>
                <a:cs typeface="Verdana"/>
              </a:rPr>
              <a:t>co</a:t>
            </a:r>
            <a:r>
              <a:rPr sz="1550" spc="-14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os p</a:t>
            </a:r>
            <a:r>
              <a:rPr sz="1550" spc="-4" dirty="0" smtClean="0">
                <a:latin typeface="Verdana"/>
                <a:cs typeface="Verdana"/>
              </a:rPr>
              <a:t>r</a:t>
            </a:r>
            <a:r>
              <a:rPr sz="1550" spc="0" dirty="0" smtClean="0">
                <a:latin typeface="Verdana"/>
                <a:cs typeface="Verdana"/>
              </a:rPr>
              <a:t>o</a:t>
            </a:r>
            <a:r>
              <a:rPr sz="1550" spc="-9" dirty="0" smtClean="0">
                <a:latin typeface="Verdana"/>
                <a:cs typeface="Verdana"/>
              </a:rPr>
              <a:t>d</a:t>
            </a:r>
            <a:r>
              <a:rPr sz="1550" spc="0" dirty="0" smtClean="0">
                <a:latin typeface="Verdana"/>
                <a:cs typeface="Verdana"/>
              </a:rPr>
              <a:t>uctos</a:t>
            </a:r>
            <a:r>
              <a:rPr sz="1550" spc="-15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y servic</a:t>
            </a:r>
            <a:r>
              <a:rPr sz="1550" spc="9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os</a:t>
            </a:r>
            <a:r>
              <a:rPr sz="1550" spc="24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</a:t>
            </a:r>
            <a:r>
              <a:rPr sz="1550" spc="-4" dirty="0" smtClean="0">
                <a:latin typeface="Verdana"/>
                <a:cs typeface="Verdana"/>
              </a:rPr>
              <a:t>r</a:t>
            </a:r>
            <a:r>
              <a:rPr sz="1550" spc="0" dirty="0" smtClean="0">
                <a:latin typeface="Verdana"/>
                <a:cs typeface="Verdana"/>
              </a:rPr>
              <a:t>o</a:t>
            </a:r>
            <a:r>
              <a:rPr sz="1550" spc="-4" dirty="0" smtClean="0">
                <a:latin typeface="Verdana"/>
                <a:cs typeface="Verdana"/>
              </a:rPr>
              <a:t>v</a:t>
            </a:r>
            <a:r>
              <a:rPr sz="1550" spc="0" dirty="0" smtClean="0">
                <a:latin typeface="Verdana"/>
                <a:cs typeface="Verdana"/>
              </a:rPr>
              <a:t>e</a:t>
            </a:r>
            <a:r>
              <a:rPr sz="1550" spc="4" dirty="0" smtClean="0">
                <a:latin typeface="Verdana"/>
                <a:cs typeface="Verdana"/>
              </a:rPr>
              <a:t>ni</a:t>
            </a:r>
            <a:r>
              <a:rPr sz="1550" spc="0" dirty="0" smtClean="0">
                <a:latin typeface="Verdana"/>
                <a:cs typeface="Verdana"/>
              </a:rPr>
              <a:t>e</a:t>
            </a:r>
            <a:r>
              <a:rPr sz="1550" spc="4" dirty="0" smtClean="0">
                <a:latin typeface="Verdana"/>
                <a:cs typeface="Verdana"/>
              </a:rPr>
              <a:t>n</a:t>
            </a:r>
            <a:r>
              <a:rPr sz="1550" spc="0" dirty="0" smtClean="0">
                <a:latin typeface="Verdana"/>
                <a:cs typeface="Verdana"/>
              </a:rPr>
              <a:t>tes</a:t>
            </a:r>
            <a:r>
              <a:rPr sz="1550" spc="-77" dirty="0" smtClean="0">
                <a:latin typeface="Verdana"/>
                <a:cs typeface="Verdana"/>
              </a:rPr>
              <a:t> </a:t>
            </a:r>
            <a:r>
              <a:rPr sz="1550" spc="-9" dirty="0" smtClean="0">
                <a:latin typeface="Verdana"/>
                <a:cs typeface="Verdana"/>
              </a:rPr>
              <a:t>d</a:t>
            </a:r>
            <a:r>
              <a:rPr sz="1550" spc="0" dirty="0" smtClean="0">
                <a:latin typeface="Verdana"/>
                <a:cs typeface="Verdana"/>
              </a:rPr>
              <a:t>el</a:t>
            </a:r>
            <a:r>
              <a:rPr sz="1550" spc="-23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extr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njero v</a:t>
            </a:r>
            <a:r>
              <a:rPr sz="1550" spc="-9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n</a:t>
            </a:r>
            <a:r>
              <a:rPr sz="1550" spc="-38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a</a:t>
            </a:r>
            <a:r>
              <a:rPr sz="1550" spc="-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g</a:t>
            </a:r>
            <a:r>
              <a:rPr sz="1550" spc="-9" dirty="0" smtClean="0">
                <a:latin typeface="Verdana"/>
                <a:cs typeface="Verdana"/>
              </a:rPr>
              <a:t>o</a:t>
            </a:r>
            <a:r>
              <a:rPr sz="1550" spc="0" dirty="0" smtClean="0">
                <a:latin typeface="Verdana"/>
                <a:cs typeface="Verdana"/>
              </a:rPr>
              <a:t>zar</a:t>
            </a:r>
            <a:r>
              <a:rPr sz="1550" spc="-43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de</a:t>
            </a:r>
            <a:r>
              <a:rPr sz="1550" spc="-8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ma</a:t>
            </a:r>
            <a:r>
              <a:rPr sz="1550" spc="0" dirty="0" smtClean="0">
                <a:latin typeface="Verdana"/>
                <a:cs typeface="Verdana"/>
              </a:rPr>
              <a:t>y</a:t>
            </a:r>
            <a:r>
              <a:rPr sz="1550" spc="-4" dirty="0" smtClean="0">
                <a:latin typeface="Verdana"/>
                <a:cs typeface="Verdana"/>
              </a:rPr>
              <a:t>o</a:t>
            </a:r>
            <a:r>
              <a:rPr sz="1550" spc="0" dirty="0" smtClean="0">
                <a:latin typeface="Verdana"/>
                <a:cs typeface="Verdana"/>
              </a:rPr>
              <a:t>res</a:t>
            </a:r>
            <a:r>
              <a:rPr sz="1550" spc="15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benef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cios</a:t>
            </a:r>
            <a:r>
              <a:rPr sz="1550" spc="-47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que</a:t>
            </a:r>
            <a:r>
              <a:rPr sz="1550" spc="-18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os na</a:t>
            </a:r>
            <a:r>
              <a:rPr sz="1550" spc="-4" dirty="0" smtClean="0">
                <a:latin typeface="Verdana"/>
                <a:cs typeface="Verdana"/>
              </a:rPr>
              <a:t>c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on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es</a:t>
            </a:r>
            <a:r>
              <a:rPr sz="1550" spc="-28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en</a:t>
            </a:r>
            <a:r>
              <a:rPr sz="1550" spc="-18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s</a:t>
            </a:r>
            <a:r>
              <a:rPr sz="1550" spc="-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otras</a:t>
            </a:r>
            <a:r>
              <a:rPr sz="1550" spc="3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na</a:t>
            </a:r>
            <a:r>
              <a:rPr sz="1550" spc="-4" dirty="0" smtClean="0">
                <a:latin typeface="Verdana"/>
                <a:cs typeface="Verdana"/>
              </a:rPr>
              <a:t>c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ones;</a:t>
            </a:r>
            <a:endParaRPr sz="1550">
              <a:latin typeface="Verdana"/>
              <a:cs typeface="Verdana"/>
            </a:endParaRPr>
          </a:p>
          <a:p>
            <a:pPr marL="12700" marR="23185">
              <a:lnSpc>
                <a:spcPts val="1814"/>
              </a:lnSpc>
            </a:pPr>
            <a:r>
              <a:rPr sz="2325" spc="-4" baseline="-1769" dirty="0" smtClean="0">
                <a:latin typeface="Verdana"/>
                <a:cs typeface="Verdana"/>
              </a:rPr>
              <a:t>p</a:t>
            </a:r>
            <a:r>
              <a:rPr sz="2325" spc="0" baseline="-1769" dirty="0" smtClean="0">
                <a:latin typeface="Verdana"/>
                <a:cs typeface="Verdana"/>
              </a:rPr>
              <a:t>ues un</a:t>
            </a:r>
            <a:r>
              <a:rPr sz="2325" spc="-9" baseline="-1769" dirty="0" smtClean="0">
                <a:latin typeface="Verdana"/>
                <a:cs typeface="Verdana"/>
              </a:rPr>
              <a:t> </a:t>
            </a:r>
            <a:r>
              <a:rPr sz="2325" spc="-4" baseline="-1769" dirty="0" smtClean="0">
                <a:latin typeface="Verdana"/>
                <a:cs typeface="Verdana"/>
              </a:rPr>
              <a:t>p</a:t>
            </a:r>
            <a:r>
              <a:rPr sz="2325" spc="0" baseline="-1769" dirty="0" smtClean="0">
                <a:latin typeface="Verdana"/>
                <a:cs typeface="Verdana"/>
              </a:rPr>
              <a:t>r</a:t>
            </a:r>
            <a:r>
              <a:rPr sz="2325" spc="4" baseline="-1769" dirty="0" smtClean="0">
                <a:latin typeface="Verdana"/>
                <a:cs typeface="Verdana"/>
              </a:rPr>
              <a:t>i</a:t>
            </a:r>
            <a:r>
              <a:rPr sz="2325" spc="0" baseline="-1769" dirty="0" smtClean="0">
                <a:latin typeface="Verdana"/>
                <a:cs typeface="Verdana"/>
              </a:rPr>
              <a:t>nc</a:t>
            </a:r>
            <a:r>
              <a:rPr sz="2325" spc="4" baseline="-1769" dirty="0" smtClean="0">
                <a:latin typeface="Verdana"/>
                <a:cs typeface="Verdana"/>
              </a:rPr>
              <a:t>i</a:t>
            </a:r>
            <a:r>
              <a:rPr sz="2325" spc="-4" baseline="-1769" dirty="0" smtClean="0">
                <a:latin typeface="Verdana"/>
                <a:cs typeface="Verdana"/>
              </a:rPr>
              <a:t>p</a:t>
            </a:r>
            <a:r>
              <a:rPr sz="2325" spc="4" baseline="-1769" dirty="0" smtClean="0">
                <a:latin typeface="Verdana"/>
                <a:cs typeface="Verdana"/>
              </a:rPr>
              <a:t>i</a:t>
            </a:r>
            <a:r>
              <a:rPr sz="2325" spc="0" baseline="-1769" dirty="0" smtClean="0">
                <a:latin typeface="Verdana"/>
                <a:cs typeface="Verdana"/>
              </a:rPr>
              <a:t>o</a:t>
            </a:r>
            <a:r>
              <a:rPr sz="2325" spc="-9" baseline="-1769" dirty="0" smtClean="0">
                <a:latin typeface="Verdana"/>
                <a:cs typeface="Verdana"/>
              </a:rPr>
              <a:t> </a:t>
            </a:r>
            <a:r>
              <a:rPr sz="2325" spc="-4" baseline="-1769" dirty="0" smtClean="0">
                <a:latin typeface="Verdana"/>
                <a:cs typeface="Verdana"/>
              </a:rPr>
              <a:t>bá</a:t>
            </a:r>
            <a:r>
              <a:rPr sz="2325" spc="0" baseline="-1769" dirty="0" smtClean="0">
                <a:latin typeface="Verdana"/>
                <a:cs typeface="Verdana"/>
              </a:rPr>
              <a:t>sico</a:t>
            </a:r>
            <a:r>
              <a:rPr sz="2325" spc="14" baseline="-1769" dirty="0" smtClean="0">
                <a:latin typeface="Verdana"/>
                <a:cs typeface="Verdana"/>
              </a:rPr>
              <a:t> </a:t>
            </a:r>
            <a:r>
              <a:rPr sz="2325" spc="-4" baseline="-1769" dirty="0" smtClean="0">
                <a:latin typeface="Verdana"/>
                <a:cs typeface="Verdana"/>
              </a:rPr>
              <a:t>d</a:t>
            </a:r>
            <a:r>
              <a:rPr sz="2325" spc="0" baseline="-1769" dirty="0" smtClean="0">
                <a:latin typeface="Verdana"/>
                <a:cs typeface="Verdana"/>
              </a:rPr>
              <a:t>e</a:t>
            </a:r>
            <a:r>
              <a:rPr sz="2325" spc="4" baseline="-1769" dirty="0" smtClean="0">
                <a:latin typeface="Verdana"/>
                <a:cs typeface="Verdana"/>
              </a:rPr>
              <a:t> l</a:t>
            </a:r>
            <a:r>
              <a:rPr sz="2325" spc="-4" baseline="-1769" dirty="0" smtClean="0">
                <a:latin typeface="Verdana"/>
                <a:cs typeface="Verdana"/>
              </a:rPr>
              <a:t>o</a:t>
            </a:r>
            <a:r>
              <a:rPr sz="2325" spc="0" baseline="-1769" dirty="0" smtClean="0">
                <a:latin typeface="Verdana"/>
                <a:cs typeface="Verdana"/>
              </a:rPr>
              <a:t>s</a:t>
            </a:r>
            <a:r>
              <a:rPr sz="2325" spc="14" baseline="-1769" dirty="0" smtClean="0">
                <a:latin typeface="Verdana"/>
                <a:cs typeface="Verdana"/>
              </a:rPr>
              <a:t> </a:t>
            </a:r>
            <a:r>
              <a:rPr sz="2325" spc="0" baseline="-1769" dirty="0" smtClean="0">
                <a:latin typeface="Verdana"/>
                <a:cs typeface="Verdana"/>
              </a:rPr>
              <a:t>tr</a:t>
            </a:r>
            <a:r>
              <a:rPr sz="2325" spc="-9" baseline="-1769" dirty="0" smtClean="0">
                <a:latin typeface="Verdana"/>
                <a:cs typeface="Verdana"/>
              </a:rPr>
              <a:t>a</a:t>
            </a:r>
            <a:r>
              <a:rPr sz="2325" spc="0" baseline="-1769" dirty="0" smtClean="0">
                <a:latin typeface="Verdana"/>
                <a:cs typeface="Verdana"/>
              </a:rPr>
              <a:t>t</a:t>
            </a:r>
            <a:r>
              <a:rPr sz="2325" spc="-4" baseline="-1769" dirty="0" smtClean="0">
                <a:latin typeface="Verdana"/>
                <a:cs typeface="Verdana"/>
              </a:rPr>
              <a:t>ado</a:t>
            </a:r>
            <a:r>
              <a:rPr sz="2325" spc="0" baseline="-1769" dirty="0" smtClean="0">
                <a:latin typeface="Verdana"/>
                <a:cs typeface="Verdana"/>
              </a:rPr>
              <a:t>s</a:t>
            </a:r>
            <a:r>
              <a:rPr sz="2325" spc="14" baseline="-1769" dirty="0" smtClean="0">
                <a:latin typeface="Verdana"/>
                <a:cs typeface="Verdana"/>
              </a:rPr>
              <a:t> </a:t>
            </a:r>
            <a:r>
              <a:rPr sz="2325" spc="0" baseline="-1769" dirty="0" smtClean="0">
                <a:latin typeface="Verdana"/>
                <a:cs typeface="Verdana"/>
              </a:rPr>
              <a:t>es el</a:t>
            </a:r>
            <a:r>
              <a:rPr sz="2325" spc="14" baseline="-1769" dirty="0" smtClean="0">
                <a:latin typeface="Verdana"/>
                <a:cs typeface="Verdana"/>
              </a:rPr>
              <a:t> </a:t>
            </a:r>
            <a:r>
              <a:rPr sz="2325" spc="-4" baseline="-1769" dirty="0" smtClean="0">
                <a:latin typeface="Verdana"/>
                <a:cs typeface="Verdana"/>
              </a:rPr>
              <a:t>d</a:t>
            </a:r>
            <a:r>
              <a:rPr sz="2325" spc="0" baseline="-1769" dirty="0" smtClean="0">
                <a:latin typeface="Verdana"/>
                <a:cs typeface="Verdana"/>
              </a:rPr>
              <a:t>e</a:t>
            </a:r>
            <a:r>
              <a:rPr sz="2325" spc="4" baseline="-1769" dirty="0" smtClean="0">
                <a:latin typeface="Verdana"/>
                <a:cs typeface="Verdana"/>
              </a:rPr>
              <a:t> </a:t>
            </a:r>
            <a:r>
              <a:rPr sz="2325" spc="0" baseline="-1769" dirty="0" smtClean="0">
                <a:latin typeface="Verdana"/>
                <a:cs typeface="Verdana"/>
              </a:rPr>
              <a:t>re</a:t>
            </a:r>
            <a:r>
              <a:rPr sz="2325" spc="-4" baseline="-1769" dirty="0" smtClean="0">
                <a:latin typeface="Verdana"/>
                <a:cs typeface="Verdana"/>
              </a:rPr>
              <a:t>c</a:t>
            </a:r>
            <a:r>
              <a:rPr sz="2325" spc="4" baseline="-1769" dirty="0" smtClean="0">
                <a:latin typeface="Verdana"/>
                <a:cs typeface="Verdana"/>
              </a:rPr>
              <a:t>i</a:t>
            </a:r>
            <a:r>
              <a:rPr sz="2325" spc="-4" baseline="-1769" dirty="0" smtClean="0">
                <a:latin typeface="Verdana"/>
                <a:cs typeface="Verdana"/>
              </a:rPr>
              <a:t>p</a:t>
            </a:r>
            <a:r>
              <a:rPr sz="2325" spc="0" baseline="-1769" dirty="0" smtClean="0">
                <a:latin typeface="Verdana"/>
                <a:cs typeface="Verdana"/>
              </a:rPr>
              <a:t>r</a:t>
            </a:r>
            <a:r>
              <a:rPr sz="2325" spc="-4" baseline="-1769" dirty="0" smtClean="0">
                <a:latin typeface="Verdana"/>
                <a:cs typeface="Verdana"/>
              </a:rPr>
              <a:t>o</a:t>
            </a:r>
            <a:r>
              <a:rPr sz="2325" spc="0" baseline="-1769" dirty="0" smtClean="0">
                <a:latin typeface="Verdana"/>
                <a:cs typeface="Verdana"/>
              </a:rPr>
              <a:t>cid</a:t>
            </a:r>
            <a:r>
              <a:rPr sz="2325" spc="-9" baseline="-1769" dirty="0" smtClean="0">
                <a:latin typeface="Verdana"/>
                <a:cs typeface="Verdana"/>
              </a:rPr>
              <a:t>a</a:t>
            </a:r>
            <a:r>
              <a:rPr sz="2325" spc="-4" baseline="-1769" dirty="0" smtClean="0">
                <a:latin typeface="Verdana"/>
                <a:cs typeface="Verdana"/>
              </a:rPr>
              <a:t>d</a:t>
            </a:r>
            <a:r>
              <a:rPr sz="2325" spc="0" baseline="-1769" dirty="0" smtClean="0">
                <a:latin typeface="Verdana"/>
                <a:cs typeface="Verdana"/>
              </a:rPr>
              <a:t>.</a:t>
            </a:r>
            <a:endParaRPr sz="1550">
              <a:latin typeface="Verdana"/>
              <a:cs typeface="Verdana"/>
            </a:endParaRPr>
          </a:p>
          <a:p>
            <a:pPr marL="12700" marR="18280">
              <a:lnSpc>
                <a:spcPts val="1860"/>
              </a:lnSpc>
              <a:spcBef>
                <a:spcPts val="47"/>
              </a:spcBef>
            </a:pPr>
            <a:r>
              <a:rPr sz="1550" spc="0" dirty="0" smtClean="0">
                <a:latin typeface="Verdana"/>
                <a:cs typeface="Verdana"/>
              </a:rPr>
              <a:t>La</a:t>
            </a:r>
            <a:r>
              <a:rPr sz="1550" spc="-22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puesta</a:t>
            </a:r>
            <a:r>
              <a:rPr sz="1550" spc="-52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en</a:t>
            </a:r>
            <a:r>
              <a:rPr sz="1550" spc="-18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ma</a:t>
            </a:r>
            <a:r>
              <a:rPr sz="1550" spc="0" dirty="0" smtClean="0">
                <a:latin typeface="Verdana"/>
                <a:cs typeface="Verdana"/>
              </a:rPr>
              <a:t>rcha</a:t>
            </a:r>
            <a:r>
              <a:rPr sz="1550" spc="-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de</a:t>
            </a:r>
            <a:r>
              <a:rPr sz="1550" spc="-3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os 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cuerd</a:t>
            </a:r>
            <a:r>
              <a:rPr sz="1550" spc="-4" dirty="0" smtClean="0">
                <a:latin typeface="Verdana"/>
                <a:cs typeface="Verdana"/>
              </a:rPr>
              <a:t>o</a:t>
            </a:r>
            <a:r>
              <a:rPr sz="1550" spc="0" dirty="0" smtClean="0">
                <a:latin typeface="Verdana"/>
                <a:cs typeface="Verdana"/>
              </a:rPr>
              <a:t>s</a:t>
            </a:r>
            <a:r>
              <a:rPr sz="1550" spc="-47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c</a:t>
            </a:r>
            <a:r>
              <a:rPr sz="1550" spc="-4" dirty="0" smtClean="0">
                <a:latin typeface="Verdana"/>
                <a:cs typeface="Verdana"/>
              </a:rPr>
              <a:t>om</a:t>
            </a:r>
            <a:r>
              <a:rPr sz="1550" spc="0" dirty="0" smtClean="0">
                <a:latin typeface="Verdana"/>
                <a:cs typeface="Verdana"/>
              </a:rPr>
              <a:t>erc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es,</a:t>
            </a:r>
            <a:r>
              <a:rPr sz="1550" spc="5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</a:t>
            </a:r>
            <a:r>
              <a:rPr sz="1550" spc="-9" dirty="0" smtClean="0">
                <a:latin typeface="Verdana"/>
                <a:cs typeface="Verdana"/>
              </a:rPr>
              <a:t>o</a:t>
            </a:r>
            <a:r>
              <a:rPr sz="1550" spc="0" dirty="0" smtClean="0">
                <a:latin typeface="Verdana"/>
                <a:cs typeface="Verdana"/>
              </a:rPr>
              <a:t>r</a:t>
            </a:r>
            <a:r>
              <a:rPr sz="1550" spc="10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o gen</a:t>
            </a:r>
            <a:r>
              <a:rPr sz="1550" spc="4" dirty="0" smtClean="0">
                <a:latin typeface="Verdana"/>
                <a:cs typeface="Verdana"/>
              </a:rPr>
              <a:t>e</a:t>
            </a:r>
            <a:r>
              <a:rPr sz="1550" spc="0" dirty="0" smtClean="0">
                <a:latin typeface="Verdana"/>
                <a:cs typeface="Verdana"/>
              </a:rPr>
              <a:t>r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1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,</a:t>
            </a:r>
            <a:r>
              <a:rPr sz="1550" spc="-37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r</a:t>
            </a:r>
            <a:r>
              <a:rPr sz="1550" spc="0" dirty="0" smtClean="0">
                <a:latin typeface="Verdana"/>
                <a:cs typeface="Verdana"/>
              </a:rPr>
              <a:t>equ</a:t>
            </a:r>
            <a:r>
              <a:rPr sz="1550" spc="9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ere de</a:t>
            </a:r>
            <a:r>
              <a:rPr sz="1550" spc="-23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a</a:t>
            </a:r>
            <a:r>
              <a:rPr sz="1550" spc="-19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-4" dirty="0" smtClean="0">
                <a:latin typeface="Verdana"/>
                <a:cs typeface="Verdana"/>
              </a:rPr>
              <a:t>m</a:t>
            </a:r>
            <a:r>
              <a:rPr sz="1550" spc="0" dirty="0" smtClean="0">
                <a:latin typeface="Verdana"/>
                <a:cs typeface="Verdana"/>
              </a:rPr>
              <a:t>pl</a:t>
            </a:r>
            <a:r>
              <a:rPr sz="1550" spc="4" dirty="0" smtClean="0">
                <a:latin typeface="Verdana"/>
                <a:cs typeface="Verdana"/>
              </a:rPr>
              <a:t>e</a:t>
            </a:r>
            <a:r>
              <a:rPr sz="1550" spc="-4" dirty="0" smtClean="0">
                <a:latin typeface="Verdana"/>
                <a:cs typeface="Verdana"/>
              </a:rPr>
              <a:t>m</a:t>
            </a:r>
            <a:r>
              <a:rPr sz="1550" spc="0" dirty="0" smtClean="0">
                <a:latin typeface="Verdana"/>
                <a:cs typeface="Verdana"/>
              </a:rPr>
              <a:t>e</a:t>
            </a:r>
            <a:r>
              <a:rPr sz="1550" spc="4" dirty="0" smtClean="0">
                <a:latin typeface="Verdana"/>
                <a:cs typeface="Verdana"/>
              </a:rPr>
              <a:t>n</a:t>
            </a:r>
            <a:r>
              <a:rPr sz="1550" spc="0" dirty="0" smtClean="0">
                <a:latin typeface="Verdana"/>
                <a:cs typeface="Verdana"/>
              </a:rPr>
              <a:t>ta</a:t>
            </a:r>
            <a:r>
              <a:rPr sz="1550" spc="-4" dirty="0" smtClean="0">
                <a:latin typeface="Verdana"/>
                <a:cs typeface="Verdana"/>
              </a:rPr>
              <a:t>c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ón</a:t>
            </a:r>
            <a:r>
              <a:rPr sz="1550" spc="-90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de</a:t>
            </a:r>
            <a:r>
              <a:rPr sz="1550" spc="-3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gunas</a:t>
            </a:r>
            <a:r>
              <a:rPr sz="1550" spc="-55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m</a:t>
            </a:r>
            <a:r>
              <a:rPr sz="1550" spc="0" dirty="0" smtClean="0">
                <a:latin typeface="Verdana"/>
                <a:cs typeface="Verdana"/>
              </a:rPr>
              <a:t>ed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d</a:t>
            </a:r>
            <a:r>
              <a:rPr sz="1550" spc="-9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s</a:t>
            </a:r>
            <a:r>
              <a:rPr sz="1550" spc="-32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que</a:t>
            </a:r>
            <a:r>
              <a:rPr sz="1550" spc="-28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per</a:t>
            </a:r>
            <a:r>
              <a:rPr sz="1550" spc="-9" dirty="0" smtClean="0">
                <a:latin typeface="Verdana"/>
                <a:cs typeface="Verdana"/>
              </a:rPr>
              <a:t>m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tan</a:t>
            </a:r>
            <a:r>
              <a:rPr sz="1550" spc="-45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su </a:t>
            </a:r>
            <a:r>
              <a:rPr sz="1550" spc="-4" dirty="0" smtClean="0">
                <a:latin typeface="Verdana"/>
                <a:cs typeface="Verdana"/>
              </a:rPr>
              <a:t>f</a:t>
            </a:r>
            <a:r>
              <a:rPr sz="1550" spc="0" dirty="0" smtClean="0">
                <a:latin typeface="Verdana"/>
                <a:cs typeface="Verdana"/>
              </a:rPr>
              <a:t>u</a:t>
            </a:r>
            <a:r>
              <a:rPr sz="1550" spc="4" dirty="0" smtClean="0">
                <a:latin typeface="Verdana"/>
                <a:cs typeface="Verdana"/>
              </a:rPr>
              <a:t>n</a:t>
            </a:r>
            <a:r>
              <a:rPr sz="1550" spc="0" dirty="0" smtClean="0">
                <a:latin typeface="Verdana"/>
                <a:cs typeface="Verdana"/>
              </a:rPr>
              <a:t>cion</a:t>
            </a:r>
            <a:r>
              <a:rPr sz="1550" spc="-4" dirty="0" smtClean="0">
                <a:latin typeface="Verdana"/>
                <a:cs typeface="Verdana"/>
              </a:rPr>
              <a:t>am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e</a:t>
            </a:r>
            <a:r>
              <a:rPr sz="1550" spc="4" dirty="0" smtClean="0">
                <a:latin typeface="Verdana"/>
                <a:cs typeface="Verdana"/>
              </a:rPr>
              <a:t>n</a:t>
            </a:r>
            <a:r>
              <a:rPr sz="1550" spc="0" dirty="0" smtClean="0">
                <a:latin typeface="Verdana"/>
                <a:cs typeface="Verdana"/>
              </a:rPr>
              <a:t>to; </a:t>
            </a:r>
            <a:r>
              <a:rPr sz="1550" spc="-4" dirty="0" smtClean="0">
                <a:latin typeface="Verdana"/>
                <a:cs typeface="Verdana"/>
              </a:rPr>
              <a:t>m</a:t>
            </a:r>
            <a:r>
              <a:rPr sz="1550" spc="0" dirty="0" smtClean="0">
                <a:latin typeface="Verdana"/>
                <a:cs typeface="Verdana"/>
              </a:rPr>
              <a:t>uc</a:t>
            </a:r>
            <a:r>
              <a:rPr sz="1550" spc="4" dirty="0" smtClean="0">
                <a:latin typeface="Verdana"/>
                <a:cs typeface="Verdana"/>
              </a:rPr>
              <a:t>h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s</a:t>
            </a:r>
            <a:r>
              <a:rPr sz="1550" spc="-24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de</a:t>
            </a:r>
            <a:r>
              <a:rPr sz="1550" spc="-8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s cu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es</a:t>
            </a:r>
            <a:r>
              <a:rPr sz="1550" spc="4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pueden</a:t>
            </a:r>
            <a:r>
              <a:rPr sz="1550" spc="-57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ll</a:t>
            </a:r>
            <a:r>
              <a:rPr sz="1550" spc="0" dirty="0" smtClean="0">
                <a:latin typeface="Verdana"/>
                <a:cs typeface="Verdana"/>
              </a:rPr>
              <a:t>eg</a:t>
            </a:r>
            <a:r>
              <a:rPr sz="1550" spc="-9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r</a:t>
            </a:r>
            <a:r>
              <a:rPr sz="1550" spc="-28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a</a:t>
            </a:r>
            <a:r>
              <a:rPr sz="1550" spc="-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requer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r</a:t>
            </a:r>
            <a:r>
              <a:rPr sz="1550" spc="-50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ref</a:t>
            </a:r>
            <a:r>
              <a:rPr sz="1550" spc="-4" dirty="0" smtClean="0">
                <a:latin typeface="Verdana"/>
                <a:cs typeface="Verdana"/>
              </a:rPr>
              <a:t>o</a:t>
            </a:r>
            <a:r>
              <a:rPr sz="1550" spc="0" dirty="0" smtClean="0">
                <a:latin typeface="Verdana"/>
                <a:cs typeface="Verdana"/>
              </a:rPr>
              <a:t>r</a:t>
            </a:r>
            <a:r>
              <a:rPr sz="1550" spc="-4" dirty="0" smtClean="0">
                <a:latin typeface="Verdana"/>
                <a:cs typeface="Verdana"/>
              </a:rPr>
              <a:t>ma</a:t>
            </a:r>
            <a:r>
              <a:rPr sz="1550" spc="0" dirty="0" smtClean="0">
                <a:latin typeface="Verdana"/>
                <a:cs typeface="Verdana"/>
              </a:rPr>
              <a:t>s</a:t>
            </a:r>
            <a:r>
              <a:rPr sz="1550" spc="8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a</a:t>
            </a:r>
            <a:r>
              <a:rPr sz="1550" spc="-9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a</a:t>
            </a:r>
            <a:r>
              <a:rPr sz="1550" spc="-1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Const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t</a:t>
            </a:r>
            <a:r>
              <a:rPr sz="1550" spc="4" dirty="0" smtClean="0">
                <a:latin typeface="Verdana"/>
                <a:cs typeface="Verdana"/>
              </a:rPr>
              <a:t>u</a:t>
            </a:r>
            <a:r>
              <a:rPr sz="1550" spc="0" dirty="0" smtClean="0">
                <a:latin typeface="Verdana"/>
                <a:cs typeface="Verdana"/>
              </a:rPr>
              <a:t>ción Po</a:t>
            </a:r>
            <a:r>
              <a:rPr sz="1550" spc="4" dirty="0" smtClean="0">
                <a:latin typeface="Verdana"/>
                <a:cs typeface="Verdana"/>
              </a:rPr>
              <a:t>lí</a:t>
            </a:r>
            <a:r>
              <a:rPr sz="1550" spc="0" dirty="0" smtClean="0">
                <a:latin typeface="Verdana"/>
                <a:cs typeface="Verdana"/>
              </a:rPr>
              <a:t>t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ca</a:t>
            </a:r>
            <a:r>
              <a:rPr sz="1550" spc="-48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y </a:t>
            </a:r>
            <a:r>
              <a:rPr sz="1550" spc="9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a</a:t>
            </a:r>
            <a:r>
              <a:rPr sz="1550" spc="-1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cre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ción</a:t>
            </a:r>
            <a:r>
              <a:rPr sz="1550" spc="1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de</a:t>
            </a:r>
            <a:r>
              <a:rPr sz="1550" spc="-18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n</a:t>
            </a:r>
            <a:r>
              <a:rPr sz="1550" spc="0" dirty="0" smtClean="0">
                <a:latin typeface="Verdana"/>
                <a:cs typeface="Verdana"/>
              </a:rPr>
              <a:t>u</a:t>
            </a:r>
            <a:r>
              <a:rPr sz="1550" spc="4" dirty="0" smtClean="0">
                <a:latin typeface="Verdana"/>
                <a:cs typeface="Verdana"/>
              </a:rPr>
              <a:t>e</a:t>
            </a:r>
            <a:r>
              <a:rPr sz="1550" spc="0" dirty="0" smtClean="0">
                <a:latin typeface="Verdana"/>
                <a:cs typeface="Verdana"/>
              </a:rPr>
              <a:t>v</a:t>
            </a:r>
            <a:r>
              <a:rPr sz="1550" spc="-9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s</a:t>
            </a:r>
            <a:r>
              <a:rPr sz="1550" spc="-52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nst</a:t>
            </a:r>
            <a:r>
              <a:rPr sz="1550" spc="9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t</a:t>
            </a:r>
            <a:r>
              <a:rPr sz="1550" spc="4" dirty="0" smtClean="0">
                <a:latin typeface="Verdana"/>
                <a:cs typeface="Verdana"/>
              </a:rPr>
              <a:t>u</a:t>
            </a:r>
            <a:r>
              <a:rPr sz="1550" spc="0" dirty="0" smtClean="0">
                <a:latin typeface="Verdana"/>
                <a:cs typeface="Verdana"/>
              </a:rPr>
              <a:t>ciones;</a:t>
            </a:r>
            <a:r>
              <a:rPr sz="1550" spc="-97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</a:t>
            </a:r>
            <a:r>
              <a:rPr sz="1550" spc="-9" dirty="0" smtClean="0">
                <a:latin typeface="Verdana"/>
                <a:cs typeface="Verdana"/>
              </a:rPr>
              <a:t>o</a:t>
            </a:r>
            <a:r>
              <a:rPr sz="1550" spc="0" dirty="0" smtClean="0">
                <a:latin typeface="Verdana"/>
                <a:cs typeface="Verdana"/>
              </a:rPr>
              <a:t>r</a:t>
            </a:r>
            <a:r>
              <a:rPr sz="1550" spc="-14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eje</a:t>
            </a:r>
            <a:r>
              <a:rPr sz="1550" spc="-4" dirty="0" smtClean="0">
                <a:latin typeface="Verdana"/>
                <a:cs typeface="Verdana"/>
              </a:rPr>
              <a:t>m</a:t>
            </a:r>
            <a:r>
              <a:rPr sz="1550" spc="0" dirty="0" smtClean="0">
                <a:latin typeface="Verdana"/>
                <a:cs typeface="Verdana"/>
              </a:rPr>
              <a:t>plo,</a:t>
            </a:r>
            <a:r>
              <a:rPr sz="1550" spc="-37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el</a:t>
            </a:r>
            <a:r>
              <a:rPr sz="1550" spc="11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Go</a:t>
            </a:r>
            <a:r>
              <a:rPr sz="1550" spc="-9" dirty="0" smtClean="0">
                <a:latin typeface="Verdana"/>
                <a:cs typeface="Verdana"/>
              </a:rPr>
              <a:t>b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erno</a:t>
            </a:r>
            <a:r>
              <a:rPr sz="1550" spc="-31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de</a:t>
            </a:r>
            <a:r>
              <a:rPr sz="1550" spc="-18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a p</a:t>
            </a:r>
            <a:r>
              <a:rPr sz="1550" spc="-4" dirty="0" smtClean="0">
                <a:latin typeface="Verdana"/>
                <a:cs typeface="Verdana"/>
              </a:rPr>
              <a:t>r</a:t>
            </a:r>
            <a:r>
              <a:rPr sz="1550" spc="0" dirty="0" smtClean="0">
                <a:latin typeface="Verdana"/>
                <a:cs typeface="Verdana"/>
              </a:rPr>
              <a:t>es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denta</a:t>
            </a:r>
            <a:r>
              <a:rPr sz="1550" spc="-65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Laura</a:t>
            </a:r>
            <a:r>
              <a:rPr sz="1550" spc="-53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Ch</a:t>
            </a:r>
            <a:r>
              <a:rPr sz="1550" spc="9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nc</a:t>
            </a:r>
            <a:r>
              <a:rPr sz="1550" spc="4" dirty="0" smtClean="0">
                <a:latin typeface="Verdana"/>
                <a:cs typeface="Verdana"/>
              </a:rPr>
              <a:t>hill</a:t>
            </a:r>
            <a:r>
              <a:rPr sz="1550" spc="0" dirty="0" smtClean="0">
                <a:latin typeface="Verdana"/>
                <a:cs typeface="Verdana"/>
              </a:rPr>
              <a:t>a</a:t>
            </a:r>
            <a:r>
              <a:rPr sz="1550" spc="-6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ha</a:t>
            </a:r>
            <a:r>
              <a:rPr sz="1550" spc="-24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de</a:t>
            </a:r>
            <a:r>
              <a:rPr sz="1550" spc="-4" dirty="0" smtClean="0">
                <a:latin typeface="Verdana"/>
                <a:cs typeface="Verdana"/>
              </a:rPr>
              <a:t>f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n</a:t>
            </a:r>
            <a:r>
              <a:rPr sz="1550" spc="9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do</a:t>
            </a:r>
            <a:r>
              <a:rPr sz="1550" spc="-43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c</a:t>
            </a:r>
            <a:r>
              <a:rPr sz="1550" spc="-4" dirty="0" smtClean="0">
                <a:latin typeface="Verdana"/>
                <a:cs typeface="Verdana"/>
              </a:rPr>
              <a:t>om</a:t>
            </a:r>
            <a:r>
              <a:rPr sz="1550" spc="0" dirty="0" smtClean="0">
                <a:latin typeface="Verdana"/>
                <a:cs typeface="Verdana"/>
              </a:rPr>
              <a:t>o</a:t>
            </a:r>
            <a:r>
              <a:rPr sz="1550" spc="34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</a:t>
            </a:r>
            <a:r>
              <a:rPr sz="1550" spc="-4" dirty="0" smtClean="0">
                <a:latin typeface="Verdana"/>
                <a:cs typeface="Verdana"/>
              </a:rPr>
              <a:t>r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orid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d</a:t>
            </a:r>
            <a:r>
              <a:rPr sz="1550" spc="-70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a</a:t>
            </a:r>
            <a:r>
              <a:rPr sz="1550" spc="-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c</a:t>
            </a:r>
            <a:r>
              <a:rPr sz="1550" spc="-4" dirty="0" smtClean="0">
                <a:latin typeface="Verdana"/>
                <a:cs typeface="Verdana"/>
              </a:rPr>
              <a:t>om</a:t>
            </a:r>
            <a:r>
              <a:rPr sz="1550" spc="0" dirty="0" smtClean="0">
                <a:latin typeface="Verdana"/>
                <a:cs typeface="Verdana"/>
              </a:rPr>
              <a:t>pet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t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vid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d. Pa</a:t>
            </a:r>
            <a:r>
              <a:rPr sz="1550" spc="-4" dirty="0" smtClean="0">
                <a:latin typeface="Verdana"/>
                <a:cs typeface="Verdana"/>
              </a:rPr>
              <a:t>r</a:t>
            </a:r>
            <a:r>
              <a:rPr sz="1550" spc="0" dirty="0" smtClean="0">
                <a:latin typeface="Verdana"/>
                <a:cs typeface="Verdana"/>
              </a:rPr>
              <a:t>a</a:t>
            </a:r>
            <a:r>
              <a:rPr sz="1550" spc="-44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cum</a:t>
            </a:r>
            <a:r>
              <a:rPr sz="1550" spc="-9" dirty="0" smtClean="0">
                <a:latin typeface="Verdana"/>
                <a:cs typeface="Verdana"/>
              </a:rPr>
              <a:t>p</a:t>
            </a:r>
            <a:r>
              <a:rPr sz="1550" spc="4" dirty="0" smtClean="0">
                <a:latin typeface="Verdana"/>
                <a:cs typeface="Verdana"/>
              </a:rPr>
              <a:t>li</a:t>
            </a:r>
            <a:r>
              <a:rPr sz="1550" spc="0" dirty="0" smtClean="0">
                <a:latin typeface="Verdana"/>
                <a:cs typeface="Verdana"/>
              </a:rPr>
              <a:t>r</a:t>
            </a:r>
            <a:r>
              <a:rPr sz="1550" spc="-37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c</a:t>
            </a:r>
            <a:r>
              <a:rPr sz="1550" spc="-4" dirty="0" smtClean="0">
                <a:latin typeface="Verdana"/>
                <a:cs typeface="Verdana"/>
              </a:rPr>
              <a:t>o</a:t>
            </a:r>
            <a:r>
              <a:rPr sz="1550" spc="0" dirty="0" smtClean="0">
                <a:latin typeface="Verdana"/>
                <a:cs typeface="Verdana"/>
              </a:rPr>
              <a:t>n ese</a:t>
            </a:r>
            <a:r>
              <a:rPr sz="1550" spc="1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o</a:t>
            </a:r>
            <a:r>
              <a:rPr sz="1550" spc="-9" dirty="0" smtClean="0">
                <a:latin typeface="Verdana"/>
                <a:cs typeface="Verdana"/>
              </a:rPr>
              <a:t>b</a:t>
            </a:r>
            <a:r>
              <a:rPr sz="1550" spc="0" dirty="0" smtClean="0">
                <a:latin typeface="Verdana"/>
                <a:cs typeface="Verdana"/>
              </a:rPr>
              <a:t>jet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vo</a:t>
            </a:r>
            <a:r>
              <a:rPr sz="1550" spc="-33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se</a:t>
            </a:r>
            <a:r>
              <a:rPr sz="1550" spc="25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est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bl</a:t>
            </a:r>
            <a:r>
              <a:rPr sz="1550" spc="4" dirty="0" smtClean="0">
                <a:latin typeface="Verdana"/>
                <a:cs typeface="Verdana"/>
              </a:rPr>
              <a:t>e</a:t>
            </a:r>
            <a:r>
              <a:rPr sz="1550" spc="0" dirty="0" smtClean="0">
                <a:latin typeface="Verdana"/>
                <a:cs typeface="Verdana"/>
              </a:rPr>
              <a:t>ció</a:t>
            </a:r>
            <a:r>
              <a:rPr sz="1550" spc="-40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el</a:t>
            </a:r>
            <a:r>
              <a:rPr sz="1550" spc="-3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Conse</a:t>
            </a:r>
            <a:r>
              <a:rPr sz="1550" spc="-4" dirty="0" smtClean="0">
                <a:latin typeface="Verdana"/>
                <a:cs typeface="Verdana"/>
              </a:rPr>
              <a:t>j</a:t>
            </a:r>
            <a:r>
              <a:rPr sz="1550" spc="0" dirty="0" smtClean="0">
                <a:latin typeface="Verdana"/>
                <a:cs typeface="Verdana"/>
              </a:rPr>
              <a:t>o</a:t>
            </a:r>
            <a:r>
              <a:rPr sz="1550" spc="-27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de</a:t>
            </a:r>
            <a:r>
              <a:rPr sz="1550" spc="-18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Co</a:t>
            </a:r>
            <a:r>
              <a:rPr sz="1550" spc="-4" dirty="0" smtClean="0">
                <a:latin typeface="Verdana"/>
                <a:cs typeface="Verdana"/>
              </a:rPr>
              <a:t>m</a:t>
            </a:r>
            <a:r>
              <a:rPr sz="1550" spc="0" dirty="0" smtClean="0">
                <a:latin typeface="Verdana"/>
                <a:cs typeface="Verdana"/>
              </a:rPr>
              <a:t>pet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t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vid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d</a:t>
            </a:r>
            <a:r>
              <a:rPr sz="1550" spc="-101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e</a:t>
            </a:r>
            <a:endParaRPr sz="1550">
              <a:latin typeface="Verdana"/>
              <a:cs typeface="Verdana"/>
            </a:endParaRPr>
          </a:p>
          <a:p>
            <a:pPr marL="12700" marR="90375">
              <a:lnSpc>
                <a:spcPts val="1860"/>
              </a:lnSpc>
            </a:pPr>
            <a:r>
              <a:rPr sz="1550" spc="0" dirty="0" smtClean="0">
                <a:latin typeface="Verdana"/>
                <a:cs typeface="Verdana"/>
              </a:rPr>
              <a:t>Innov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ción,</a:t>
            </a:r>
            <a:r>
              <a:rPr sz="1550" spc="-25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un</a:t>
            </a:r>
            <a:r>
              <a:rPr sz="1550" spc="-2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ór</a:t>
            </a:r>
            <a:r>
              <a:rPr sz="1550" spc="-9" dirty="0" smtClean="0">
                <a:latin typeface="Verdana"/>
                <a:cs typeface="Verdana"/>
              </a:rPr>
              <a:t>g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no</a:t>
            </a:r>
            <a:r>
              <a:rPr sz="1550" spc="-2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de</a:t>
            </a:r>
            <a:r>
              <a:rPr sz="1550" spc="-3" dirty="0" smtClean="0">
                <a:latin typeface="Verdana"/>
                <a:cs typeface="Verdana"/>
              </a:rPr>
              <a:t> 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to</a:t>
            </a:r>
            <a:r>
              <a:rPr sz="1550" spc="-1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n</a:t>
            </a:r>
            <a:r>
              <a:rPr sz="1550" spc="9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vel</a:t>
            </a:r>
            <a:r>
              <a:rPr sz="1550" spc="-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dir</a:t>
            </a:r>
            <a:r>
              <a:rPr sz="1550" spc="9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gido</a:t>
            </a:r>
            <a:r>
              <a:rPr sz="1550" spc="-67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directa</a:t>
            </a:r>
            <a:r>
              <a:rPr sz="1550" spc="-9" dirty="0" smtClean="0">
                <a:latin typeface="Verdana"/>
                <a:cs typeface="Verdana"/>
              </a:rPr>
              <a:t>m</a:t>
            </a:r>
            <a:r>
              <a:rPr sz="1550" spc="0" dirty="0" smtClean="0">
                <a:latin typeface="Verdana"/>
                <a:cs typeface="Verdana"/>
              </a:rPr>
              <a:t>e</a:t>
            </a:r>
            <a:r>
              <a:rPr sz="1550" spc="4" dirty="0" smtClean="0">
                <a:latin typeface="Verdana"/>
                <a:cs typeface="Verdana"/>
              </a:rPr>
              <a:t>n</a:t>
            </a:r>
            <a:r>
              <a:rPr sz="1550" spc="0" dirty="0" smtClean="0">
                <a:latin typeface="Verdana"/>
                <a:cs typeface="Verdana"/>
              </a:rPr>
              <a:t>te</a:t>
            </a:r>
            <a:r>
              <a:rPr sz="1550" spc="-77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</a:t>
            </a:r>
            <a:r>
              <a:rPr sz="1550" spc="-9" dirty="0" smtClean="0">
                <a:latin typeface="Verdana"/>
                <a:cs typeface="Verdana"/>
              </a:rPr>
              <a:t>o</a:t>
            </a:r>
            <a:r>
              <a:rPr sz="1550" spc="0" dirty="0" smtClean="0">
                <a:latin typeface="Verdana"/>
                <a:cs typeface="Verdana"/>
              </a:rPr>
              <a:t>r</a:t>
            </a:r>
            <a:r>
              <a:rPr sz="1550" spc="-14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a</a:t>
            </a:r>
            <a:r>
              <a:rPr sz="1550" spc="-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</a:t>
            </a:r>
            <a:r>
              <a:rPr sz="1550" spc="-4" dirty="0" smtClean="0">
                <a:latin typeface="Verdana"/>
                <a:cs typeface="Verdana"/>
              </a:rPr>
              <a:t>r</a:t>
            </a:r>
            <a:r>
              <a:rPr sz="1550" spc="0" dirty="0" smtClean="0">
                <a:latin typeface="Verdana"/>
                <a:cs typeface="Verdana"/>
              </a:rPr>
              <a:t>es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denta, p</a:t>
            </a:r>
            <a:r>
              <a:rPr sz="1550" spc="-9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ra</a:t>
            </a:r>
            <a:r>
              <a:rPr sz="1550" spc="-28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de</a:t>
            </a:r>
            <a:r>
              <a:rPr sz="1550" spc="-4" dirty="0" smtClean="0">
                <a:latin typeface="Verdana"/>
                <a:cs typeface="Verdana"/>
              </a:rPr>
              <a:t>sa</a:t>
            </a:r>
            <a:r>
              <a:rPr sz="1550" spc="0" dirty="0" smtClean="0">
                <a:latin typeface="Verdana"/>
                <a:cs typeface="Verdana"/>
              </a:rPr>
              <a:t>rr</a:t>
            </a:r>
            <a:r>
              <a:rPr sz="1550" spc="-4" dirty="0" smtClean="0">
                <a:latin typeface="Verdana"/>
                <a:cs typeface="Verdana"/>
              </a:rPr>
              <a:t>o</a:t>
            </a:r>
            <a:r>
              <a:rPr sz="1550" spc="4" dirty="0" smtClean="0">
                <a:latin typeface="Verdana"/>
                <a:cs typeface="Verdana"/>
              </a:rPr>
              <a:t>ll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r</a:t>
            </a:r>
            <a:r>
              <a:rPr sz="1550" spc="-25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0" dirty="0" smtClean="0">
                <a:latin typeface="Verdana"/>
                <a:cs typeface="Verdana"/>
              </a:rPr>
              <a:t>a</a:t>
            </a:r>
            <a:r>
              <a:rPr sz="1550" spc="-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c</a:t>
            </a:r>
            <a:r>
              <a:rPr sz="1550" spc="-4" dirty="0" smtClean="0">
                <a:latin typeface="Verdana"/>
                <a:cs typeface="Verdana"/>
              </a:rPr>
              <a:t>om</a:t>
            </a:r>
            <a:r>
              <a:rPr sz="1550" spc="0" dirty="0" smtClean="0">
                <a:latin typeface="Verdana"/>
                <a:cs typeface="Verdana"/>
              </a:rPr>
              <a:t>pet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t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vid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d</a:t>
            </a:r>
            <a:r>
              <a:rPr sz="1550" spc="-81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del</a:t>
            </a:r>
            <a:r>
              <a:rPr sz="1550" spc="-13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p</a:t>
            </a:r>
            <a:r>
              <a:rPr sz="1550" spc="-9" dirty="0" smtClean="0">
                <a:latin typeface="Verdana"/>
                <a:cs typeface="Verdana"/>
              </a:rPr>
              <a:t>a</a:t>
            </a:r>
            <a:r>
              <a:rPr sz="1550" spc="4" dirty="0" smtClean="0">
                <a:latin typeface="Verdana"/>
                <a:cs typeface="Verdana"/>
              </a:rPr>
              <a:t>í</a:t>
            </a:r>
            <a:r>
              <a:rPr sz="1550" spc="0" dirty="0" smtClean="0">
                <a:latin typeface="Verdana"/>
                <a:cs typeface="Verdana"/>
              </a:rPr>
              <a:t>s</a:t>
            </a:r>
            <a:r>
              <a:rPr sz="1550" spc="-18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e</a:t>
            </a:r>
            <a:r>
              <a:rPr sz="1550" spc="0" dirty="0" smtClean="0">
                <a:latin typeface="Verdana"/>
                <a:cs typeface="Verdana"/>
              </a:rPr>
              <a:t>n</a:t>
            </a:r>
            <a:r>
              <a:rPr sz="1550" spc="-18" dirty="0" smtClean="0">
                <a:latin typeface="Verdana"/>
                <a:cs typeface="Verdana"/>
              </a:rPr>
              <a:t> </a:t>
            </a:r>
            <a:r>
              <a:rPr sz="1550" spc="4" dirty="0" smtClean="0">
                <a:latin typeface="Verdana"/>
                <a:cs typeface="Verdana"/>
              </a:rPr>
              <a:t>l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s</a:t>
            </a:r>
            <a:r>
              <a:rPr sz="1550" spc="-9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áre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s c</a:t>
            </a:r>
            <a:r>
              <a:rPr sz="1550" spc="-4" dirty="0" smtClean="0">
                <a:latin typeface="Verdana"/>
                <a:cs typeface="Verdana"/>
              </a:rPr>
              <a:t>o</a:t>
            </a:r>
            <a:r>
              <a:rPr sz="1550" spc="0" dirty="0" smtClean="0">
                <a:latin typeface="Verdana"/>
                <a:cs typeface="Verdana"/>
              </a:rPr>
              <a:t>ns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der</a:t>
            </a:r>
            <a:r>
              <a:rPr sz="1550" spc="-9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d</a:t>
            </a:r>
            <a:r>
              <a:rPr sz="1550" spc="-9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s estr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tég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c</a:t>
            </a:r>
            <a:r>
              <a:rPr sz="1550" spc="-9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s</a:t>
            </a:r>
            <a:r>
              <a:rPr sz="1550" spc="-48" dirty="0" smtClean="0">
                <a:latin typeface="Verdana"/>
                <a:cs typeface="Verdana"/>
              </a:rPr>
              <a:t> </a:t>
            </a:r>
            <a:r>
              <a:rPr sz="1550" spc="0" dirty="0" smtClean="0">
                <a:latin typeface="Verdana"/>
                <a:cs typeface="Verdana"/>
              </a:rPr>
              <a:t>y pr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0" dirty="0" smtClean="0">
                <a:latin typeface="Verdana"/>
                <a:cs typeface="Verdana"/>
              </a:rPr>
              <a:t>ori</a:t>
            </a:r>
            <a:r>
              <a:rPr sz="1550" spc="4" dirty="0" smtClean="0">
                <a:latin typeface="Verdana"/>
                <a:cs typeface="Verdana"/>
              </a:rPr>
              <a:t>t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r</a:t>
            </a:r>
            <a:r>
              <a:rPr sz="1550" spc="4" dirty="0" smtClean="0">
                <a:latin typeface="Verdana"/>
                <a:cs typeface="Verdana"/>
              </a:rPr>
              <a:t>i</a:t>
            </a:r>
            <a:r>
              <a:rPr sz="1550" spc="-4" dirty="0" smtClean="0">
                <a:latin typeface="Verdana"/>
                <a:cs typeface="Verdana"/>
              </a:rPr>
              <a:t>a</a:t>
            </a:r>
            <a:r>
              <a:rPr sz="1550" spc="0" dirty="0" smtClean="0">
                <a:latin typeface="Verdana"/>
                <a:cs typeface="Verdana"/>
              </a:rPr>
              <a:t>s.</a:t>
            </a:r>
            <a:endParaRPr sz="1550">
              <a:latin typeface="Verdana"/>
              <a:cs typeface="Verdana"/>
            </a:endParaRPr>
          </a:p>
          <a:p>
            <a:pPr marL="2257971" marR="2650943" algn="ctr">
              <a:lnSpc>
                <a:spcPct val="101277"/>
              </a:lnSpc>
              <a:spcBef>
                <a:spcPts val="603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1702982"/>
            <a:ext cx="135908" cy="182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0"/>
              </a:spcBef>
            </a:pPr>
            <a:r>
              <a:rPr sz="12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4065817"/>
            <a:ext cx="135908" cy="182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0"/>
              </a:spcBef>
            </a:pPr>
            <a:r>
              <a:rPr sz="12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8129" y="6392579"/>
            <a:ext cx="98622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000" spc="-3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000" spc="9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57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3100" y="910492"/>
            <a:ext cx="7786250" cy="1960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1014" marR="24343">
              <a:lnSpc>
                <a:spcPts val="3629"/>
              </a:lnSpc>
              <a:spcBef>
                <a:spcPts val="181"/>
              </a:spcBef>
            </a:pP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Algun</a:t>
            </a:r>
            <a:r>
              <a:rPr sz="3600" b="1" spc="9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r>
              <a:rPr sz="3600" b="1" spc="128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Cambios</a:t>
            </a:r>
            <a:endParaRPr sz="3600">
              <a:latin typeface="Times New Roman"/>
              <a:cs typeface="Times New Roman"/>
            </a:endParaRPr>
          </a:p>
          <a:p>
            <a:pPr marL="287019" indent="-274319">
              <a:lnSpc>
                <a:spcPct val="100062"/>
              </a:lnSpc>
              <a:spcBef>
                <a:spcPts val="1974"/>
              </a:spcBef>
              <a:tabLst>
                <a:tab pos="279400" algn="l"/>
              </a:tabLst>
            </a:pPr>
            <a:r>
              <a:rPr sz="12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r>
              <a:rPr sz="1250" spc="0" dirty="0" smtClean="0">
                <a:solidFill>
                  <a:srgbClr val="DFB601"/>
                </a:solidFill>
                <a:latin typeface="Times New Roman"/>
                <a:cs typeface="Times New Roman"/>
              </a:rPr>
              <a:t>	</a:t>
            </a:r>
            <a:r>
              <a:rPr sz="1600" spc="0" dirty="0" smtClean="0">
                <a:latin typeface="Verdana"/>
                <a:cs typeface="Verdana"/>
              </a:rPr>
              <a:t>Para</a:t>
            </a:r>
            <a:r>
              <a:rPr sz="1600" spc="-3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la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pue</a:t>
            </a:r>
            <a:r>
              <a:rPr sz="1600" spc="-4" dirty="0" smtClean="0">
                <a:latin typeface="Verdana"/>
                <a:cs typeface="Verdana"/>
              </a:rPr>
              <a:t>st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2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en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</a:t>
            </a:r>
            <a:r>
              <a:rPr sz="1600" spc="4" dirty="0" smtClean="0">
                <a:latin typeface="Verdana"/>
                <a:cs typeface="Verdana"/>
              </a:rPr>
              <a:t>á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ca</a:t>
            </a:r>
            <a:r>
              <a:rPr sz="1600" spc="-2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los</a:t>
            </a:r>
            <a:r>
              <a:rPr sz="1600" spc="-12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ratados</a:t>
            </a:r>
            <a:r>
              <a:rPr sz="1600" spc="-2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bre</a:t>
            </a:r>
            <a:r>
              <a:rPr sz="1600" spc="-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ercio</a:t>
            </a:r>
            <a:r>
              <a:rPr sz="1600" spc="-1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u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ri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os</a:t>
            </a:r>
            <a:r>
              <a:rPr sz="1600" spc="-1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 C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4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R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ca</a:t>
            </a:r>
            <a:r>
              <a:rPr sz="1600" spc="-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2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ga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an</a:t>
            </a:r>
            <a:r>
              <a:rPr sz="1600" spc="-4" dirty="0" smtClean="0">
                <a:latin typeface="Verdana"/>
                <a:cs typeface="Verdana"/>
              </a:rPr>
              <a:t>ti</a:t>
            </a:r>
            <a:r>
              <a:rPr sz="1600" spc="0" dirty="0" smtClean="0">
                <a:latin typeface="Verdana"/>
                <a:cs typeface="Verdana"/>
              </a:rPr>
              <a:t>zar</a:t>
            </a:r>
            <a:r>
              <a:rPr sz="1600" spc="-51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 co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pe</a:t>
            </a:r>
            <a:r>
              <a:rPr sz="1600" spc="-4" dirty="0" smtClean="0">
                <a:latin typeface="Verdana"/>
                <a:cs typeface="Verdana"/>
              </a:rPr>
              <a:t>titi</a:t>
            </a:r>
            <a:r>
              <a:rPr sz="1600" spc="0" dirty="0" smtClean="0">
                <a:latin typeface="Verdana"/>
                <a:cs typeface="Verdana"/>
              </a:rPr>
              <a:t>vi</a:t>
            </a:r>
            <a:r>
              <a:rPr sz="1600" spc="9" dirty="0" smtClean="0">
                <a:latin typeface="Verdana"/>
                <a:cs typeface="Verdana"/>
              </a:rPr>
              <a:t>d</a:t>
            </a:r>
            <a:r>
              <a:rPr sz="1600" spc="0" dirty="0" smtClean="0">
                <a:latin typeface="Verdana"/>
                <a:cs typeface="Verdana"/>
              </a:rPr>
              <a:t>ad</a:t>
            </a:r>
            <a:r>
              <a:rPr sz="1600" spc="-3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ga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an</a:t>
            </a:r>
            <a:r>
              <a:rPr sz="1600" spc="-4" dirty="0" smtClean="0">
                <a:latin typeface="Verdana"/>
                <a:cs typeface="Verdana"/>
              </a:rPr>
              <a:t>ti</a:t>
            </a:r>
            <a:r>
              <a:rPr sz="1600" spc="0" dirty="0" smtClean="0">
                <a:latin typeface="Verdana"/>
                <a:cs typeface="Verdana"/>
              </a:rPr>
              <a:t>zar</a:t>
            </a:r>
            <a:r>
              <a:rPr sz="1600" spc="-4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un</a:t>
            </a:r>
            <a:r>
              <a:rPr sz="1600" spc="-10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ejor pos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onami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3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</a:t>
            </a:r>
            <a:r>
              <a:rPr sz="1600" spc="-9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er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4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ha </a:t>
            </a:r>
            <a:r>
              <a:rPr sz="1600" spc="-9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do</a:t>
            </a:r>
            <a:r>
              <a:rPr sz="1600" spc="2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9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a</a:t>
            </a:r>
            <a:r>
              <a:rPr sz="1600" spc="0" dirty="0" smtClean="0">
                <a:latin typeface="Verdana"/>
                <a:cs typeface="Verdana"/>
              </a:rPr>
              <a:t>rio</a:t>
            </a:r>
            <a:r>
              <a:rPr sz="1600" spc="3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abordar</a:t>
            </a:r>
            <a:r>
              <a:rPr sz="1600" spc="-2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gu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as 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as deb</a:t>
            </a:r>
            <a:r>
              <a:rPr sz="1600" spc="-4" dirty="0" smtClean="0">
                <a:latin typeface="Verdana"/>
                <a:cs typeface="Verdana"/>
              </a:rPr>
              <a:t>ili</a:t>
            </a:r>
            <a:r>
              <a:rPr sz="1600" spc="0" dirty="0" smtClean="0">
                <a:latin typeface="Verdana"/>
                <a:cs typeface="Verdana"/>
              </a:rPr>
              <a:t>dades</a:t>
            </a:r>
            <a:r>
              <a:rPr sz="1600" spc="-5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que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pres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4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r>
              <a:rPr sz="1600" spc="-2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país</a:t>
            </a:r>
            <a:r>
              <a:rPr sz="1600" spc="-1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f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rta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er</a:t>
            </a:r>
            <a:r>
              <a:rPr sz="1600" spc="-4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alg</a:t>
            </a:r>
            <a:r>
              <a:rPr sz="1600" spc="-4" dirty="0" smtClean="0">
                <a:latin typeface="Verdana"/>
                <a:cs typeface="Verdana"/>
              </a:rPr>
              <a:t>u</a:t>
            </a:r>
            <a:r>
              <a:rPr sz="1600" spc="0" dirty="0" smtClean="0">
                <a:latin typeface="Verdana"/>
                <a:cs typeface="Verdana"/>
              </a:rPr>
              <a:t>nas</a:t>
            </a:r>
            <a:r>
              <a:rPr sz="1600" spc="-3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áreas;</a:t>
            </a:r>
            <a:r>
              <a:rPr sz="1600" spc="-3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den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ro</a:t>
            </a:r>
            <a:r>
              <a:rPr sz="1600" spc="-2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 e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as,</a:t>
            </a:r>
            <a:r>
              <a:rPr sz="1600" spc="-27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ejo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ar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 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nfraes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ruc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ura</a:t>
            </a:r>
            <a:r>
              <a:rPr sz="1600" spc="-5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onóm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a;</a:t>
            </a:r>
            <a:r>
              <a:rPr sz="1600" spc="-4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</a:t>
            </a:r>
            <a:r>
              <a:rPr sz="1600" spc="-1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eje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plo: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9476" y="2877859"/>
            <a:ext cx="7328864" cy="3514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082">
              <a:lnSpc>
                <a:spcPts val="1345"/>
              </a:lnSpc>
              <a:spcBef>
                <a:spcPts val="67"/>
              </a:spcBef>
            </a:pPr>
            <a:r>
              <a:rPr sz="1200" spc="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1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cons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rucc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ón</a:t>
            </a:r>
            <a:r>
              <a:rPr sz="1200" spc="1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un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1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rm</a:t>
            </a:r>
            <a:r>
              <a:rPr sz="1200" spc="-4" dirty="0" smtClean="0">
                <a:latin typeface="Verdana"/>
                <a:cs typeface="Verdana"/>
              </a:rPr>
              <a:t>in</a:t>
            </a:r>
            <a:r>
              <a:rPr sz="1200" spc="0" dirty="0" smtClean="0">
                <a:latin typeface="Verdana"/>
                <a:cs typeface="Verdana"/>
              </a:rPr>
              <a:t>al 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0" dirty="0" smtClean="0">
                <a:latin typeface="Verdana"/>
                <a:cs typeface="Verdana"/>
              </a:rPr>
              <a:t>ort</a:t>
            </a:r>
            <a:r>
              <a:rPr sz="1200" spc="-4" dirty="0" smtClean="0">
                <a:latin typeface="Verdana"/>
                <a:cs typeface="Verdana"/>
              </a:rPr>
              <a:t>u</a:t>
            </a:r>
            <a:r>
              <a:rPr sz="1200" spc="0" dirty="0" smtClean="0">
                <a:latin typeface="Verdana"/>
                <a:cs typeface="Verdana"/>
              </a:rPr>
              <a:t>aria</a:t>
            </a:r>
            <a:r>
              <a:rPr sz="1200" spc="1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0" dirty="0" smtClean="0">
                <a:latin typeface="Verdana"/>
                <a:cs typeface="Verdana"/>
              </a:rPr>
              <a:t>ara</a:t>
            </a:r>
            <a:r>
              <a:rPr sz="1200" spc="2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con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n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or</a:t>
            </a:r>
            <a:r>
              <a:rPr sz="1200" spc="9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s m</a:t>
            </a:r>
            <a:r>
              <a:rPr sz="1200" spc="-4" dirty="0" smtClean="0">
                <a:latin typeface="Verdana"/>
                <a:cs typeface="Verdana"/>
              </a:rPr>
              <a:t>á</a:t>
            </a:r>
            <a:r>
              <a:rPr sz="1200" spc="0" dirty="0" smtClean="0">
                <a:latin typeface="Verdana"/>
                <a:cs typeface="Verdana"/>
              </a:rPr>
              <a:t>s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mo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rna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n </a:t>
            </a:r>
            <a:r>
              <a:rPr sz="1200" spc="-4" dirty="0" smtClean="0">
                <a:latin typeface="Verdana"/>
                <a:cs typeface="Verdana"/>
              </a:rPr>
              <a:t>M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4" dirty="0" smtClean="0">
                <a:latin typeface="Verdana"/>
                <a:cs typeface="Verdana"/>
              </a:rPr>
              <a:t>í</a:t>
            </a:r>
            <a:r>
              <a:rPr sz="1200" spc="0" dirty="0" smtClean="0">
                <a:latin typeface="Verdana"/>
                <a:cs typeface="Verdana"/>
              </a:rPr>
              <a:t>n,</a:t>
            </a:r>
            <a:r>
              <a:rPr sz="1200" spc="4" dirty="0" smtClean="0">
                <a:latin typeface="Verdana"/>
                <a:cs typeface="Verdana"/>
              </a:rPr>
              <a:t> L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món.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40"/>
              </a:lnSpc>
              <a:spcBef>
                <a:spcPts val="39"/>
              </a:spcBef>
            </a:pPr>
            <a:r>
              <a:rPr sz="1200" spc="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1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m</a:t>
            </a:r>
            <a:r>
              <a:rPr sz="1200" spc="-4" dirty="0" smtClean="0">
                <a:latin typeface="Verdana"/>
                <a:cs typeface="Verdana"/>
              </a:rPr>
              <a:t>pl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men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ac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ón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l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4" dirty="0" smtClean="0">
                <a:latin typeface="Verdana"/>
                <a:cs typeface="Verdana"/>
              </a:rPr>
              <a:t>o</a:t>
            </a:r>
            <a:r>
              <a:rPr sz="1200" spc="0" dirty="0" smtClean="0">
                <a:latin typeface="Verdana"/>
                <a:cs typeface="Verdana"/>
              </a:rPr>
              <a:t>yec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o L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mó</a:t>
            </a:r>
            <a:r>
              <a:rPr sz="1200" spc="9" dirty="0" smtClean="0">
                <a:latin typeface="Verdana"/>
                <a:cs typeface="Verdana"/>
              </a:rPr>
              <a:t>n</a:t>
            </a:r>
            <a:r>
              <a:rPr sz="1200" spc="-4" dirty="0" smtClean="0">
                <a:latin typeface="Verdana"/>
                <a:cs typeface="Verdana"/>
              </a:rPr>
              <a:t>-</a:t>
            </a:r>
            <a:r>
              <a:rPr sz="1200" spc="0" dirty="0" smtClean="0">
                <a:latin typeface="Verdana"/>
                <a:cs typeface="Verdana"/>
              </a:rPr>
              <a:t>Ci</a:t>
            </a:r>
            <a:r>
              <a:rPr sz="1200" spc="-4" dirty="0" smtClean="0">
                <a:latin typeface="Verdana"/>
                <a:cs typeface="Verdana"/>
              </a:rPr>
              <a:t>ud</a:t>
            </a:r>
            <a:r>
              <a:rPr sz="1200" spc="0" dirty="0" smtClean="0">
                <a:latin typeface="Verdana"/>
                <a:cs typeface="Verdana"/>
              </a:rPr>
              <a:t>ad</a:t>
            </a:r>
            <a:r>
              <a:rPr sz="1200" spc="1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Pu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rto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0" dirty="0" smtClean="0">
                <a:latin typeface="Verdana"/>
                <a:cs typeface="Verdana"/>
              </a:rPr>
              <a:t>ara:</a:t>
            </a:r>
            <a:r>
              <a:rPr sz="1200" spc="2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m</a:t>
            </a:r>
            <a:r>
              <a:rPr sz="1200" spc="-4" dirty="0" smtClean="0">
                <a:latin typeface="Verdana"/>
                <a:cs typeface="Verdana"/>
              </a:rPr>
              <a:t>pul</a:t>
            </a:r>
            <a:r>
              <a:rPr sz="1200" spc="0" dirty="0" smtClean="0">
                <a:latin typeface="Verdana"/>
                <a:cs typeface="Verdana"/>
              </a:rPr>
              <a:t>sar</a:t>
            </a:r>
            <a:r>
              <a:rPr sz="1200" spc="1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n</a:t>
            </a:r>
            <a:r>
              <a:rPr sz="1200" spc="0" dirty="0" smtClean="0">
                <a:latin typeface="Verdana"/>
                <a:cs typeface="Verdana"/>
              </a:rPr>
              <a:t>c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ón</a:t>
            </a:r>
            <a:r>
              <a:rPr sz="1200" spc="1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l </a:t>
            </a:r>
            <a:r>
              <a:rPr sz="1200" spc="-4" dirty="0" smtClean="0">
                <a:latin typeface="Verdana"/>
                <a:cs typeface="Verdana"/>
              </a:rPr>
              <a:t>tu</a:t>
            </a:r>
            <a:r>
              <a:rPr sz="1200" spc="0" dirty="0" smtClean="0">
                <a:latin typeface="Verdana"/>
                <a:cs typeface="Verdana"/>
              </a:rPr>
              <a:t>ris</a:t>
            </a:r>
            <a:r>
              <a:rPr sz="1200" spc="-4" dirty="0" smtClean="0">
                <a:latin typeface="Verdana"/>
                <a:cs typeface="Verdana"/>
              </a:rPr>
              <a:t>m</a:t>
            </a:r>
            <a:r>
              <a:rPr sz="1200" spc="0" dirty="0" smtClean="0">
                <a:latin typeface="Verdana"/>
                <a:cs typeface="Verdana"/>
              </a:rPr>
              <a:t>o, 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m</a:t>
            </a:r>
            <a:r>
              <a:rPr sz="1200" spc="-4" dirty="0" smtClean="0">
                <a:latin typeface="Verdana"/>
                <a:cs typeface="Verdana"/>
              </a:rPr>
              <a:t>pul</a:t>
            </a:r>
            <a:r>
              <a:rPr sz="1200" spc="0" dirty="0" smtClean="0">
                <a:latin typeface="Verdana"/>
                <a:cs typeface="Verdana"/>
              </a:rPr>
              <a:t>sar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mo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rn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4" dirty="0" smtClean="0">
                <a:latin typeface="Verdana"/>
                <a:cs typeface="Verdana"/>
              </a:rPr>
              <a:t>z</a:t>
            </a:r>
            <a:r>
              <a:rPr sz="1200" spc="0" dirty="0" smtClean="0">
                <a:latin typeface="Verdana"/>
                <a:cs typeface="Verdana"/>
              </a:rPr>
              <a:t>ac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ón</a:t>
            </a:r>
            <a:r>
              <a:rPr sz="1200" spc="-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9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c</a:t>
            </a:r>
            <a:r>
              <a:rPr sz="1200" spc="-4" dirty="0" smtClean="0">
                <a:latin typeface="Verdana"/>
                <a:cs typeface="Verdana"/>
              </a:rPr>
              <a:t>iud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,</a:t>
            </a:r>
            <a:r>
              <a:rPr sz="1200" spc="2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g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n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rar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m</a:t>
            </a:r>
            <a:r>
              <a:rPr sz="1200" spc="0" dirty="0" smtClean="0">
                <a:latin typeface="Verdana"/>
                <a:cs typeface="Verdana"/>
              </a:rPr>
              <a:t>ás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f</a:t>
            </a:r>
            <a:r>
              <a:rPr sz="1200" spc="-4" dirty="0" smtClean="0">
                <a:latin typeface="Verdana"/>
                <a:cs typeface="Verdana"/>
              </a:rPr>
              <a:t>u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nt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s</a:t>
            </a:r>
            <a:r>
              <a:rPr sz="1200" spc="1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em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y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di</a:t>
            </a:r>
            <a:r>
              <a:rPr sz="1200" spc="0" dirty="0" smtClean="0">
                <a:latin typeface="Verdana"/>
                <a:cs typeface="Verdana"/>
              </a:rPr>
              <a:t>s</a:t>
            </a:r>
            <a:r>
              <a:rPr sz="1200" spc="-4" dirty="0" smtClean="0">
                <a:latin typeface="Verdana"/>
                <a:cs typeface="Verdana"/>
              </a:rPr>
              <a:t>minui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4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os </a:t>
            </a:r>
            <a:r>
              <a:rPr sz="1200" spc="-4" dirty="0" smtClean="0">
                <a:latin typeface="Verdana"/>
                <a:cs typeface="Verdana"/>
              </a:rPr>
              <a:t>índi</a:t>
            </a:r>
            <a:r>
              <a:rPr sz="1200" spc="0" dirty="0" smtClean="0">
                <a:latin typeface="Verdana"/>
                <a:cs typeface="Verdana"/>
              </a:rPr>
              <a:t>ces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-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in</a:t>
            </a:r>
            <a:r>
              <a:rPr sz="1200" spc="0" dirty="0" smtClean="0">
                <a:latin typeface="Verdana"/>
                <a:cs typeface="Verdana"/>
              </a:rPr>
              <a:t>seg</a:t>
            </a:r>
            <a:r>
              <a:rPr sz="1200" spc="-4" dirty="0" smtClean="0">
                <a:latin typeface="Verdana"/>
                <a:cs typeface="Verdana"/>
              </a:rPr>
              <a:t>u</a:t>
            </a:r>
            <a:r>
              <a:rPr sz="1200" spc="0" dirty="0" smtClean="0">
                <a:latin typeface="Verdana"/>
                <a:cs typeface="Verdana"/>
              </a:rPr>
              <a:t>ri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ad</a:t>
            </a:r>
            <a:r>
              <a:rPr sz="1200" spc="2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c</a:t>
            </a:r>
            <a:r>
              <a:rPr sz="1200" spc="-4" dirty="0" smtClean="0">
                <a:latin typeface="Verdana"/>
                <a:cs typeface="Verdana"/>
              </a:rPr>
              <a:t>iud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n</a:t>
            </a:r>
            <a:r>
              <a:rPr sz="1200" spc="0" dirty="0" smtClean="0">
                <a:latin typeface="Verdana"/>
                <a:cs typeface="Verdana"/>
              </a:rPr>
              <a:t>a.</a:t>
            </a:r>
            <a:endParaRPr sz="1200">
              <a:latin typeface="Verdana"/>
              <a:cs typeface="Verdana"/>
            </a:endParaRPr>
          </a:p>
          <a:p>
            <a:pPr marL="12700" marR="15082">
              <a:lnSpc>
                <a:spcPts val="1405"/>
              </a:lnSpc>
            </a:pPr>
            <a:r>
              <a:rPr sz="1800" spc="4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14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4" baseline="-2285" dirty="0" smtClean="0">
                <a:latin typeface="Verdana"/>
                <a:cs typeface="Verdana"/>
              </a:rPr>
              <a:t>mpli</a:t>
            </a:r>
            <a:r>
              <a:rPr sz="1800" spc="0" baseline="-2285" dirty="0" smtClean="0">
                <a:latin typeface="Verdana"/>
                <a:cs typeface="Verdana"/>
              </a:rPr>
              <a:t>ac</a:t>
            </a:r>
            <a:r>
              <a:rPr sz="1800" spc="-4" baseline="-2285" dirty="0" smtClean="0">
                <a:latin typeface="Verdana"/>
                <a:cs typeface="Verdana"/>
              </a:rPr>
              <a:t>i</a:t>
            </a:r>
            <a:r>
              <a:rPr sz="1800" spc="0" baseline="-2285" dirty="0" smtClean="0">
                <a:latin typeface="Verdana"/>
                <a:cs typeface="Verdana"/>
              </a:rPr>
              <a:t>ón</a:t>
            </a:r>
            <a:r>
              <a:rPr sz="1800" spc="19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y</a:t>
            </a:r>
            <a:r>
              <a:rPr sz="1800" spc="4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mo</a:t>
            </a:r>
            <a:r>
              <a:rPr sz="1800" spc="-4" baseline="-2285" dirty="0" smtClean="0">
                <a:latin typeface="Verdana"/>
                <a:cs typeface="Verdana"/>
              </a:rPr>
              <a:t>d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rn</a:t>
            </a:r>
            <a:r>
              <a:rPr sz="1800" spc="-4" baseline="-2285" dirty="0" smtClean="0">
                <a:latin typeface="Verdana"/>
                <a:cs typeface="Verdana"/>
              </a:rPr>
              <a:t>i</a:t>
            </a:r>
            <a:r>
              <a:rPr sz="1800" spc="4" baseline="-2285" dirty="0" smtClean="0">
                <a:latin typeface="Verdana"/>
                <a:cs typeface="Verdana"/>
              </a:rPr>
              <a:t>z</a:t>
            </a:r>
            <a:r>
              <a:rPr sz="1800" spc="0" baseline="-2285" dirty="0" smtClean="0">
                <a:latin typeface="Verdana"/>
                <a:cs typeface="Verdana"/>
              </a:rPr>
              <a:t>ac</a:t>
            </a:r>
            <a:r>
              <a:rPr sz="1800" spc="-4" baseline="-2285" dirty="0" smtClean="0">
                <a:latin typeface="Verdana"/>
                <a:cs typeface="Verdana"/>
              </a:rPr>
              <a:t>i</a:t>
            </a:r>
            <a:r>
              <a:rPr sz="1800" spc="0" baseline="-2285" dirty="0" smtClean="0">
                <a:latin typeface="Verdana"/>
                <a:cs typeface="Verdana"/>
              </a:rPr>
              <a:t>ón</a:t>
            </a:r>
            <a:r>
              <a:rPr sz="1800" spc="-14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d</a:t>
            </a:r>
            <a:r>
              <a:rPr sz="1800" spc="0" baseline="-2285" dirty="0" smtClean="0">
                <a:latin typeface="Verdana"/>
                <a:cs typeface="Verdana"/>
              </a:rPr>
              <a:t>e</a:t>
            </a:r>
            <a:r>
              <a:rPr sz="1800" spc="14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os</a:t>
            </a:r>
            <a:r>
              <a:rPr sz="1800" spc="9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A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r</a:t>
            </a:r>
            <a:r>
              <a:rPr sz="1800" spc="4" baseline="-2285" dirty="0" smtClean="0">
                <a:latin typeface="Verdana"/>
                <a:cs typeface="Verdana"/>
              </a:rPr>
              <a:t>o</a:t>
            </a:r>
            <a:r>
              <a:rPr sz="1800" spc="-4" baseline="-2285" dirty="0" smtClean="0">
                <a:latin typeface="Verdana"/>
                <a:cs typeface="Verdana"/>
              </a:rPr>
              <a:t>pu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rtos</a:t>
            </a:r>
            <a:r>
              <a:rPr sz="1800" spc="-9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I</a:t>
            </a:r>
            <a:r>
              <a:rPr sz="1800" spc="-4" baseline="-2285" dirty="0" smtClean="0">
                <a:latin typeface="Verdana"/>
                <a:cs typeface="Verdana"/>
              </a:rPr>
              <a:t>nt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rnac</a:t>
            </a:r>
            <a:r>
              <a:rPr sz="1800" spc="-4" baseline="-2285" dirty="0" smtClean="0">
                <a:latin typeface="Verdana"/>
                <a:cs typeface="Verdana"/>
              </a:rPr>
              <a:t>i</a:t>
            </a:r>
            <a:r>
              <a:rPr sz="1800" spc="0" baseline="-2285" dirty="0" smtClean="0">
                <a:latin typeface="Verdana"/>
                <a:cs typeface="Verdana"/>
              </a:rPr>
              <a:t>o</a:t>
            </a:r>
            <a:r>
              <a:rPr sz="1800" spc="-4" baseline="-2285" dirty="0" smtClean="0">
                <a:latin typeface="Verdana"/>
                <a:cs typeface="Verdana"/>
              </a:rPr>
              <a:t>n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4" baseline="-2285" dirty="0" smtClean="0">
                <a:latin typeface="Verdana"/>
                <a:cs typeface="Verdana"/>
              </a:rPr>
              <a:t>l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s</a:t>
            </a:r>
            <a:r>
              <a:rPr sz="1800" spc="29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Ju</a:t>
            </a:r>
            <a:r>
              <a:rPr sz="1800" spc="0" baseline="-2285" dirty="0" smtClean="0">
                <a:latin typeface="Verdana"/>
                <a:cs typeface="Verdana"/>
              </a:rPr>
              <a:t>an</a:t>
            </a:r>
            <a:r>
              <a:rPr sz="1800" spc="29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S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4" baseline="-2285" dirty="0" smtClean="0">
                <a:latin typeface="Verdana"/>
                <a:cs typeface="Verdana"/>
              </a:rPr>
              <a:t>nt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4" baseline="-2285" dirty="0" smtClean="0">
                <a:latin typeface="Verdana"/>
                <a:cs typeface="Verdana"/>
              </a:rPr>
              <a:t>m</a:t>
            </a:r>
            <a:r>
              <a:rPr sz="1800" spc="0" baseline="-2285" dirty="0" smtClean="0">
                <a:latin typeface="Verdana"/>
                <a:cs typeface="Verdana"/>
              </a:rPr>
              <a:t>aría</a:t>
            </a:r>
            <a:r>
              <a:rPr sz="1800" spc="29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y</a:t>
            </a:r>
            <a:r>
              <a:rPr sz="1800" spc="4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Da</a:t>
            </a:r>
            <a:r>
              <a:rPr sz="1800" spc="-4" baseline="-2285" dirty="0" smtClean="0">
                <a:latin typeface="Verdana"/>
                <a:cs typeface="Verdana"/>
              </a:rPr>
              <a:t>ni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l</a:t>
            </a:r>
            <a:endParaRPr sz="1200">
              <a:latin typeface="Verdana"/>
              <a:cs typeface="Verdana"/>
            </a:endParaRPr>
          </a:p>
          <a:p>
            <a:pPr marL="12700" marR="15082">
              <a:lnSpc>
                <a:spcPts val="1440"/>
              </a:lnSpc>
              <a:spcBef>
                <a:spcPts val="1"/>
              </a:spcBef>
            </a:pPr>
            <a:r>
              <a:rPr sz="1800" spc="0" baseline="-2285" dirty="0" smtClean="0">
                <a:latin typeface="Verdana"/>
                <a:cs typeface="Verdana"/>
              </a:rPr>
              <a:t>Od</a:t>
            </a:r>
            <a:r>
              <a:rPr sz="1800" spc="-9" baseline="-2285" dirty="0" smtClean="0">
                <a:latin typeface="Verdana"/>
                <a:cs typeface="Verdana"/>
              </a:rPr>
              <a:t>u</a:t>
            </a:r>
            <a:r>
              <a:rPr sz="1800" spc="-4" baseline="-2285" dirty="0" smtClean="0">
                <a:latin typeface="Verdana"/>
                <a:cs typeface="Verdana"/>
              </a:rPr>
              <a:t>b</a:t>
            </a:r>
            <a:r>
              <a:rPr sz="1800" spc="0" baseline="-2285" dirty="0" smtClean="0">
                <a:latin typeface="Verdana"/>
                <a:cs typeface="Verdana"/>
              </a:rPr>
              <a:t>er</a:t>
            </a:r>
            <a:r>
              <a:rPr sz="1800" spc="4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en</a:t>
            </a:r>
            <a:r>
              <a:rPr sz="1800" spc="9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Li</a:t>
            </a:r>
            <a:r>
              <a:rPr sz="1800" spc="-9" baseline="-2285" dirty="0" smtClean="0">
                <a:latin typeface="Verdana"/>
                <a:cs typeface="Verdana"/>
              </a:rPr>
              <a:t>b</a:t>
            </a:r>
            <a:r>
              <a:rPr sz="1800" spc="0" baseline="-2285" dirty="0" smtClean="0">
                <a:latin typeface="Verdana"/>
                <a:cs typeface="Verdana"/>
              </a:rPr>
              <a:t>e</a:t>
            </a:r>
            <a:r>
              <a:rPr sz="1800" spc="4" baseline="-2285" dirty="0" smtClean="0">
                <a:latin typeface="Verdana"/>
                <a:cs typeface="Verdana"/>
              </a:rPr>
              <a:t>r</a:t>
            </a:r>
            <a:r>
              <a:rPr sz="1800" spc="-4" baseline="-2285" dirty="0" smtClean="0">
                <a:latin typeface="Verdana"/>
                <a:cs typeface="Verdana"/>
              </a:rPr>
              <a:t>i</a:t>
            </a:r>
            <a:r>
              <a:rPr sz="1800" spc="0" baseline="-2285" dirty="0" smtClean="0">
                <a:latin typeface="Verdana"/>
                <a:cs typeface="Verdana"/>
              </a:rPr>
              <a:t>a.</a:t>
            </a:r>
            <a:endParaRPr sz="1200">
              <a:latin typeface="Verdana"/>
              <a:cs typeface="Verdana"/>
            </a:endParaRPr>
          </a:p>
          <a:p>
            <a:pPr marL="12700" marR="15082">
              <a:lnSpc>
                <a:spcPts val="1440"/>
              </a:lnSpc>
            </a:pPr>
            <a:r>
              <a:rPr sz="1800" spc="4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14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4" baseline="-2285" dirty="0" smtClean="0">
                <a:latin typeface="Verdana"/>
                <a:cs typeface="Verdana"/>
              </a:rPr>
              <a:t>mpli</a:t>
            </a:r>
            <a:r>
              <a:rPr sz="1800" spc="0" baseline="-2285" dirty="0" smtClean="0">
                <a:latin typeface="Verdana"/>
                <a:cs typeface="Verdana"/>
              </a:rPr>
              <a:t>ac</a:t>
            </a:r>
            <a:r>
              <a:rPr sz="1800" spc="-4" baseline="-2285" dirty="0" smtClean="0">
                <a:latin typeface="Verdana"/>
                <a:cs typeface="Verdana"/>
              </a:rPr>
              <a:t>i</a:t>
            </a:r>
            <a:r>
              <a:rPr sz="1800" spc="0" baseline="-2285" dirty="0" smtClean="0">
                <a:latin typeface="Verdana"/>
                <a:cs typeface="Verdana"/>
              </a:rPr>
              <a:t>ón</a:t>
            </a:r>
            <a:r>
              <a:rPr sz="1800" spc="19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9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c</a:t>
            </a:r>
            <a:r>
              <a:rPr sz="1800" spc="-4" baseline="-2285" dirty="0" smtClean="0">
                <a:latin typeface="Verdana"/>
                <a:cs typeface="Verdana"/>
              </a:rPr>
              <a:t>u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4" baseline="-2285" dirty="0" smtClean="0">
                <a:latin typeface="Verdana"/>
                <a:cs typeface="Verdana"/>
              </a:rPr>
              <a:t>t</a:t>
            </a:r>
            <a:r>
              <a:rPr sz="1800" spc="0" baseline="-2285" dirty="0" smtClean="0">
                <a:latin typeface="Verdana"/>
                <a:cs typeface="Verdana"/>
              </a:rPr>
              <a:t>ro</a:t>
            </a:r>
            <a:r>
              <a:rPr sz="1800" spc="14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car</a:t>
            </a:r>
            <a:r>
              <a:rPr sz="1800" spc="4" baseline="-2285" dirty="0" smtClean="0">
                <a:latin typeface="Verdana"/>
                <a:cs typeface="Verdana"/>
              </a:rPr>
              <a:t>r</a:t>
            </a:r>
            <a:r>
              <a:rPr sz="1800" spc="-4" baseline="-2285" dirty="0" smtClean="0">
                <a:latin typeface="Verdana"/>
                <a:cs typeface="Verdana"/>
              </a:rPr>
              <a:t>il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s </a:t>
            </a:r>
            <a:r>
              <a:rPr sz="1800" spc="-4" baseline="-2285" dirty="0" smtClean="0">
                <a:latin typeface="Verdana"/>
                <a:cs typeface="Verdana"/>
              </a:rPr>
              <a:t>d</a:t>
            </a:r>
            <a:r>
              <a:rPr sz="1800" spc="0" baseline="-2285" dirty="0" smtClean="0">
                <a:latin typeface="Verdana"/>
                <a:cs typeface="Verdana"/>
              </a:rPr>
              <a:t>e</a:t>
            </a:r>
            <a:r>
              <a:rPr sz="1800" spc="4" baseline="-2285" dirty="0" smtClean="0">
                <a:latin typeface="Verdana"/>
                <a:cs typeface="Verdana"/>
              </a:rPr>
              <a:t> </a:t>
            </a:r>
            <a:r>
              <a:rPr sz="1800" spc="-9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9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Ca</a:t>
            </a:r>
            <a:r>
              <a:rPr sz="1800" spc="4" baseline="-2285" dirty="0" smtClean="0">
                <a:latin typeface="Verdana"/>
                <a:cs typeface="Verdana"/>
              </a:rPr>
              <a:t>r</a:t>
            </a:r>
            <a:r>
              <a:rPr sz="1800" spc="0" baseline="-2285" dirty="0" smtClean="0">
                <a:latin typeface="Verdana"/>
                <a:cs typeface="Verdana"/>
              </a:rPr>
              <a:t>r</a:t>
            </a:r>
            <a:r>
              <a:rPr sz="1800" spc="9" baseline="-2285" dirty="0" smtClean="0">
                <a:latin typeface="Verdana"/>
                <a:cs typeface="Verdana"/>
              </a:rPr>
              <a:t>e</a:t>
            </a:r>
            <a:r>
              <a:rPr sz="1800" spc="-4" baseline="-2285" dirty="0" smtClean="0">
                <a:latin typeface="Verdana"/>
                <a:cs typeface="Verdana"/>
              </a:rPr>
              <a:t>t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ra</a:t>
            </a:r>
            <a:r>
              <a:rPr sz="1800" spc="19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I</a:t>
            </a:r>
            <a:r>
              <a:rPr sz="1800" spc="-4" baseline="-2285" dirty="0" smtClean="0">
                <a:latin typeface="Verdana"/>
                <a:cs typeface="Verdana"/>
              </a:rPr>
              <a:t>nt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ram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rica</a:t>
            </a:r>
            <a:r>
              <a:rPr sz="1800" spc="-4" baseline="-2285" dirty="0" smtClean="0">
                <a:latin typeface="Verdana"/>
                <a:cs typeface="Verdana"/>
              </a:rPr>
              <a:t>n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14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N</a:t>
            </a:r>
            <a:r>
              <a:rPr sz="1800" spc="4" baseline="-2285" dirty="0" smtClean="0">
                <a:latin typeface="Verdana"/>
                <a:cs typeface="Verdana"/>
              </a:rPr>
              <a:t>o</a:t>
            </a:r>
            <a:r>
              <a:rPr sz="1800" spc="0" baseline="-2285" dirty="0" smtClean="0">
                <a:latin typeface="Verdana"/>
                <a:cs typeface="Verdana"/>
              </a:rPr>
              <a:t>rte</a:t>
            </a:r>
            <a:r>
              <a:rPr sz="1800" spc="-9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(</a:t>
            </a:r>
            <a:r>
              <a:rPr sz="1800" spc="0" baseline="-2285" dirty="0" smtClean="0">
                <a:latin typeface="Verdana"/>
                <a:cs typeface="Verdana"/>
              </a:rPr>
              <a:t>Cañ</a:t>
            </a:r>
            <a:r>
              <a:rPr sz="1800" spc="-4" baseline="-2285" dirty="0" smtClean="0">
                <a:latin typeface="Verdana"/>
                <a:cs typeface="Verdana"/>
              </a:rPr>
              <a:t>a</a:t>
            </a:r>
            <a:r>
              <a:rPr sz="1800" spc="0" baseline="-2285" dirty="0" smtClean="0">
                <a:latin typeface="Verdana"/>
                <a:cs typeface="Verdana"/>
              </a:rPr>
              <a:t>s</a:t>
            </a:r>
            <a:r>
              <a:rPr sz="1800" spc="-4" baseline="-2285" dirty="0" smtClean="0">
                <a:latin typeface="Verdana"/>
                <a:cs typeface="Verdana"/>
              </a:rPr>
              <a:t>-</a:t>
            </a:r>
            <a:r>
              <a:rPr sz="1800" spc="4" baseline="-2285" dirty="0" smtClean="0">
                <a:latin typeface="Verdana"/>
                <a:cs typeface="Verdana"/>
              </a:rPr>
              <a:t>L</a:t>
            </a:r>
            <a:r>
              <a:rPr sz="1800" spc="-4" baseline="-2285" dirty="0" smtClean="0">
                <a:latin typeface="Verdana"/>
                <a:cs typeface="Verdana"/>
              </a:rPr>
              <a:t>ib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ri</a:t>
            </a:r>
            <a:r>
              <a:rPr sz="1800" spc="4" baseline="-2285" dirty="0" smtClean="0">
                <a:latin typeface="Verdana"/>
                <a:cs typeface="Verdana"/>
              </a:rPr>
              <a:t>a</a:t>
            </a:r>
            <a:r>
              <a:rPr sz="1800" spc="-4" baseline="-2285" dirty="0" smtClean="0">
                <a:latin typeface="Verdana"/>
                <a:cs typeface="Verdana"/>
              </a:rPr>
              <a:t>).</a:t>
            </a:r>
            <a:endParaRPr sz="1200">
              <a:latin typeface="Verdana"/>
              <a:cs typeface="Verdana"/>
            </a:endParaRPr>
          </a:p>
          <a:p>
            <a:pPr marL="12700" marR="529191">
              <a:lnSpc>
                <a:spcPts val="1440"/>
              </a:lnSpc>
              <a:spcBef>
                <a:spcPts val="35"/>
              </a:spcBef>
            </a:pPr>
            <a:r>
              <a:rPr sz="1200" spc="0" dirty="0" smtClean="0">
                <a:latin typeface="Verdana"/>
                <a:cs typeface="Verdana"/>
              </a:rPr>
              <a:t>El</a:t>
            </a:r>
            <a:r>
              <a:rPr sz="1200" spc="-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4" dirty="0" smtClean="0">
                <a:latin typeface="Verdana"/>
                <a:cs typeface="Verdana"/>
              </a:rPr>
              <a:t>o</a:t>
            </a:r>
            <a:r>
              <a:rPr sz="1200" spc="0" dirty="0" smtClean="0">
                <a:latin typeface="Verdana"/>
                <a:cs typeface="Verdana"/>
              </a:rPr>
              <a:t>yec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o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C</a:t>
            </a:r>
            <a:r>
              <a:rPr sz="1200" spc="-4" dirty="0" smtClean="0">
                <a:latin typeface="Verdana"/>
                <a:cs typeface="Verdana"/>
              </a:rPr>
              <a:t>u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ro</a:t>
            </a:r>
            <a:r>
              <a:rPr sz="1200" spc="1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Ví</a:t>
            </a:r>
            <a:r>
              <a:rPr sz="1200" spc="0" dirty="0" smtClean="0">
                <a:latin typeface="Verdana"/>
                <a:cs typeface="Verdana"/>
              </a:rPr>
              <a:t>as</a:t>
            </a:r>
            <a:r>
              <a:rPr sz="1200" spc="1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9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Ca</a:t>
            </a:r>
            <a:r>
              <a:rPr sz="1200" spc="4" dirty="0" smtClean="0">
                <a:latin typeface="Verdana"/>
                <a:cs typeface="Verdana"/>
              </a:rPr>
              <a:t>r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9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ra </a:t>
            </a:r>
            <a:r>
              <a:rPr sz="1200" spc="-4" dirty="0" smtClean="0">
                <a:latin typeface="Verdana"/>
                <a:cs typeface="Verdana"/>
              </a:rPr>
              <a:t>S</a:t>
            </a:r>
            <a:r>
              <a:rPr sz="1200" spc="0" dirty="0" smtClean="0">
                <a:latin typeface="Verdana"/>
                <a:cs typeface="Verdana"/>
              </a:rPr>
              <a:t>an</a:t>
            </a:r>
            <a:r>
              <a:rPr sz="1200" spc="1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J</a:t>
            </a:r>
            <a:r>
              <a:rPr sz="1200" spc="0" dirty="0" smtClean="0">
                <a:latin typeface="Verdana"/>
                <a:cs typeface="Verdana"/>
              </a:rPr>
              <a:t>os</a:t>
            </a:r>
            <a:r>
              <a:rPr sz="1200" spc="25" dirty="0" smtClean="0">
                <a:latin typeface="Verdana"/>
                <a:cs typeface="Verdana"/>
              </a:rPr>
              <a:t>é</a:t>
            </a:r>
            <a:r>
              <a:rPr sz="1200" spc="-4" dirty="0" smtClean="0">
                <a:latin typeface="Verdana"/>
                <a:cs typeface="Verdana"/>
              </a:rPr>
              <a:t>-S</a:t>
            </a:r>
            <a:r>
              <a:rPr sz="1200" spc="0" dirty="0" smtClean="0">
                <a:latin typeface="Verdana"/>
                <a:cs typeface="Verdana"/>
              </a:rPr>
              <a:t>an</a:t>
            </a:r>
            <a:r>
              <a:rPr sz="1200" spc="1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Ca</a:t>
            </a:r>
            <a:r>
              <a:rPr sz="1200" spc="4" dirty="0" smtClean="0">
                <a:latin typeface="Verdana"/>
                <a:cs typeface="Verdana"/>
              </a:rPr>
              <a:t>r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os y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mpli</a:t>
            </a:r>
            <a:r>
              <a:rPr sz="1200" spc="0" dirty="0" smtClean="0">
                <a:latin typeface="Verdana"/>
                <a:cs typeface="Verdana"/>
              </a:rPr>
              <a:t>ar</a:t>
            </a:r>
            <a:r>
              <a:rPr sz="1200" spc="2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os car</a:t>
            </a:r>
            <a:r>
              <a:rPr sz="1200" spc="4" dirty="0" smtClean="0">
                <a:latin typeface="Verdana"/>
                <a:cs typeface="Verdana"/>
              </a:rPr>
              <a:t>r</a:t>
            </a:r>
            <a:r>
              <a:rPr sz="1200" spc="-4" dirty="0" smtClean="0">
                <a:latin typeface="Verdana"/>
                <a:cs typeface="Verdana"/>
              </a:rPr>
              <a:t>il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s 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n a</a:t>
            </a:r>
            <a:r>
              <a:rPr sz="1200" spc="-4" dirty="0" smtClean="0">
                <a:latin typeface="Verdana"/>
                <a:cs typeface="Verdana"/>
              </a:rPr>
              <a:t>lgun</a:t>
            </a:r>
            <a:r>
              <a:rPr sz="1200" spc="0" dirty="0" smtClean="0">
                <a:latin typeface="Verdana"/>
                <a:cs typeface="Verdana"/>
              </a:rPr>
              <a:t>os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secto</a:t>
            </a:r>
            <a:r>
              <a:rPr sz="1200" spc="4" dirty="0" smtClean="0">
                <a:latin typeface="Verdana"/>
                <a:cs typeface="Verdana"/>
              </a:rPr>
              <a:t>re</a:t>
            </a:r>
            <a:r>
              <a:rPr sz="1200" spc="0" dirty="0" smtClean="0">
                <a:latin typeface="Verdana"/>
                <a:cs typeface="Verdana"/>
              </a:rPr>
              <a:t>s</a:t>
            </a:r>
            <a:r>
              <a:rPr sz="1200" spc="-1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9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Aut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4" dirty="0" smtClean="0">
                <a:latin typeface="Verdana"/>
                <a:cs typeface="Verdana"/>
              </a:rPr>
              <a:t>pi</a:t>
            </a:r>
            <a:r>
              <a:rPr sz="1200" spc="0" dirty="0" smtClean="0">
                <a:latin typeface="Verdana"/>
                <a:cs typeface="Verdana"/>
              </a:rPr>
              <a:t>s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5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l</a:t>
            </a:r>
            <a:r>
              <a:rPr sz="1200" spc="-4" dirty="0" smtClean="0">
                <a:latin typeface="Verdana"/>
                <a:cs typeface="Verdana"/>
              </a:rPr>
              <a:t> S</a:t>
            </a:r>
            <a:r>
              <a:rPr sz="1200" spc="0" dirty="0" smtClean="0">
                <a:latin typeface="Verdana"/>
                <a:cs typeface="Verdana"/>
              </a:rPr>
              <a:t>ol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(</a:t>
            </a:r>
            <a:r>
              <a:rPr sz="1200" spc="0" dirty="0" smtClean="0">
                <a:latin typeface="Verdana"/>
                <a:cs typeface="Verdana"/>
              </a:rPr>
              <a:t>Ca</a:t>
            </a:r>
            <a:r>
              <a:rPr sz="1200" spc="-4" dirty="0" smtClean="0">
                <a:latin typeface="Verdana"/>
                <a:cs typeface="Verdana"/>
              </a:rPr>
              <a:t>ld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4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).</a:t>
            </a:r>
            <a:endParaRPr sz="1200">
              <a:latin typeface="Verdana"/>
              <a:cs typeface="Verdana"/>
            </a:endParaRPr>
          </a:p>
          <a:p>
            <a:pPr marL="12700" marR="72922">
              <a:lnSpc>
                <a:spcPts val="1440"/>
              </a:lnSpc>
            </a:pPr>
            <a:r>
              <a:rPr sz="1200" spc="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1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m</a:t>
            </a:r>
            <a:r>
              <a:rPr sz="1200" spc="-4" dirty="0" smtClean="0">
                <a:latin typeface="Verdana"/>
                <a:cs typeface="Verdana"/>
              </a:rPr>
              <a:t>pl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men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ac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ón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1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con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ratos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0" dirty="0" smtClean="0">
                <a:latin typeface="Verdana"/>
                <a:cs typeface="Verdana"/>
              </a:rPr>
              <a:t>ara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conse</a:t>
            </a:r>
            <a:r>
              <a:rPr sz="1200" spc="4" dirty="0" smtClean="0">
                <a:latin typeface="Verdana"/>
                <a:cs typeface="Verdana"/>
              </a:rPr>
              <a:t>r</a:t>
            </a:r>
            <a:r>
              <a:rPr sz="1200" spc="0" dirty="0" smtClean="0">
                <a:latin typeface="Verdana"/>
                <a:cs typeface="Verdana"/>
              </a:rPr>
              <a:t>v</a:t>
            </a:r>
            <a:r>
              <a:rPr sz="1200" spc="-4" dirty="0" smtClean="0">
                <a:latin typeface="Verdana"/>
                <a:cs typeface="Verdana"/>
              </a:rPr>
              <a:t>a</a:t>
            </a:r>
            <a:r>
              <a:rPr sz="1200" spc="0" dirty="0" smtClean="0">
                <a:latin typeface="Verdana"/>
                <a:cs typeface="Verdana"/>
              </a:rPr>
              <a:t>c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ón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v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al y</a:t>
            </a:r>
            <a:r>
              <a:rPr sz="1200" spc="2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cons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rucc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ón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y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9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h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bilit</a:t>
            </a:r>
            <a:r>
              <a:rPr sz="1200" spc="0" dirty="0" smtClean="0">
                <a:latin typeface="Verdana"/>
                <a:cs typeface="Verdana"/>
              </a:rPr>
              <a:t>ac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ón</a:t>
            </a:r>
            <a:r>
              <a:rPr sz="1200" spc="2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 </a:t>
            </a:r>
            <a:r>
              <a:rPr sz="1200" spc="-4" dirty="0" smtClean="0">
                <a:latin typeface="Verdana"/>
                <a:cs typeface="Verdana"/>
              </a:rPr>
              <a:t>pu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nt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s.</a:t>
            </a:r>
            <a:endParaRPr sz="1200">
              <a:latin typeface="Verdana"/>
              <a:cs typeface="Verdana"/>
            </a:endParaRPr>
          </a:p>
          <a:p>
            <a:pPr marL="12700" marR="15082">
              <a:lnSpc>
                <a:spcPts val="1405"/>
              </a:lnSpc>
            </a:pPr>
            <a:r>
              <a:rPr sz="1800" spc="0" baseline="-2285" dirty="0" smtClean="0">
                <a:latin typeface="Verdana"/>
                <a:cs typeface="Verdana"/>
              </a:rPr>
              <a:t>El</a:t>
            </a:r>
            <a:r>
              <a:rPr sz="1800" spc="-9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fo</a:t>
            </a:r>
            <a:r>
              <a:rPr sz="1800" spc="4" baseline="-2285" dirty="0" smtClean="0">
                <a:latin typeface="Verdana"/>
                <a:cs typeface="Verdana"/>
              </a:rPr>
              <a:t>r</a:t>
            </a:r>
            <a:r>
              <a:rPr sz="1800" spc="-4" baseline="-2285" dirty="0" smtClean="0">
                <a:latin typeface="Verdana"/>
                <a:cs typeface="Verdana"/>
              </a:rPr>
              <a:t>t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4" baseline="-2285" dirty="0" smtClean="0">
                <a:latin typeface="Verdana"/>
                <a:cs typeface="Verdana"/>
              </a:rPr>
              <a:t>l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c</a:t>
            </a:r>
            <a:r>
              <a:rPr sz="1800" spc="-4" baseline="-2285" dirty="0" smtClean="0">
                <a:latin typeface="Verdana"/>
                <a:cs typeface="Verdana"/>
              </a:rPr>
              <a:t>i</a:t>
            </a:r>
            <a:r>
              <a:rPr sz="1800" spc="0" baseline="-2285" dirty="0" smtClean="0">
                <a:latin typeface="Verdana"/>
                <a:cs typeface="Verdana"/>
              </a:rPr>
              <a:t>m</a:t>
            </a:r>
            <a:r>
              <a:rPr sz="1800" spc="-9" baseline="-2285" dirty="0" smtClean="0">
                <a:latin typeface="Verdana"/>
                <a:cs typeface="Verdana"/>
              </a:rPr>
              <a:t>i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-4" baseline="-2285" dirty="0" smtClean="0">
                <a:latin typeface="Verdana"/>
                <a:cs typeface="Verdana"/>
              </a:rPr>
              <a:t>nt</a:t>
            </a:r>
            <a:r>
              <a:rPr sz="1800" spc="0" baseline="-2285" dirty="0" smtClean="0">
                <a:latin typeface="Verdana"/>
                <a:cs typeface="Verdana"/>
              </a:rPr>
              <a:t>o </a:t>
            </a:r>
            <a:r>
              <a:rPr sz="1800" spc="-4" baseline="-2285" dirty="0" smtClean="0">
                <a:latin typeface="Verdana"/>
                <a:cs typeface="Verdana"/>
              </a:rPr>
              <a:t>d</a:t>
            </a:r>
            <a:r>
              <a:rPr sz="1800" spc="0" baseline="-2285" dirty="0" smtClean="0">
                <a:latin typeface="Verdana"/>
                <a:cs typeface="Verdana"/>
              </a:rPr>
              <a:t>e</a:t>
            </a:r>
            <a:r>
              <a:rPr sz="1800" spc="14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19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p</a:t>
            </a:r>
            <a:r>
              <a:rPr sz="1800" spc="0" baseline="-2285" dirty="0" smtClean="0">
                <a:latin typeface="Verdana"/>
                <a:cs typeface="Verdana"/>
              </a:rPr>
              <a:t>o</a:t>
            </a:r>
            <a:r>
              <a:rPr sz="1800" spc="-4" baseline="-2285" dirty="0" smtClean="0">
                <a:latin typeface="Verdana"/>
                <a:cs typeface="Verdana"/>
              </a:rPr>
              <a:t>li</a:t>
            </a:r>
            <a:r>
              <a:rPr sz="1800" spc="0" baseline="-2285" dirty="0" smtClean="0">
                <a:latin typeface="Verdana"/>
                <a:cs typeface="Verdana"/>
              </a:rPr>
              <a:t>c</a:t>
            </a:r>
            <a:r>
              <a:rPr sz="1800" spc="-4" baseline="-2285" dirty="0" smtClean="0">
                <a:latin typeface="Verdana"/>
                <a:cs typeface="Verdana"/>
              </a:rPr>
              <a:t>í</a:t>
            </a:r>
            <a:r>
              <a:rPr sz="1800" spc="0" baseline="-2285" dirty="0" smtClean="0">
                <a:latin typeface="Verdana"/>
                <a:cs typeface="Verdana"/>
              </a:rPr>
              <a:t>a.</a:t>
            </a:r>
            <a:endParaRPr sz="1200">
              <a:latin typeface="Verdana"/>
              <a:cs typeface="Verdana"/>
            </a:endParaRPr>
          </a:p>
          <a:p>
            <a:pPr marL="12700" marR="708995">
              <a:lnSpc>
                <a:spcPts val="1440"/>
              </a:lnSpc>
              <a:spcBef>
                <a:spcPts val="36"/>
              </a:spcBef>
            </a:pPr>
            <a:r>
              <a:rPr sz="1200" spc="0" dirty="0" smtClean="0">
                <a:latin typeface="Verdana"/>
                <a:cs typeface="Verdana"/>
              </a:rPr>
              <a:t>El</a:t>
            </a:r>
            <a:r>
              <a:rPr sz="1200" spc="-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fomen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o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9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4" dirty="0" smtClean="0">
                <a:latin typeface="Verdana"/>
                <a:cs typeface="Verdana"/>
              </a:rPr>
              <a:t>o</a:t>
            </a:r>
            <a:r>
              <a:rPr sz="1200" spc="-4" dirty="0" smtClean="0">
                <a:latin typeface="Verdana"/>
                <a:cs typeface="Verdana"/>
              </a:rPr>
              <a:t>du</a:t>
            </a:r>
            <a:r>
              <a:rPr sz="1200" spc="0" dirty="0" smtClean="0">
                <a:latin typeface="Verdana"/>
                <a:cs typeface="Verdana"/>
              </a:rPr>
              <a:t>cc</a:t>
            </a:r>
            <a:r>
              <a:rPr sz="1200" spc="-9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ón</a:t>
            </a:r>
            <a:r>
              <a:rPr sz="1200" spc="1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ene</a:t>
            </a:r>
            <a:r>
              <a:rPr sz="1200" spc="4" dirty="0" smtClean="0">
                <a:latin typeface="Verdana"/>
                <a:cs typeface="Verdana"/>
              </a:rPr>
              <a:t>r</a:t>
            </a:r>
            <a:r>
              <a:rPr sz="1200" spc="-4" dirty="0" smtClean="0">
                <a:latin typeface="Verdana"/>
                <a:cs typeface="Verdana"/>
              </a:rPr>
              <a:t>gí</a:t>
            </a:r>
            <a:r>
              <a:rPr sz="1200" spc="0" dirty="0" smtClean="0">
                <a:latin typeface="Verdana"/>
                <a:cs typeface="Verdana"/>
              </a:rPr>
              <a:t>a 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4" dirty="0" smtClean="0">
                <a:latin typeface="Verdana"/>
                <a:cs typeface="Verdana"/>
              </a:rPr>
              <a:t>é</a:t>
            </a:r>
            <a:r>
              <a:rPr sz="1200" spc="0" dirty="0" smtClean="0">
                <a:latin typeface="Verdana"/>
                <a:cs typeface="Verdana"/>
              </a:rPr>
              <a:t>c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rica; sobre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o,</a:t>
            </a:r>
            <a:r>
              <a:rPr sz="1200" spc="2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g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n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rada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0" dirty="0" smtClean="0">
                <a:latin typeface="Verdana"/>
                <a:cs typeface="Verdana"/>
              </a:rPr>
              <a:t>or f</a:t>
            </a:r>
            <a:r>
              <a:rPr sz="1200" spc="-4" dirty="0" smtClean="0">
                <a:latin typeface="Verdana"/>
                <a:cs typeface="Verdana"/>
              </a:rPr>
              <a:t>u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nt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s r</a:t>
            </a:r>
            <a:r>
              <a:rPr sz="1200" spc="9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n</a:t>
            </a:r>
            <a:r>
              <a:rPr sz="1200" spc="0" dirty="0" smtClean="0">
                <a:latin typeface="Verdana"/>
                <a:cs typeface="Verdana"/>
              </a:rPr>
              <a:t>ov</a:t>
            </a:r>
            <a:r>
              <a:rPr sz="1200" spc="-4" dirty="0" smtClean="0">
                <a:latin typeface="Verdana"/>
                <a:cs typeface="Verdana"/>
              </a:rPr>
              <a:t>abl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s.</a:t>
            </a:r>
            <a:endParaRPr sz="1200">
              <a:latin typeface="Verdana"/>
              <a:cs typeface="Verdana"/>
            </a:endParaRPr>
          </a:p>
          <a:p>
            <a:pPr marL="12700" marR="15082">
              <a:lnSpc>
                <a:spcPts val="1405"/>
              </a:lnSpc>
            </a:pPr>
            <a:r>
              <a:rPr sz="1800" spc="4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14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4" baseline="-2285" dirty="0" smtClean="0">
                <a:latin typeface="Verdana"/>
                <a:cs typeface="Verdana"/>
              </a:rPr>
              <a:t>p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rt</a:t>
            </a:r>
            <a:r>
              <a:rPr sz="1800" spc="-4" baseline="-2285" dirty="0" smtClean="0">
                <a:latin typeface="Verdana"/>
                <a:cs typeface="Verdana"/>
              </a:rPr>
              <a:t>u</a:t>
            </a:r>
            <a:r>
              <a:rPr sz="1800" spc="0" baseline="-2285" dirty="0" smtClean="0">
                <a:latin typeface="Verdana"/>
                <a:cs typeface="Verdana"/>
              </a:rPr>
              <a:t>ra</a:t>
            </a:r>
            <a:r>
              <a:rPr sz="1800" spc="25" baseline="-2285" dirty="0" smtClean="0">
                <a:latin typeface="Verdana"/>
                <a:cs typeface="Verdana"/>
              </a:rPr>
              <a:t> 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n el se</a:t>
            </a:r>
            <a:r>
              <a:rPr sz="1800" spc="4" baseline="-2285" dirty="0" smtClean="0">
                <a:latin typeface="Verdana"/>
                <a:cs typeface="Verdana"/>
              </a:rPr>
              <a:t>r</a:t>
            </a:r>
            <a:r>
              <a:rPr sz="1800" spc="0" baseline="-2285" dirty="0" smtClean="0">
                <a:latin typeface="Verdana"/>
                <a:cs typeface="Verdana"/>
              </a:rPr>
              <a:t>v</a:t>
            </a:r>
            <a:r>
              <a:rPr sz="1800" spc="-4" baseline="-2285" dirty="0" smtClean="0">
                <a:latin typeface="Verdana"/>
                <a:cs typeface="Verdana"/>
              </a:rPr>
              <a:t>i</a:t>
            </a:r>
            <a:r>
              <a:rPr sz="1800" spc="0" baseline="-2285" dirty="0" smtClean="0">
                <a:latin typeface="Verdana"/>
                <a:cs typeface="Verdana"/>
              </a:rPr>
              <a:t>c</a:t>
            </a:r>
            <a:r>
              <a:rPr sz="1800" spc="-4" baseline="-2285" dirty="0" smtClean="0">
                <a:latin typeface="Verdana"/>
                <a:cs typeface="Verdana"/>
              </a:rPr>
              <a:t>i</a:t>
            </a:r>
            <a:r>
              <a:rPr sz="1800" spc="0" baseline="-2285" dirty="0" smtClean="0">
                <a:latin typeface="Verdana"/>
                <a:cs typeface="Verdana"/>
              </a:rPr>
              <a:t>o </a:t>
            </a:r>
            <a:r>
              <a:rPr sz="1800" spc="-4" baseline="-2285" dirty="0" smtClean="0">
                <a:latin typeface="Verdana"/>
                <a:cs typeface="Verdana"/>
              </a:rPr>
              <a:t>d</a:t>
            </a:r>
            <a:r>
              <a:rPr sz="1800" spc="0" baseline="-2285" dirty="0" smtClean="0">
                <a:latin typeface="Verdana"/>
                <a:cs typeface="Verdana"/>
              </a:rPr>
              <a:t>e</a:t>
            </a:r>
            <a:r>
              <a:rPr sz="1800" spc="4" baseline="-2285" dirty="0" smtClean="0">
                <a:latin typeface="Verdana"/>
                <a:cs typeface="Verdana"/>
              </a:rPr>
              <a:t> </a:t>
            </a:r>
            <a:r>
              <a:rPr sz="1800" spc="-9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as</a:t>
            </a:r>
            <a:r>
              <a:rPr sz="1800" spc="19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t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-4" baseline="-2285" dirty="0" smtClean="0">
                <a:latin typeface="Verdana"/>
                <a:cs typeface="Verdana"/>
              </a:rPr>
              <a:t>l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com</a:t>
            </a:r>
            <a:r>
              <a:rPr sz="1800" spc="-4" baseline="-2285" dirty="0" smtClean="0">
                <a:latin typeface="Verdana"/>
                <a:cs typeface="Verdana"/>
              </a:rPr>
              <a:t>uni</a:t>
            </a:r>
            <a:r>
              <a:rPr sz="1800" spc="0" baseline="-2285" dirty="0" smtClean="0">
                <a:latin typeface="Verdana"/>
                <a:cs typeface="Verdana"/>
              </a:rPr>
              <a:t>ca</a:t>
            </a:r>
            <a:r>
              <a:rPr sz="1800" spc="-4" baseline="-2285" dirty="0" smtClean="0">
                <a:latin typeface="Verdana"/>
                <a:cs typeface="Verdana"/>
              </a:rPr>
              <a:t>ci</a:t>
            </a:r>
            <a:r>
              <a:rPr sz="1800" spc="0" baseline="-2285" dirty="0" smtClean="0">
                <a:latin typeface="Verdana"/>
                <a:cs typeface="Verdana"/>
              </a:rPr>
              <a:t>o</a:t>
            </a:r>
            <a:r>
              <a:rPr sz="1800" spc="-4" baseline="-2285" dirty="0" smtClean="0">
                <a:latin typeface="Verdana"/>
                <a:cs typeface="Verdana"/>
              </a:rPr>
              <a:t>n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  <a:p>
            <a:pPr marL="12700" marR="15082">
              <a:lnSpc>
                <a:spcPts val="1440"/>
              </a:lnSpc>
              <a:spcBef>
                <a:spcPts val="1"/>
              </a:spcBef>
            </a:pPr>
            <a:r>
              <a:rPr sz="1800" spc="4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14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4" baseline="-2285" dirty="0" smtClean="0">
                <a:latin typeface="Verdana"/>
                <a:cs typeface="Verdana"/>
              </a:rPr>
              <a:t>p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rt</a:t>
            </a:r>
            <a:r>
              <a:rPr sz="1800" spc="-4" baseline="-2285" dirty="0" smtClean="0">
                <a:latin typeface="Verdana"/>
                <a:cs typeface="Verdana"/>
              </a:rPr>
              <a:t>u</a:t>
            </a:r>
            <a:r>
              <a:rPr sz="1800" spc="0" baseline="-2285" dirty="0" smtClean="0">
                <a:latin typeface="Verdana"/>
                <a:cs typeface="Verdana"/>
              </a:rPr>
              <a:t>ra</a:t>
            </a:r>
            <a:r>
              <a:rPr sz="1800" spc="25" baseline="-2285" dirty="0" smtClean="0">
                <a:latin typeface="Verdana"/>
                <a:cs typeface="Verdana"/>
              </a:rPr>
              <a:t> 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n </a:t>
            </a:r>
            <a:r>
              <a:rPr sz="1800" spc="-9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os seg</a:t>
            </a:r>
            <a:r>
              <a:rPr sz="1800" spc="-4" baseline="-2285" dirty="0" smtClean="0">
                <a:latin typeface="Verdana"/>
                <a:cs typeface="Verdana"/>
              </a:rPr>
              <a:t>u</a:t>
            </a:r>
            <a:r>
              <a:rPr sz="1800" spc="0" baseline="-2285" dirty="0" smtClean="0">
                <a:latin typeface="Verdana"/>
                <a:cs typeface="Verdana"/>
              </a:rPr>
              <a:t>r</a:t>
            </a:r>
            <a:r>
              <a:rPr sz="1800" spc="4" baseline="-2285" dirty="0" smtClean="0">
                <a:latin typeface="Verdana"/>
                <a:cs typeface="Verdana"/>
              </a:rPr>
              <a:t>o</a:t>
            </a:r>
            <a:r>
              <a:rPr sz="1800" spc="0" baseline="-2285" dirty="0" smtClean="0">
                <a:latin typeface="Verdana"/>
                <a:cs typeface="Verdana"/>
              </a:rPr>
              <a:t>s.</a:t>
            </a:r>
            <a:endParaRPr sz="1200">
              <a:latin typeface="Verdana"/>
              <a:cs typeface="Verdana"/>
            </a:endParaRPr>
          </a:p>
          <a:p>
            <a:pPr marL="12700" marR="15082">
              <a:lnSpc>
                <a:spcPts val="1440"/>
              </a:lnSpc>
            </a:pPr>
            <a:r>
              <a:rPr sz="1800" spc="0" baseline="-2285" dirty="0" smtClean="0">
                <a:latin typeface="Verdana"/>
                <a:cs typeface="Verdana"/>
              </a:rPr>
              <a:t>El</a:t>
            </a:r>
            <a:r>
              <a:rPr sz="1800" spc="-9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ac</a:t>
            </a:r>
            <a:r>
              <a:rPr sz="1800" spc="-4" baseline="-2285" dirty="0" smtClean="0">
                <a:latin typeface="Verdana"/>
                <a:cs typeface="Verdana"/>
              </a:rPr>
              <a:t>c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sos a</a:t>
            </a:r>
            <a:r>
              <a:rPr sz="1800" spc="9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t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c</a:t>
            </a:r>
            <a:r>
              <a:rPr sz="1800" spc="-4" baseline="-2285" dirty="0" smtClean="0">
                <a:latin typeface="Verdana"/>
                <a:cs typeface="Verdana"/>
              </a:rPr>
              <a:t>n</a:t>
            </a:r>
            <a:r>
              <a:rPr sz="1800" spc="0" baseline="-2285" dirty="0" smtClean="0">
                <a:latin typeface="Verdana"/>
                <a:cs typeface="Verdana"/>
              </a:rPr>
              <a:t>o</a:t>
            </a:r>
            <a:r>
              <a:rPr sz="1800" spc="-4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o</a:t>
            </a:r>
            <a:r>
              <a:rPr sz="1800" spc="-4" baseline="-2285" dirty="0" smtClean="0">
                <a:latin typeface="Verdana"/>
                <a:cs typeface="Verdana"/>
              </a:rPr>
              <a:t>gí</a:t>
            </a:r>
            <a:r>
              <a:rPr sz="1800" spc="0" baseline="-2285" dirty="0" smtClean="0">
                <a:latin typeface="Verdana"/>
                <a:cs typeface="Verdana"/>
              </a:rPr>
              <a:t>as</a:t>
            </a:r>
            <a:r>
              <a:rPr sz="1800" spc="19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digit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4" baseline="-2285" dirty="0" smtClean="0">
                <a:latin typeface="Verdana"/>
                <a:cs typeface="Verdana"/>
              </a:rPr>
              <a:t>l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s.</a:t>
            </a:r>
            <a:endParaRPr sz="1200">
              <a:latin typeface="Verdana"/>
              <a:cs typeface="Verdana"/>
            </a:endParaRPr>
          </a:p>
          <a:p>
            <a:pPr marL="12700" marR="15082">
              <a:lnSpc>
                <a:spcPts val="1440"/>
              </a:lnSpc>
            </a:pPr>
            <a:r>
              <a:rPr sz="1800" spc="4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14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s</a:t>
            </a:r>
            <a:r>
              <a:rPr sz="1800" spc="-4" baseline="-2285" dirty="0" smtClean="0">
                <a:latin typeface="Verdana"/>
                <a:cs typeface="Verdana"/>
              </a:rPr>
              <a:t>i</a:t>
            </a:r>
            <a:r>
              <a:rPr sz="1800" spc="0" baseline="-2285" dirty="0" smtClean="0">
                <a:latin typeface="Verdana"/>
                <a:cs typeface="Verdana"/>
              </a:rPr>
              <a:t>m</a:t>
            </a:r>
            <a:r>
              <a:rPr sz="1800" spc="-4" baseline="-2285" dirty="0" smtClean="0">
                <a:latin typeface="Verdana"/>
                <a:cs typeface="Verdana"/>
              </a:rPr>
              <a:t>pli</a:t>
            </a:r>
            <a:r>
              <a:rPr sz="1800" spc="0" baseline="-2285" dirty="0" smtClean="0">
                <a:latin typeface="Verdana"/>
                <a:cs typeface="Verdana"/>
              </a:rPr>
              <a:t>f</a:t>
            </a:r>
            <a:r>
              <a:rPr sz="1800" spc="-4" baseline="-2285" dirty="0" smtClean="0">
                <a:latin typeface="Verdana"/>
                <a:cs typeface="Verdana"/>
              </a:rPr>
              <a:t>i</a:t>
            </a:r>
            <a:r>
              <a:rPr sz="1800" spc="0" baseline="-2285" dirty="0" smtClean="0">
                <a:latin typeface="Verdana"/>
                <a:cs typeface="Verdana"/>
              </a:rPr>
              <a:t>ca</a:t>
            </a:r>
            <a:r>
              <a:rPr sz="1800" spc="-4" baseline="-2285" dirty="0" smtClean="0">
                <a:latin typeface="Verdana"/>
                <a:cs typeface="Verdana"/>
              </a:rPr>
              <a:t>ci</a:t>
            </a:r>
            <a:r>
              <a:rPr sz="1800" spc="0" baseline="-2285" dirty="0" smtClean="0">
                <a:latin typeface="Verdana"/>
                <a:cs typeface="Verdana"/>
              </a:rPr>
              <a:t>ón</a:t>
            </a:r>
            <a:r>
              <a:rPr sz="1800" spc="19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d</a:t>
            </a:r>
            <a:r>
              <a:rPr sz="1800" spc="0" baseline="-2285" dirty="0" smtClean="0">
                <a:latin typeface="Verdana"/>
                <a:cs typeface="Verdana"/>
              </a:rPr>
              <a:t>e</a:t>
            </a:r>
            <a:r>
              <a:rPr sz="1800" spc="14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os </a:t>
            </a:r>
            <a:r>
              <a:rPr sz="1800" spc="-4" baseline="-2285" dirty="0" smtClean="0">
                <a:latin typeface="Verdana"/>
                <a:cs typeface="Verdana"/>
              </a:rPr>
              <a:t>t</a:t>
            </a:r>
            <a:r>
              <a:rPr sz="1800" spc="0" baseline="-2285" dirty="0" smtClean="0">
                <a:latin typeface="Verdana"/>
                <a:cs typeface="Verdana"/>
              </a:rPr>
              <a:t>rám</a:t>
            </a:r>
            <a:r>
              <a:rPr sz="1800" spc="-4" baseline="-2285" dirty="0" smtClean="0">
                <a:latin typeface="Verdana"/>
                <a:cs typeface="Verdana"/>
              </a:rPr>
              <a:t>it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s</a:t>
            </a:r>
            <a:r>
              <a:rPr sz="1800" spc="9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bu</a:t>
            </a:r>
            <a:r>
              <a:rPr sz="1800" spc="0" baseline="-2285" dirty="0" smtClean="0">
                <a:latin typeface="Verdana"/>
                <a:cs typeface="Verdana"/>
              </a:rPr>
              <a:t>r</a:t>
            </a:r>
            <a:r>
              <a:rPr sz="1800" spc="4" baseline="-2285" dirty="0" smtClean="0">
                <a:latin typeface="Verdana"/>
                <a:cs typeface="Verdana"/>
              </a:rPr>
              <a:t>o</a:t>
            </a:r>
            <a:r>
              <a:rPr sz="1800" spc="0" baseline="-2285" dirty="0" smtClean="0">
                <a:latin typeface="Verdana"/>
                <a:cs typeface="Verdana"/>
              </a:rPr>
              <a:t>crá</a:t>
            </a:r>
            <a:r>
              <a:rPr sz="1800" spc="-4" baseline="-2285" dirty="0" smtClean="0">
                <a:latin typeface="Verdana"/>
                <a:cs typeface="Verdana"/>
              </a:rPr>
              <a:t>ti</a:t>
            </a:r>
            <a:r>
              <a:rPr sz="1800" spc="0" baseline="-2285" dirty="0" smtClean="0">
                <a:latin typeface="Verdana"/>
                <a:cs typeface="Verdana"/>
              </a:rPr>
              <a:t>cos</a:t>
            </a:r>
            <a:r>
              <a:rPr sz="1800" spc="9" baseline="-2285" dirty="0" smtClean="0">
                <a:latin typeface="Verdana"/>
                <a:cs typeface="Verdana"/>
              </a:rPr>
              <a:t> (</a:t>
            </a:r>
            <a:r>
              <a:rPr sz="1800" spc="0" baseline="-2285" dirty="0" smtClean="0">
                <a:latin typeface="Verdana"/>
                <a:cs typeface="Verdana"/>
              </a:rPr>
              <a:t>Doi</a:t>
            </a:r>
            <a:r>
              <a:rPr sz="1800" spc="-4" baseline="-2285" dirty="0" smtClean="0">
                <a:latin typeface="Verdana"/>
                <a:cs typeface="Verdana"/>
              </a:rPr>
              <a:t>n</a:t>
            </a:r>
            <a:r>
              <a:rPr sz="1800" spc="0" baseline="-2285" dirty="0" smtClean="0">
                <a:latin typeface="Verdana"/>
                <a:cs typeface="Verdana"/>
              </a:rPr>
              <a:t>g</a:t>
            </a:r>
            <a:r>
              <a:rPr sz="1800" spc="19" baseline="-2285" dirty="0" smtClean="0">
                <a:latin typeface="Verdana"/>
                <a:cs typeface="Verdana"/>
              </a:rPr>
              <a:t> </a:t>
            </a:r>
            <a:r>
              <a:rPr sz="1800" spc="4" baseline="-2285" dirty="0" smtClean="0">
                <a:latin typeface="Verdana"/>
                <a:cs typeface="Verdana"/>
              </a:rPr>
              <a:t>B</a:t>
            </a:r>
            <a:r>
              <a:rPr sz="1800" spc="-4" baseline="-2285" dirty="0" smtClean="0">
                <a:latin typeface="Verdana"/>
                <a:cs typeface="Verdana"/>
              </a:rPr>
              <a:t>u</a:t>
            </a:r>
            <a:r>
              <a:rPr sz="1800" spc="0" baseline="-2285" dirty="0" smtClean="0">
                <a:latin typeface="Verdana"/>
                <a:cs typeface="Verdana"/>
              </a:rPr>
              <a:t>s</a:t>
            </a:r>
            <a:r>
              <a:rPr sz="1800" spc="-4" baseline="-2285" dirty="0" smtClean="0">
                <a:latin typeface="Verdana"/>
                <a:cs typeface="Verdana"/>
              </a:rPr>
              <a:t>in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ss</a:t>
            </a:r>
            <a:r>
              <a:rPr sz="1800" spc="-4" baseline="-2285" dirty="0" smtClean="0">
                <a:latin typeface="Verdana"/>
                <a:cs typeface="Verdana"/>
              </a:rPr>
              <a:t>)</a:t>
            </a:r>
            <a:r>
              <a:rPr sz="1800" spc="0" baseline="-2285" dirty="0" smtClean="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  <a:p>
            <a:pPr marL="1955914" marR="2640458" algn="ctr">
              <a:lnSpc>
                <a:spcPct val="101277"/>
              </a:lnSpc>
              <a:spcBef>
                <a:spcPts val="492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0876" y="2882025"/>
            <a:ext cx="103276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sz="12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2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39"/>
              </a:spcBef>
            </a:pPr>
            <a:r>
              <a:rPr sz="12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0876" y="3613545"/>
            <a:ext cx="10327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sz="12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0876" y="3979559"/>
            <a:ext cx="103276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sz="12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2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39"/>
              </a:spcBef>
            </a:pPr>
            <a:r>
              <a:rPr sz="12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876" y="4528199"/>
            <a:ext cx="10327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sz="12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876" y="4893959"/>
            <a:ext cx="103276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sz="12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2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39"/>
              </a:spcBef>
            </a:pPr>
            <a:r>
              <a:rPr sz="12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876" y="5442980"/>
            <a:ext cx="103276" cy="726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sz="12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2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39"/>
              </a:spcBef>
            </a:pPr>
            <a:r>
              <a:rPr sz="12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2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105"/>
              </a:spcBef>
            </a:pPr>
            <a:r>
              <a:rPr sz="12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2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105"/>
              </a:spcBef>
            </a:pPr>
            <a:r>
              <a:rPr sz="12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8129" y="6392579"/>
            <a:ext cx="98622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000" spc="-3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000" spc="9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58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47419" y="361598"/>
            <a:ext cx="7678905" cy="4704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6094" marR="932933" algn="ctr">
              <a:lnSpc>
                <a:spcPts val="3629"/>
              </a:lnSpc>
              <a:spcBef>
                <a:spcPts val="181"/>
              </a:spcBef>
            </a:pP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I</a:t>
            </a:r>
            <a:r>
              <a:rPr sz="3600" b="1" spc="4" dirty="0" smtClean="0">
                <a:solidFill>
                  <a:srgbClr val="171B73"/>
                </a:solidFill>
                <a:latin typeface="Times New Roman"/>
                <a:cs typeface="Times New Roman"/>
              </a:rPr>
              <a:t>m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pacto</a:t>
            </a:r>
            <a:r>
              <a:rPr sz="3600" b="1" spc="10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3600" b="1" spc="-34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r>
              <a:rPr sz="3600" b="1" spc="-125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TLC</a:t>
            </a:r>
            <a:r>
              <a:rPr sz="3600" b="1" spc="12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4" dirty="0" smtClean="0">
                <a:solidFill>
                  <a:srgbClr val="171B73"/>
                </a:solidFill>
                <a:latin typeface="Times New Roman"/>
                <a:cs typeface="Times New Roman"/>
              </a:rPr>
              <a:t>f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i</a:t>
            </a:r>
            <a:r>
              <a:rPr sz="3600" b="1" spc="121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mad</a:t>
            </a:r>
            <a:r>
              <a:rPr sz="3600" b="1" spc="4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r>
              <a:rPr sz="3600" b="1" spc="656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por</a:t>
            </a:r>
            <a:endParaRPr sz="3600">
              <a:latin typeface="Times New Roman"/>
              <a:cs typeface="Times New Roman"/>
            </a:endParaRPr>
          </a:p>
          <a:p>
            <a:pPr marL="2583688" marR="3011397" algn="ctr">
              <a:lnSpc>
                <a:spcPct val="95825"/>
              </a:lnSpc>
            </a:pP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</a:t>
            </a:r>
            <a:r>
              <a:rPr sz="3600" b="1" spc="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ta</a:t>
            </a:r>
            <a:r>
              <a:rPr sz="3600" b="1" spc="9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Rica</a:t>
            </a:r>
            <a:endParaRPr sz="3600">
              <a:latin typeface="Times New Roman"/>
              <a:cs typeface="Times New Roman"/>
            </a:endParaRPr>
          </a:p>
          <a:p>
            <a:pPr marL="12700" marR="71771">
              <a:lnSpc>
                <a:spcPct val="100062"/>
              </a:lnSpc>
              <a:spcBef>
                <a:spcPts val="2155"/>
              </a:spcBef>
            </a:pPr>
            <a:r>
              <a:rPr sz="1600" spc="-4" dirty="0" smtClean="0">
                <a:latin typeface="Verdana"/>
                <a:cs typeface="Verdana"/>
              </a:rPr>
              <a:t>D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2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ac</a:t>
            </a:r>
            <a:r>
              <a:rPr sz="1600" spc="-4" dirty="0" smtClean="0">
                <a:latin typeface="Verdana"/>
                <a:cs typeface="Verdana"/>
              </a:rPr>
              <a:t>u</a:t>
            </a:r>
            <a:r>
              <a:rPr sz="1600" spc="0" dirty="0" smtClean="0">
                <a:latin typeface="Verdana"/>
                <a:cs typeface="Verdana"/>
              </a:rPr>
              <a:t>erdo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con</a:t>
            </a:r>
            <a:r>
              <a:rPr sz="1600" spc="-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r>
              <a:rPr sz="1600" spc="-2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Mi</a:t>
            </a:r>
            <a:r>
              <a:rPr sz="1600" spc="-4" dirty="0" smtClean="0">
                <a:latin typeface="Verdana"/>
                <a:cs typeface="Verdana"/>
              </a:rPr>
              <a:t>ni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er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2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erc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3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Ext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rior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10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 Promotora</a:t>
            </a:r>
            <a:r>
              <a:rPr sz="1600" spc="-3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 C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erc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5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Ext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rior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(</a:t>
            </a:r>
            <a:r>
              <a:rPr sz="1600" spc="-4" dirty="0" smtClean="0">
                <a:latin typeface="Verdana"/>
                <a:cs typeface="Verdana"/>
              </a:rPr>
              <a:t>PR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OMER)</a:t>
            </a:r>
            <a:r>
              <a:rPr sz="1600" spc="-76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os</a:t>
            </a:r>
            <a:r>
              <a:rPr sz="1600" spc="17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ratados</a:t>
            </a:r>
            <a:r>
              <a:rPr sz="1600" spc="-3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li</a:t>
            </a:r>
            <a:r>
              <a:rPr sz="1600" spc="0" dirty="0" smtClean="0">
                <a:latin typeface="Verdana"/>
                <a:cs typeface="Verdana"/>
              </a:rPr>
              <a:t>bre</a:t>
            </a:r>
            <a:r>
              <a:rPr sz="1600" spc="-1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erc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2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fir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ad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s con M</a:t>
            </a:r>
            <a:r>
              <a:rPr sz="1600" spc="-4" dirty="0" smtClean="0">
                <a:latin typeface="Verdana"/>
                <a:cs typeface="Verdana"/>
              </a:rPr>
              <a:t>é</a:t>
            </a:r>
            <a:r>
              <a:rPr sz="1600" spc="0" dirty="0" smtClean="0">
                <a:latin typeface="Verdana"/>
                <a:cs typeface="Verdana"/>
              </a:rPr>
              <a:t>xi</a:t>
            </a:r>
            <a:r>
              <a:rPr sz="1600" spc="-9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25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(</a:t>
            </a:r>
            <a:r>
              <a:rPr sz="1600" spc="0" dirty="0" smtClean="0">
                <a:latin typeface="Verdana"/>
                <a:cs typeface="Verdana"/>
              </a:rPr>
              <a:t>1</a:t>
            </a:r>
            <a:r>
              <a:rPr sz="1600" spc="4" dirty="0" smtClean="0">
                <a:latin typeface="Verdana"/>
                <a:cs typeface="Verdana"/>
              </a:rPr>
              <a:t>9</a:t>
            </a:r>
            <a:r>
              <a:rPr sz="1600" spc="0" dirty="0" smtClean="0">
                <a:latin typeface="Verdana"/>
                <a:cs typeface="Verdana"/>
              </a:rPr>
              <a:t>9</a:t>
            </a:r>
            <a:r>
              <a:rPr sz="1600" spc="4" dirty="0" smtClean="0">
                <a:latin typeface="Verdana"/>
                <a:cs typeface="Verdana"/>
              </a:rPr>
              <a:t>5</a:t>
            </a:r>
            <a:r>
              <a:rPr sz="1600" spc="-4" dirty="0" smtClean="0">
                <a:latin typeface="Verdana"/>
                <a:cs typeface="Verdana"/>
              </a:rPr>
              <a:t>)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1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Canadá</a:t>
            </a:r>
            <a:r>
              <a:rPr sz="1600" spc="-50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(</a:t>
            </a:r>
            <a:r>
              <a:rPr sz="1600" spc="0" dirty="0" smtClean="0">
                <a:latin typeface="Verdana"/>
                <a:cs typeface="Verdana"/>
              </a:rPr>
              <a:t>2</a:t>
            </a:r>
            <a:r>
              <a:rPr sz="1600" spc="4" dirty="0" smtClean="0">
                <a:latin typeface="Verdana"/>
                <a:cs typeface="Verdana"/>
              </a:rPr>
              <a:t>0</a:t>
            </a:r>
            <a:r>
              <a:rPr sz="1600" spc="0" dirty="0" smtClean="0">
                <a:latin typeface="Verdana"/>
                <a:cs typeface="Verdana"/>
              </a:rPr>
              <a:t>0</a:t>
            </a:r>
            <a:r>
              <a:rPr sz="1600" spc="25" dirty="0" smtClean="0">
                <a:latin typeface="Verdana"/>
                <a:cs typeface="Verdana"/>
              </a:rPr>
              <a:t>2</a:t>
            </a:r>
            <a:r>
              <a:rPr sz="1600" spc="-4" dirty="0" smtClean="0">
                <a:latin typeface="Verdana"/>
                <a:cs typeface="Verdana"/>
              </a:rPr>
              <a:t>)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2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Ch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10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(</a:t>
            </a:r>
            <a:r>
              <a:rPr sz="1600" spc="0" dirty="0" smtClean="0">
                <a:latin typeface="Verdana"/>
                <a:cs typeface="Verdana"/>
              </a:rPr>
              <a:t>2</a:t>
            </a:r>
            <a:r>
              <a:rPr sz="1600" spc="4" dirty="0" smtClean="0">
                <a:latin typeface="Verdana"/>
                <a:cs typeface="Verdana"/>
              </a:rPr>
              <a:t>0</a:t>
            </a:r>
            <a:r>
              <a:rPr sz="1600" spc="0" dirty="0" smtClean="0">
                <a:latin typeface="Verdana"/>
                <a:cs typeface="Verdana"/>
              </a:rPr>
              <a:t>0</a:t>
            </a:r>
            <a:r>
              <a:rPr sz="1600" spc="4" dirty="0" smtClean="0">
                <a:latin typeface="Verdana"/>
                <a:cs typeface="Verdana"/>
              </a:rPr>
              <a:t>2</a:t>
            </a:r>
            <a:r>
              <a:rPr sz="1600" spc="-4" dirty="0" smtClean="0">
                <a:latin typeface="Verdana"/>
                <a:cs typeface="Verdana"/>
              </a:rPr>
              <a:t>)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29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ep</a:t>
            </a:r>
            <a:r>
              <a:rPr sz="1600" spc="-4" dirty="0" smtClean="0">
                <a:latin typeface="Verdana"/>
                <a:cs typeface="Verdana"/>
              </a:rPr>
              <a:t>ú</a:t>
            </a:r>
            <a:r>
              <a:rPr sz="1600" spc="0" dirty="0" smtClean="0">
                <a:latin typeface="Verdana"/>
                <a:cs typeface="Verdana"/>
              </a:rPr>
              <a:t>b</a:t>
            </a:r>
            <a:r>
              <a:rPr sz="1600" spc="-4" dirty="0" smtClean="0">
                <a:latin typeface="Verdana"/>
                <a:cs typeface="Verdana"/>
              </a:rPr>
              <a:t>li</a:t>
            </a:r>
            <a:r>
              <a:rPr sz="1600" spc="0" dirty="0" smtClean="0">
                <a:latin typeface="Verdana"/>
                <a:cs typeface="Verdana"/>
              </a:rPr>
              <a:t>ca</a:t>
            </a:r>
            <a:r>
              <a:rPr sz="1600" spc="-10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D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4" dirty="0" smtClean="0">
                <a:latin typeface="Verdana"/>
                <a:cs typeface="Verdana"/>
              </a:rPr>
              <a:t>mi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ana (2</a:t>
            </a:r>
            <a:r>
              <a:rPr sz="1600" spc="4" dirty="0" smtClean="0">
                <a:latin typeface="Verdana"/>
                <a:cs typeface="Verdana"/>
              </a:rPr>
              <a:t>002</a:t>
            </a:r>
            <a:r>
              <a:rPr sz="1600" spc="0" dirty="0" smtClean="0">
                <a:latin typeface="Verdana"/>
                <a:cs typeface="Verdana"/>
              </a:rPr>
              <a:t>)</a:t>
            </a:r>
            <a:r>
              <a:rPr sz="1600" spc="-9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 CARICOM</a:t>
            </a:r>
            <a:r>
              <a:rPr sz="1600" spc="-6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(</a:t>
            </a:r>
            <a:r>
              <a:rPr sz="1600" spc="-4" dirty="0" smtClean="0">
                <a:latin typeface="Verdana"/>
                <a:cs typeface="Verdana"/>
              </a:rPr>
              <a:t>B</a:t>
            </a:r>
            <a:r>
              <a:rPr sz="1600" spc="0" dirty="0" smtClean="0">
                <a:latin typeface="Verdana"/>
                <a:cs typeface="Verdana"/>
              </a:rPr>
              <a:t>ar</a:t>
            </a:r>
            <a:r>
              <a:rPr sz="1600" spc="4" dirty="0" smtClean="0">
                <a:latin typeface="Verdana"/>
                <a:cs typeface="Verdana"/>
              </a:rPr>
              <a:t>b</a:t>
            </a:r>
            <a:r>
              <a:rPr sz="1600" spc="0" dirty="0" smtClean="0">
                <a:latin typeface="Verdana"/>
                <a:cs typeface="Verdana"/>
              </a:rPr>
              <a:t>ad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1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4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Guyana</a:t>
            </a:r>
            <a:r>
              <a:rPr sz="1600" spc="-4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Trin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dad</a:t>
            </a:r>
            <a:r>
              <a:rPr sz="1600" spc="-2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To</a:t>
            </a:r>
            <a:r>
              <a:rPr sz="1600" spc="4" dirty="0" smtClean="0">
                <a:latin typeface="Verdana"/>
                <a:cs typeface="Verdana"/>
              </a:rPr>
              <a:t>b</a:t>
            </a:r>
            <a:r>
              <a:rPr sz="1600" spc="0" dirty="0" smtClean="0">
                <a:latin typeface="Verdana"/>
                <a:cs typeface="Verdana"/>
              </a:rPr>
              <a:t>ag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;</a:t>
            </a:r>
            <a:r>
              <a:rPr sz="1600" spc="-46" dirty="0" smtClean="0">
                <a:latin typeface="Verdana"/>
                <a:cs typeface="Verdana"/>
              </a:rPr>
              <a:t> </a:t>
            </a:r>
            <a:r>
              <a:rPr sz="1600" spc="4" dirty="0" smtClean="0">
                <a:latin typeface="Verdana"/>
                <a:cs typeface="Verdana"/>
              </a:rPr>
              <a:t>2005</a:t>
            </a:r>
            <a:r>
              <a:rPr sz="1600" spc="0" dirty="0" smtClean="0">
                <a:latin typeface="Verdana"/>
                <a:cs typeface="Verdana"/>
              </a:rPr>
              <a:t>)</a:t>
            </a:r>
            <a:r>
              <a:rPr sz="1600" spc="-7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han con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ribu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do</a:t>
            </a:r>
            <a:r>
              <a:rPr sz="1600" spc="-4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ejo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ar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 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nvers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ón</a:t>
            </a:r>
            <a:r>
              <a:rPr sz="1600" spc="-3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cap</a:t>
            </a:r>
            <a:r>
              <a:rPr sz="1600" spc="-4" dirty="0" smtClean="0">
                <a:latin typeface="Verdana"/>
                <a:cs typeface="Verdana"/>
              </a:rPr>
              <a:t>it</a:t>
            </a:r>
            <a:r>
              <a:rPr sz="1600" spc="0" dirty="0" smtClean="0">
                <a:latin typeface="Verdana"/>
                <a:cs typeface="Verdana"/>
              </a:rPr>
              <a:t>al</a:t>
            </a:r>
            <a:r>
              <a:rPr sz="1600" spc="-9" dirty="0" smtClean="0">
                <a:latin typeface="Verdana"/>
                <a:cs typeface="Verdana"/>
              </a:rPr>
              <a:t>e</a:t>
            </a:r>
            <a:r>
              <a:rPr sz="1600" spc="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31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4" dirty="0" smtClean="0">
                <a:latin typeface="Verdana"/>
                <a:cs typeface="Verdana"/>
              </a:rPr>
              <a:t>d</a:t>
            </a:r>
            <a:r>
              <a:rPr sz="1600" spc="0" dirty="0" smtClean="0">
                <a:latin typeface="Verdana"/>
                <a:cs typeface="Verdana"/>
              </a:rPr>
              <a:t>u</a:t>
            </a:r>
            <a:r>
              <a:rPr sz="1600" spc="-4" dirty="0" smtClean="0">
                <a:latin typeface="Verdana"/>
                <a:cs typeface="Verdana"/>
              </a:rPr>
              <a:t>cti</a:t>
            </a:r>
            <a:r>
              <a:rPr sz="1600" spc="0" dirty="0" smtClean="0">
                <a:latin typeface="Verdana"/>
                <a:cs typeface="Verdana"/>
              </a:rPr>
              <a:t>vid</a:t>
            </a:r>
            <a:r>
              <a:rPr sz="1600" spc="9" dirty="0" smtClean="0">
                <a:latin typeface="Verdana"/>
                <a:cs typeface="Verdana"/>
              </a:rPr>
              <a:t>a</a:t>
            </a:r>
            <a:r>
              <a:rPr sz="1600" spc="0" dirty="0" smtClean="0">
                <a:latin typeface="Verdana"/>
                <a:cs typeface="Verdana"/>
              </a:rPr>
              <a:t>d</a:t>
            </a:r>
            <a:r>
              <a:rPr sz="1600" spc="-4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 co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pe</a:t>
            </a:r>
            <a:r>
              <a:rPr sz="1600" spc="-4" dirty="0" smtClean="0">
                <a:latin typeface="Verdana"/>
                <a:cs typeface="Verdana"/>
              </a:rPr>
              <a:t>titi</a:t>
            </a:r>
            <a:r>
              <a:rPr sz="1600" spc="0" dirty="0" smtClean="0">
                <a:latin typeface="Verdana"/>
                <a:cs typeface="Verdana"/>
              </a:rPr>
              <a:t>vidad</a:t>
            </a:r>
            <a:r>
              <a:rPr sz="1600" spc="-6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del</a:t>
            </a:r>
            <a:r>
              <a:rPr sz="1600" spc="-1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paí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8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divers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fi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9" dirty="0" smtClean="0">
                <a:latin typeface="Verdana"/>
                <a:cs typeface="Verdana"/>
              </a:rPr>
              <a:t>a</a:t>
            </a:r>
            <a:r>
              <a:rPr sz="1600" spc="0" dirty="0" smtClean="0">
                <a:latin typeface="Verdana"/>
                <a:cs typeface="Verdana"/>
              </a:rPr>
              <a:t>ci</a:t>
            </a:r>
            <a:r>
              <a:rPr sz="1600" spc="4" dirty="0" smtClean="0">
                <a:latin typeface="Verdana"/>
                <a:cs typeface="Verdana"/>
              </a:rPr>
              <a:t>ó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5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las</a:t>
            </a:r>
            <a:r>
              <a:rPr sz="1600" spc="-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exp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rta</a:t>
            </a:r>
            <a:r>
              <a:rPr sz="1600" spc="-4" dirty="0" smtClean="0">
                <a:latin typeface="Verdana"/>
                <a:cs typeface="Verdana"/>
              </a:rPr>
              <a:t>ci</a:t>
            </a:r>
            <a:r>
              <a:rPr sz="1600" spc="0" dirty="0" smtClean="0">
                <a:latin typeface="Verdana"/>
                <a:cs typeface="Verdana"/>
              </a:rPr>
              <a:t>one</a:t>
            </a:r>
            <a:r>
              <a:rPr sz="1600" spc="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62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 e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pe</a:t>
            </a:r>
            <a:r>
              <a:rPr sz="1600" spc="-4" dirty="0" smtClean="0">
                <a:latin typeface="Verdana"/>
                <a:cs typeface="Verdana"/>
              </a:rPr>
              <a:t>ci</a:t>
            </a:r>
            <a:r>
              <a:rPr sz="1600" spc="0" dirty="0" smtClean="0">
                <a:latin typeface="Verdana"/>
                <a:cs typeface="Verdana"/>
              </a:rPr>
              <a:t>al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zac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14" dirty="0" smtClean="0">
                <a:latin typeface="Verdana"/>
                <a:cs typeface="Verdana"/>
              </a:rPr>
              <a:t>ó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7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duc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va</a:t>
            </a:r>
            <a:r>
              <a:rPr sz="1600" spc="-4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os</a:t>
            </a:r>
            <a:r>
              <a:rPr sz="1600" spc="-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cade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amien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1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8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duc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v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s (</a:t>
            </a:r>
            <a:r>
              <a:rPr sz="1600" spc="-9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urgi</a:t>
            </a:r>
            <a:r>
              <a:rPr sz="1600" spc="-4" dirty="0" smtClean="0">
                <a:latin typeface="Verdana"/>
                <a:cs typeface="Verdana"/>
              </a:rPr>
              <a:t>mi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nt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5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u</a:t>
            </a:r>
            <a:r>
              <a:rPr sz="1600" spc="0" dirty="0" smtClean="0">
                <a:latin typeface="Verdana"/>
                <a:cs typeface="Verdana"/>
              </a:rPr>
              <a:t>pl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d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</a:t>
            </a:r>
            <a:r>
              <a:rPr sz="1600" spc="9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3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20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os</a:t>
            </a:r>
            <a:r>
              <a:rPr sz="1600" spc="-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sos</a:t>
            </a:r>
            <a:r>
              <a:rPr sz="1600" spc="-35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ndu</a:t>
            </a:r>
            <a:r>
              <a:rPr sz="1600" spc="-4" dirty="0" smtClean="0">
                <a:latin typeface="Verdana"/>
                <a:cs typeface="Verdana"/>
              </a:rPr>
              <a:t>st</a:t>
            </a:r>
            <a:r>
              <a:rPr sz="1600" spc="0" dirty="0" smtClean="0">
                <a:latin typeface="Verdana"/>
                <a:cs typeface="Verdana"/>
              </a:rPr>
              <a:t>ria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9" dirty="0" smtClean="0">
                <a:latin typeface="Verdana"/>
                <a:cs typeface="Verdana"/>
              </a:rPr>
              <a:t>e</a:t>
            </a:r>
            <a:r>
              <a:rPr sz="1600" spc="25" dirty="0" smtClean="0">
                <a:latin typeface="Verdana"/>
                <a:cs typeface="Verdana"/>
              </a:rPr>
              <a:t>s</a:t>
            </a:r>
            <a:r>
              <a:rPr sz="1600" spc="4" dirty="0" smtClean="0">
                <a:latin typeface="Verdana"/>
                <a:cs typeface="Verdana"/>
              </a:rPr>
              <a:t>)</a:t>
            </a:r>
            <a:r>
              <a:rPr sz="1600" spc="0" dirty="0" smtClean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 marL="12700" marR="212939">
              <a:lnSpc>
                <a:spcPts val="1920"/>
              </a:lnSpc>
              <a:spcBef>
                <a:spcPts val="146"/>
              </a:spcBef>
            </a:pPr>
            <a:r>
              <a:rPr sz="1600" spc="0" dirty="0" smtClean="0">
                <a:latin typeface="Verdana"/>
                <a:cs typeface="Verdana"/>
              </a:rPr>
              <a:t>Lu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go</a:t>
            </a:r>
            <a:r>
              <a:rPr sz="1600" spc="-3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la</a:t>
            </a:r>
            <a:r>
              <a:rPr sz="1600" spc="-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nt</a:t>
            </a:r>
            <a:r>
              <a:rPr sz="1600" spc="0" dirty="0" smtClean="0">
                <a:latin typeface="Verdana"/>
                <a:cs typeface="Verdana"/>
              </a:rPr>
              <a:t>ra</a:t>
            </a:r>
            <a:r>
              <a:rPr sz="1600" spc="4" dirty="0" smtClean="0">
                <a:latin typeface="Verdana"/>
                <a:cs typeface="Verdana"/>
              </a:rPr>
              <a:t>d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4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en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vige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2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los</a:t>
            </a:r>
            <a:r>
              <a:rPr sz="1600" spc="-1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ac</a:t>
            </a:r>
            <a:r>
              <a:rPr sz="1600" spc="-4" dirty="0" smtClean="0">
                <a:latin typeface="Verdana"/>
                <a:cs typeface="Verdana"/>
              </a:rPr>
              <a:t>u</a:t>
            </a:r>
            <a:r>
              <a:rPr sz="1600" spc="0" dirty="0" smtClean="0">
                <a:latin typeface="Verdana"/>
                <a:cs typeface="Verdana"/>
              </a:rPr>
              <a:t>erdos</a:t>
            </a:r>
            <a:r>
              <a:rPr sz="1600" spc="-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erc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ales</a:t>
            </a:r>
            <a:r>
              <a:rPr sz="1600" spc="-44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 divers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fi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ac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14" dirty="0" smtClean="0">
                <a:latin typeface="Verdana"/>
                <a:cs typeface="Verdana"/>
              </a:rPr>
              <a:t>ó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6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las</a:t>
            </a:r>
            <a:r>
              <a:rPr sz="1600" spc="-2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exp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rta</a:t>
            </a:r>
            <a:r>
              <a:rPr sz="1600" spc="-4" dirty="0" smtClean="0">
                <a:latin typeface="Verdana"/>
                <a:cs typeface="Verdana"/>
              </a:rPr>
              <a:t>ci</a:t>
            </a:r>
            <a:r>
              <a:rPr sz="1600" spc="0" dirty="0" smtClean="0">
                <a:latin typeface="Verdana"/>
                <a:cs typeface="Verdana"/>
              </a:rPr>
              <a:t>on</a:t>
            </a:r>
            <a:r>
              <a:rPr sz="1600" spc="9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6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se</a:t>
            </a:r>
            <a:r>
              <a:rPr sz="1600" spc="-1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ha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i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cre</a:t>
            </a:r>
            <a:r>
              <a:rPr sz="1600" spc="-9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nt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14" dirty="0" smtClean="0">
                <a:latin typeface="Verdana"/>
                <a:cs typeface="Verdana"/>
              </a:rPr>
              <a:t>d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3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nt</a:t>
            </a:r>
            <a:r>
              <a:rPr sz="1600" spc="0" dirty="0" smtClean="0">
                <a:latin typeface="Verdana"/>
                <a:cs typeface="Verdana"/>
              </a:rPr>
              <a:t>re</a:t>
            </a:r>
            <a:r>
              <a:rPr sz="1600" spc="-3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4" dirty="0" smtClean="0">
                <a:latin typeface="Verdana"/>
                <a:cs typeface="Verdana"/>
              </a:rPr>
              <a:t>9</a:t>
            </a:r>
            <a:r>
              <a:rPr sz="1600" spc="0" dirty="0" smtClean="0">
                <a:latin typeface="Verdana"/>
                <a:cs typeface="Verdana"/>
              </a:rPr>
              <a:t>%</a:t>
            </a:r>
            <a:r>
              <a:rPr sz="1600" spc="-2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920"/>
              </a:lnSpc>
            </a:pPr>
            <a:r>
              <a:rPr sz="1600" spc="4" dirty="0" smtClean="0">
                <a:latin typeface="Verdana"/>
                <a:cs typeface="Verdana"/>
              </a:rPr>
              <a:t>36</a:t>
            </a:r>
            <a:r>
              <a:rPr sz="1600" spc="0" dirty="0" smtClean="0">
                <a:latin typeface="Verdana"/>
                <a:cs typeface="Verdana"/>
              </a:rPr>
              <a:t>%,</a:t>
            </a:r>
            <a:r>
              <a:rPr sz="1600" spc="-5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den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ro</a:t>
            </a:r>
            <a:r>
              <a:rPr sz="1600" spc="-2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la</a:t>
            </a:r>
            <a:r>
              <a:rPr sz="1600" spc="-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va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edad</a:t>
            </a:r>
            <a:r>
              <a:rPr sz="1600" spc="-4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4" dirty="0" smtClean="0">
                <a:latin typeface="Verdana"/>
                <a:cs typeface="Verdana"/>
              </a:rPr>
              <a:t>d</a:t>
            </a:r>
            <a:r>
              <a:rPr sz="1600" spc="0" dirty="0" smtClean="0">
                <a:latin typeface="Verdana"/>
                <a:cs typeface="Verdana"/>
              </a:rPr>
              <a:t>u</a:t>
            </a:r>
            <a:r>
              <a:rPr sz="1600" spc="-4" dirty="0" smtClean="0">
                <a:latin typeface="Verdana"/>
                <a:cs typeface="Verdana"/>
              </a:rPr>
              <a:t>ct</a:t>
            </a:r>
            <a:r>
              <a:rPr sz="1600" spc="0" dirty="0" smtClean="0">
                <a:latin typeface="Verdana"/>
                <a:cs typeface="Verdana"/>
              </a:rPr>
              <a:t>os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exp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rtab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5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sobresa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:</a:t>
            </a:r>
            <a:r>
              <a:rPr sz="1600" spc="-4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pal</a:t>
            </a:r>
            <a:r>
              <a:rPr sz="1600" spc="-9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 en</a:t>
            </a:r>
            <a:r>
              <a:rPr sz="1600" spc="-3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bruto,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es</a:t>
            </a:r>
            <a:r>
              <a:rPr sz="1600" spc="-4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ac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1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2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2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pu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ad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</a:t>
            </a:r>
            <a:r>
              <a:rPr sz="1600" spc="14" dirty="0" smtClean="0">
                <a:latin typeface="Verdana"/>
                <a:cs typeface="Verdana"/>
              </a:rPr>
              <a:t>a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5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papel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al</a:t>
            </a:r>
            <a:r>
              <a:rPr sz="1600" spc="-4" dirty="0" smtClean="0">
                <a:latin typeface="Verdana"/>
                <a:cs typeface="Verdana"/>
              </a:rPr>
              <a:t>umi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1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con Méx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co;</a:t>
            </a:r>
            <a:r>
              <a:rPr sz="1600" spc="-4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o,</a:t>
            </a:r>
            <a:r>
              <a:rPr sz="1600" spc="-2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café</a:t>
            </a:r>
            <a:r>
              <a:rPr sz="1600" spc="-2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azúcar</a:t>
            </a:r>
            <a:r>
              <a:rPr sz="1600" spc="-2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con</a:t>
            </a:r>
            <a:r>
              <a:rPr sz="1600" spc="-1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Canadá;</a:t>
            </a:r>
            <a:r>
              <a:rPr sz="1600" spc="-52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ed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9" dirty="0" smtClean="0">
                <a:latin typeface="Verdana"/>
                <a:cs typeface="Verdana"/>
              </a:rPr>
              <a:t>a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9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7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pu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pas</a:t>
            </a:r>
            <a:r>
              <a:rPr sz="1600" spc="-1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fruta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es pa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3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bebidas</a:t>
            </a:r>
            <a:r>
              <a:rPr sz="1600" spc="-3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con</a:t>
            </a:r>
            <a:r>
              <a:rPr sz="1600" spc="-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Ch</a:t>
            </a:r>
            <a:r>
              <a:rPr sz="1600" spc="-4" dirty="0" smtClean="0">
                <a:latin typeface="Verdana"/>
                <a:cs typeface="Verdana"/>
              </a:rPr>
              <a:t>il</a:t>
            </a:r>
            <a:r>
              <a:rPr sz="1600" spc="0" dirty="0" smtClean="0">
                <a:latin typeface="Verdana"/>
                <a:cs typeface="Verdana"/>
              </a:rPr>
              <a:t>e;</a:t>
            </a:r>
            <a:r>
              <a:rPr sz="1600" spc="-3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pañal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s,</a:t>
            </a:r>
            <a:r>
              <a:rPr sz="1600" spc="-2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presas</a:t>
            </a:r>
            <a:r>
              <a:rPr sz="1600" spc="-4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st</a:t>
            </a:r>
            <a:r>
              <a:rPr sz="1600" spc="0" dirty="0" smtClean="0">
                <a:latin typeface="Verdana"/>
                <a:cs typeface="Verdana"/>
              </a:rPr>
              <a:t>rum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9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ales</a:t>
            </a:r>
            <a:r>
              <a:rPr sz="1600" spc="-69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éd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cos</a:t>
            </a:r>
            <a:r>
              <a:rPr sz="1600" spc="-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100" y="1704202"/>
            <a:ext cx="140199" cy="188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12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3655303"/>
            <a:ext cx="140199" cy="188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12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419" y="5081362"/>
            <a:ext cx="1034518" cy="4723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sz="1600" spc="-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epúb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ca</a:t>
            </a:r>
            <a:endParaRPr sz="1600">
              <a:latin typeface="Verdana"/>
              <a:cs typeface="Verdana"/>
            </a:endParaRPr>
          </a:p>
          <a:p>
            <a:pPr marL="12700" marR="3318">
              <a:lnSpc>
                <a:spcPts val="1925"/>
              </a:lnSpc>
              <a:spcBef>
                <a:spcPts val="8"/>
              </a:spcBef>
            </a:pPr>
            <a:r>
              <a:rPr sz="2400" spc="0" baseline="-1714" dirty="0" smtClean="0">
                <a:latin typeface="Verdana"/>
                <a:cs typeface="Verdana"/>
              </a:rPr>
              <a:t>beb</a:t>
            </a:r>
            <a:r>
              <a:rPr sz="2400" spc="-9" baseline="-1714" dirty="0" smtClean="0">
                <a:latin typeface="Verdana"/>
                <a:cs typeface="Verdana"/>
              </a:rPr>
              <a:t>i</a:t>
            </a:r>
            <a:r>
              <a:rPr sz="2400" spc="0" baseline="-1714" dirty="0" smtClean="0">
                <a:latin typeface="Verdana"/>
                <a:cs typeface="Verdana"/>
              </a:rPr>
              <a:t>das</a:t>
            </a:r>
            <a:r>
              <a:rPr sz="2400" spc="-51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5890" y="5081362"/>
            <a:ext cx="6310229" cy="4723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91">
              <a:lnSpc>
                <a:spcPts val="1755"/>
              </a:lnSpc>
              <a:spcBef>
                <a:spcPts val="87"/>
              </a:spcBef>
            </a:pPr>
            <a:r>
              <a:rPr sz="1600" spc="-4" dirty="0" smtClean="0">
                <a:latin typeface="Verdana"/>
                <a:cs typeface="Verdana"/>
              </a:rPr>
              <a:t>D</a:t>
            </a:r>
            <a:r>
              <a:rPr sz="1600" spc="0" dirty="0" smtClean="0">
                <a:latin typeface="Verdana"/>
                <a:cs typeface="Verdana"/>
              </a:rPr>
              <a:t>om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ana</a:t>
            </a:r>
            <a:r>
              <a:rPr sz="1600" spc="-4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prepa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ac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on</a:t>
            </a:r>
            <a:r>
              <a:rPr sz="1600" spc="9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6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pue</a:t>
            </a:r>
            <a:r>
              <a:rPr sz="1600" spc="-4" dirty="0" smtClean="0">
                <a:latin typeface="Verdana"/>
                <a:cs typeface="Verdana"/>
              </a:rPr>
              <a:t>st</a:t>
            </a:r>
            <a:r>
              <a:rPr sz="1600" spc="9" dirty="0" smtClean="0">
                <a:latin typeface="Verdana"/>
                <a:cs typeface="Verdana"/>
              </a:rPr>
              <a:t>a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5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10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 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ndu</a:t>
            </a:r>
            <a:r>
              <a:rPr sz="1600" spc="-4" dirty="0" smtClean="0">
                <a:latin typeface="Verdana"/>
                <a:cs typeface="Verdana"/>
              </a:rPr>
              <a:t>st</a:t>
            </a:r>
            <a:r>
              <a:rPr sz="1600" spc="0" dirty="0" smtClean="0">
                <a:latin typeface="Verdana"/>
                <a:cs typeface="Verdana"/>
              </a:rPr>
              <a:t>ria</a:t>
            </a:r>
            <a:r>
              <a:rPr sz="1600" spc="-2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endParaRPr sz="1600">
              <a:latin typeface="Verdana"/>
              <a:cs typeface="Verdana"/>
            </a:endParaRPr>
          </a:p>
          <a:p>
            <a:pPr marL="12700" marR="30403">
              <a:lnSpc>
                <a:spcPts val="1925"/>
              </a:lnSpc>
              <a:spcBef>
                <a:spcPts val="8"/>
              </a:spcBef>
            </a:pPr>
            <a:r>
              <a:rPr sz="2400" spc="0" baseline="-1714" dirty="0" smtClean="0">
                <a:latin typeface="Verdana"/>
                <a:cs typeface="Verdana"/>
              </a:rPr>
              <a:t>e</a:t>
            </a:r>
            <a:r>
              <a:rPr sz="2400" spc="-4" baseline="-1714" dirty="0" smtClean="0">
                <a:latin typeface="Verdana"/>
                <a:cs typeface="Verdana"/>
              </a:rPr>
              <a:t>n</a:t>
            </a:r>
            <a:r>
              <a:rPr sz="2400" spc="0" baseline="-1714" dirty="0" smtClean="0">
                <a:latin typeface="Verdana"/>
                <a:cs typeface="Verdana"/>
              </a:rPr>
              <a:t>vas</a:t>
            </a:r>
            <a:r>
              <a:rPr sz="2400" spc="-4" baseline="-1714" dirty="0" smtClean="0">
                <a:latin typeface="Verdana"/>
                <a:cs typeface="Verdana"/>
              </a:rPr>
              <a:t>e</a:t>
            </a:r>
            <a:r>
              <a:rPr sz="2400" spc="0" baseline="-1714" dirty="0" smtClean="0">
                <a:latin typeface="Verdana"/>
                <a:cs typeface="Verdana"/>
              </a:rPr>
              <a:t>s</a:t>
            </a:r>
            <a:r>
              <a:rPr sz="2400" spc="1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de</a:t>
            </a:r>
            <a:r>
              <a:rPr sz="2400" spc="-1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v</a:t>
            </a:r>
            <a:r>
              <a:rPr sz="2400" spc="-9" baseline="-1714" dirty="0" smtClean="0">
                <a:latin typeface="Verdana"/>
                <a:cs typeface="Verdana"/>
              </a:rPr>
              <a:t>i</a:t>
            </a:r>
            <a:r>
              <a:rPr sz="2400" spc="0" baseline="-1714" dirty="0" smtClean="0">
                <a:latin typeface="Verdana"/>
                <a:cs typeface="Verdana"/>
              </a:rPr>
              <a:t>drio</a:t>
            </a:r>
            <a:r>
              <a:rPr sz="2400" spc="1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con</a:t>
            </a:r>
            <a:r>
              <a:rPr sz="2400" spc="1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el</a:t>
            </a:r>
            <a:r>
              <a:rPr sz="2400" spc="-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Carib</a:t>
            </a:r>
            <a:r>
              <a:rPr sz="2400" spc="-9" baseline="-1714" dirty="0" smtClean="0">
                <a:latin typeface="Verdana"/>
                <a:cs typeface="Verdana"/>
              </a:rPr>
              <a:t>e</a:t>
            </a:r>
            <a:r>
              <a:rPr sz="2400" spc="0" baseline="-1714" dirty="0" smtClean="0">
                <a:latin typeface="Verdana"/>
                <a:cs typeface="Verdana"/>
              </a:rPr>
              <a:t>,</a:t>
            </a:r>
            <a:r>
              <a:rPr sz="2400" spc="-16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e</a:t>
            </a:r>
            <a:r>
              <a:rPr sz="2400" spc="-4" baseline="-1714" dirty="0" smtClean="0">
                <a:latin typeface="Verdana"/>
                <a:cs typeface="Verdana"/>
              </a:rPr>
              <a:t>nt</a:t>
            </a:r>
            <a:r>
              <a:rPr sz="2400" spc="0" baseline="-1714" dirty="0" smtClean="0">
                <a:latin typeface="Verdana"/>
                <a:cs typeface="Verdana"/>
              </a:rPr>
              <a:t>re</a:t>
            </a:r>
            <a:r>
              <a:rPr sz="2400" spc="3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otros</a:t>
            </a:r>
            <a:r>
              <a:rPr sz="2400" spc="1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produ</a:t>
            </a:r>
            <a:r>
              <a:rPr sz="2400" spc="-4" baseline="-1714" dirty="0" smtClean="0">
                <a:latin typeface="Verdana"/>
                <a:cs typeface="Verdana"/>
              </a:rPr>
              <a:t>ct</a:t>
            </a:r>
            <a:r>
              <a:rPr sz="2400" spc="0" baseline="-1714" dirty="0" smtClean="0">
                <a:latin typeface="Verdana"/>
                <a:cs typeface="Verdana"/>
              </a:rPr>
              <a:t>os.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59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88027" y="1426425"/>
            <a:ext cx="3816477" cy="47388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81677" y="1420075"/>
            <a:ext cx="3829177" cy="4751578"/>
          </a:xfrm>
          <a:custGeom>
            <a:avLst/>
            <a:gdLst/>
            <a:ahLst/>
            <a:cxnLst/>
            <a:rect l="l" t="t" r="r" b="b"/>
            <a:pathLst>
              <a:path w="3829177" h="4751578">
                <a:moveTo>
                  <a:pt x="0" y="4751578"/>
                </a:moveTo>
                <a:lnTo>
                  <a:pt x="3829177" y="4751578"/>
                </a:lnTo>
                <a:lnTo>
                  <a:pt x="3829177" y="0"/>
                </a:lnTo>
                <a:lnTo>
                  <a:pt x="0" y="0"/>
                </a:lnTo>
                <a:lnTo>
                  <a:pt x="0" y="475157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5940" y="858320"/>
            <a:ext cx="3991830" cy="1588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Ce</a:t>
            </a:r>
            <a:r>
              <a:rPr sz="4000" b="1" spc="-9" dirty="0" smtClean="0">
                <a:solidFill>
                  <a:srgbClr val="171B73"/>
                </a:solidFill>
                <a:latin typeface="Times New Roman"/>
                <a:cs typeface="Times New Roman"/>
              </a:rPr>
              <a:t>n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t</a:t>
            </a:r>
            <a:r>
              <a:rPr sz="4000" b="1" spc="36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4000" b="1" spc="-27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América</a:t>
            </a:r>
            <a:r>
              <a:rPr sz="4000" b="1" spc="49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en</a:t>
            </a:r>
            <a:endParaRPr sz="4000">
              <a:latin typeface="Times New Roman"/>
              <a:cs typeface="Times New Roman"/>
            </a:endParaRPr>
          </a:p>
          <a:p>
            <a:pPr marL="424179" marR="110840" indent="-274319">
              <a:lnSpc>
                <a:spcPts val="1579"/>
              </a:lnSpc>
              <a:spcBef>
                <a:spcPts val="1933"/>
              </a:spcBef>
              <a:tabLst>
                <a:tab pos="419100" algn="l"/>
              </a:tabLst>
            </a:pPr>
            <a:r>
              <a:rPr sz="10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r>
              <a:rPr sz="1050" spc="0" dirty="0" smtClean="0">
                <a:solidFill>
                  <a:srgbClr val="DFB601"/>
                </a:solidFill>
                <a:latin typeface="Times New Roman"/>
                <a:cs typeface="Times New Roman"/>
              </a:rPr>
              <a:t>	</a:t>
            </a:r>
            <a:r>
              <a:rPr sz="1300" spc="0" dirty="0" smtClean="0">
                <a:latin typeface="Verdana"/>
                <a:cs typeface="Verdana"/>
              </a:rPr>
              <a:t>La</a:t>
            </a:r>
            <a:r>
              <a:rPr sz="1300" spc="-14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r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a</a:t>
            </a:r>
            <a:r>
              <a:rPr sz="1300" spc="4" dirty="0" smtClean="0">
                <a:latin typeface="Verdana"/>
                <a:cs typeface="Verdana"/>
              </a:rPr>
              <a:t>li</a:t>
            </a:r>
            <a:r>
              <a:rPr sz="1300" spc="0" dirty="0" smtClean="0">
                <a:latin typeface="Verdana"/>
                <a:cs typeface="Verdana"/>
              </a:rPr>
              <a:t>dad</a:t>
            </a:r>
            <a:r>
              <a:rPr sz="1300" spc="-47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soci</a:t>
            </a:r>
            <a:r>
              <a:rPr sz="1300" spc="4" dirty="0" smtClean="0">
                <a:latin typeface="Verdana"/>
                <a:cs typeface="Verdana"/>
              </a:rPr>
              <a:t>o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conóm</a:t>
            </a:r>
            <a:r>
              <a:rPr sz="1300" spc="4" dirty="0" smtClean="0">
                <a:latin typeface="Verdana"/>
                <a:cs typeface="Verdana"/>
              </a:rPr>
              <a:t>i</a:t>
            </a:r>
            <a:r>
              <a:rPr sz="1300" spc="0" dirty="0" smtClean="0">
                <a:latin typeface="Verdana"/>
                <a:cs typeface="Verdana"/>
              </a:rPr>
              <a:t>ca</a:t>
            </a:r>
            <a:r>
              <a:rPr sz="1300" spc="-82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y</a:t>
            </a:r>
            <a:r>
              <a:rPr sz="1300" spc="2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po</a:t>
            </a:r>
            <a:r>
              <a:rPr sz="1300" spc="4" dirty="0" smtClean="0">
                <a:latin typeface="Verdana"/>
                <a:cs typeface="Verdana"/>
              </a:rPr>
              <a:t>líti</a:t>
            </a:r>
            <a:r>
              <a:rPr sz="1300" spc="0" dirty="0" smtClean="0">
                <a:latin typeface="Verdana"/>
                <a:cs typeface="Verdana"/>
              </a:rPr>
              <a:t>ca</a:t>
            </a:r>
            <a:r>
              <a:rPr sz="1300" spc="-36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de </a:t>
            </a:r>
            <a:endParaRPr sz="1300">
              <a:latin typeface="Verdana"/>
              <a:cs typeface="Verdana"/>
            </a:endParaRPr>
          </a:p>
          <a:p>
            <a:pPr marL="424179" marR="110840">
              <a:lnSpc>
                <a:spcPts val="1579"/>
              </a:lnSpc>
              <a:tabLst>
                <a:tab pos="419100" algn="l"/>
              </a:tabLst>
            </a:pPr>
            <a:r>
              <a:rPr sz="1300" spc="-4" dirty="0" smtClean="0">
                <a:latin typeface="Verdana"/>
                <a:cs typeface="Verdana"/>
              </a:rPr>
              <a:t>Cen</a:t>
            </a:r>
            <a:r>
              <a:rPr sz="1300" spc="4" dirty="0" smtClean="0">
                <a:latin typeface="Verdana"/>
                <a:cs typeface="Verdana"/>
              </a:rPr>
              <a:t>t</a:t>
            </a:r>
            <a:r>
              <a:rPr sz="1300" spc="0" dirty="0" smtClean="0">
                <a:latin typeface="Verdana"/>
                <a:cs typeface="Verdana"/>
              </a:rPr>
              <a:t>ro</a:t>
            </a:r>
            <a:r>
              <a:rPr sz="1300" spc="-28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Am</a:t>
            </a:r>
            <a:r>
              <a:rPr sz="1300" spc="-4" dirty="0" smtClean="0">
                <a:latin typeface="Verdana"/>
                <a:cs typeface="Verdana"/>
              </a:rPr>
              <a:t>é</a:t>
            </a:r>
            <a:r>
              <a:rPr sz="1300" spc="0" dirty="0" smtClean="0">
                <a:latin typeface="Verdana"/>
                <a:cs typeface="Verdana"/>
              </a:rPr>
              <a:t>rica</a:t>
            </a:r>
            <a:r>
              <a:rPr sz="1300" spc="-32" dirty="0" smtClean="0">
                <a:latin typeface="Verdana"/>
                <a:cs typeface="Verdana"/>
              </a:rPr>
              <a:t> </a:t>
            </a:r>
            <a:r>
              <a:rPr sz="1300" spc="4" dirty="0" smtClean="0">
                <a:latin typeface="Verdana"/>
                <a:cs typeface="Verdana"/>
              </a:rPr>
              <a:t>l</a:t>
            </a:r>
            <a:r>
              <a:rPr sz="1300" spc="0" dirty="0" smtClean="0">
                <a:latin typeface="Verdana"/>
                <a:cs typeface="Verdana"/>
              </a:rPr>
              <a:t>a</a:t>
            </a:r>
            <a:r>
              <a:rPr sz="1300" spc="-1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convir</a:t>
            </a:r>
            <a:r>
              <a:rPr sz="1300" spc="4" dirty="0" smtClean="0">
                <a:latin typeface="Verdana"/>
                <a:cs typeface="Verdana"/>
              </a:rPr>
              <a:t>ti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r</a:t>
            </a:r>
            <a:r>
              <a:rPr sz="1300" spc="4" dirty="0" smtClean="0">
                <a:latin typeface="Verdana"/>
                <a:cs typeface="Verdana"/>
              </a:rPr>
              <a:t>o</a:t>
            </a:r>
            <a:r>
              <a:rPr sz="1300" spc="0" dirty="0" smtClean="0">
                <a:latin typeface="Verdana"/>
                <a:cs typeface="Verdana"/>
              </a:rPr>
              <a:t>n</a:t>
            </a:r>
            <a:r>
              <a:rPr sz="1300" spc="-47" dirty="0" smtClean="0">
                <a:latin typeface="Verdana"/>
                <a:cs typeface="Verdana"/>
              </a:rPr>
              <a:t> 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n</a:t>
            </a:r>
            <a:r>
              <a:rPr sz="1300" spc="3" dirty="0" smtClean="0">
                <a:latin typeface="Verdana"/>
                <a:cs typeface="Verdana"/>
              </a:rPr>
              <a:t> </a:t>
            </a:r>
            <a:r>
              <a:rPr sz="1300" spc="-4" dirty="0" smtClean="0">
                <a:latin typeface="Verdana"/>
                <a:cs typeface="Verdana"/>
              </a:rPr>
              <a:t>un</a:t>
            </a:r>
            <a:r>
              <a:rPr sz="1300" spc="0" dirty="0" smtClean="0">
                <a:latin typeface="Verdana"/>
                <a:cs typeface="Verdana"/>
              </a:rPr>
              <a:t>a de </a:t>
            </a:r>
            <a:endParaRPr sz="1300">
              <a:latin typeface="Verdana"/>
              <a:cs typeface="Verdana"/>
            </a:endParaRPr>
          </a:p>
          <a:p>
            <a:pPr marL="424179" marR="110840">
              <a:lnSpc>
                <a:spcPts val="1579"/>
              </a:lnSpc>
              <a:tabLst>
                <a:tab pos="419100" algn="l"/>
              </a:tabLst>
            </a:pPr>
            <a:r>
              <a:rPr sz="1300" spc="4" dirty="0" smtClean="0">
                <a:latin typeface="Verdana"/>
                <a:cs typeface="Verdana"/>
              </a:rPr>
              <a:t>l</a:t>
            </a:r>
            <a:r>
              <a:rPr sz="1300" spc="0" dirty="0" smtClean="0">
                <a:latin typeface="Verdana"/>
                <a:cs typeface="Verdana"/>
              </a:rPr>
              <a:t>as</a:t>
            </a:r>
            <a:r>
              <a:rPr sz="1300" spc="-18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r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gi</a:t>
            </a:r>
            <a:r>
              <a:rPr sz="1300" spc="4" dirty="0" smtClean="0">
                <a:latin typeface="Verdana"/>
                <a:cs typeface="Verdana"/>
              </a:rPr>
              <a:t>o</a:t>
            </a:r>
            <a:r>
              <a:rPr sz="1300" spc="-4" dirty="0" smtClean="0">
                <a:latin typeface="Verdana"/>
                <a:cs typeface="Verdana"/>
              </a:rPr>
              <a:t>ne</a:t>
            </a:r>
            <a:r>
              <a:rPr sz="1300" spc="0" dirty="0" smtClean="0">
                <a:latin typeface="Verdana"/>
                <a:cs typeface="Verdana"/>
              </a:rPr>
              <a:t>s</a:t>
            </a:r>
            <a:r>
              <a:rPr sz="1300" spc="-25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más</a:t>
            </a:r>
            <a:r>
              <a:rPr sz="1300" spc="-27" dirty="0" smtClean="0">
                <a:latin typeface="Verdana"/>
                <a:cs typeface="Verdana"/>
              </a:rPr>
              <a:t> </a:t>
            </a:r>
            <a:r>
              <a:rPr sz="1300" spc="-4" dirty="0" smtClean="0">
                <a:latin typeface="Verdana"/>
                <a:cs typeface="Verdana"/>
              </a:rPr>
              <a:t>c</a:t>
            </a:r>
            <a:r>
              <a:rPr sz="1300" spc="4" dirty="0" smtClean="0">
                <a:latin typeface="Verdana"/>
                <a:cs typeface="Verdana"/>
              </a:rPr>
              <a:t>o</a:t>
            </a:r>
            <a:r>
              <a:rPr sz="1300" spc="-4" dirty="0" smtClean="0">
                <a:latin typeface="Verdana"/>
                <a:cs typeface="Verdana"/>
              </a:rPr>
              <a:t>n</a:t>
            </a:r>
            <a:r>
              <a:rPr sz="1300" spc="0" dirty="0" smtClean="0">
                <a:latin typeface="Verdana"/>
                <a:cs typeface="Verdana"/>
              </a:rPr>
              <a:t>f</a:t>
            </a:r>
            <a:r>
              <a:rPr sz="1300" spc="4" dirty="0" smtClean="0">
                <a:latin typeface="Verdana"/>
                <a:cs typeface="Verdana"/>
              </a:rPr>
              <a:t>li</a:t>
            </a:r>
            <a:r>
              <a:rPr sz="1300" spc="0" dirty="0" smtClean="0">
                <a:latin typeface="Verdana"/>
                <a:cs typeface="Verdana"/>
              </a:rPr>
              <a:t>ct</a:t>
            </a:r>
            <a:r>
              <a:rPr sz="1300" spc="4" dirty="0" smtClean="0">
                <a:latin typeface="Verdana"/>
                <a:cs typeface="Verdana"/>
              </a:rPr>
              <a:t>i</a:t>
            </a:r>
            <a:r>
              <a:rPr sz="1300" spc="0" dirty="0" smtClean="0">
                <a:latin typeface="Verdana"/>
                <a:cs typeface="Verdana"/>
              </a:rPr>
              <a:t>vas</a:t>
            </a:r>
            <a:r>
              <a:rPr sz="1300" spc="-37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y</a:t>
            </a:r>
            <a:r>
              <a:rPr sz="1300" spc="17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p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4" dirty="0" smtClean="0">
                <a:latin typeface="Verdana"/>
                <a:cs typeface="Verdana"/>
              </a:rPr>
              <a:t>li</a:t>
            </a:r>
            <a:r>
              <a:rPr sz="1300" spc="0" dirty="0" smtClean="0">
                <a:latin typeface="Verdana"/>
                <a:cs typeface="Verdana"/>
              </a:rPr>
              <a:t>g</a:t>
            </a:r>
            <a:r>
              <a:rPr sz="1300" spc="-4" dirty="0" smtClean="0">
                <a:latin typeface="Verdana"/>
                <a:cs typeface="Verdana"/>
              </a:rPr>
              <a:t>r</a:t>
            </a:r>
            <a:r>
              <a:rPr sz="1300" spc="4" dirty="0" smtClean="0">
                <a:latin typeface="Verdana"/>
                <a:cs typeface="Verdana"/>
              </a:rPr>
              <a:t>o</a:t>
            </a:r>
            <a:r>
              <a:rPr sz="1300" spc="0" dirty="0" smtClean="0">
                <a:latin typeface="Verdana"/>
                <a:cs typeface="Verdana"/>
              </a:rPr>
              <a:t>sas </a:t>
            </a:r>
            <a:endParaRPr sz="1300">
              <a:latin typeface="Verdana"/>
              <a:cs typeface="Verdana"/>
            </a:endParaRPr>
          </a:p>
          <a:p>
            <a:pPr marL="424179" marR="110840">
              <a:lnSpc>
                <a:spcPts val="1579"/>
              </a:lnSpc>
              <a:tabLst>
                <a:tab pos="419100" algn="l"/>
              </a:tabLst>
            </a:pPr>
            <a:r>
              <a:rPr sz="1300" spc="0" dirty="0" smtClean="0">
                <a:latin typeface="Verdana"/>
                <a:cs typeface="Verdana"/>
              </a:rPr>
              <a:t>d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l cont</a:t>
            </a:r>
            <a:r>
              <a:rPr sz="1300" spc="4" dirty="0" smtClean="0">
                <a:latin typeface="Verdana"/>
                <a:cs typeface="Verdana"/>
              </a:rPr>
              <a:t>i</a:t>
            </a:r>
            <a:r>
              <a:rPr sz="1300" spc="-4" dirty="0" smtClean="0">
                <a:latin typeface="Verdana"/>
                <a:cs typeface="Verdana"/>
              </a:rPr>
              <a:t>nen</a:t>
            </a:r>
            <a:r>
              <a:rPr sz="1300" spc="4" dirty="0" smtClean="0">
                <a:latin typeface="Verdana"/>
                <a:cs typeface="Verdana"/>
              </a:rPr>
              <a:t>t</a:t>
            </a:r>
            <a:r>
              <a:rPr sz="1300" spc="0" dirty="0" smtClean="0">
                <a:latin typeface="Verdana"/>
                <a:cs typeface="Verdana"/>
              </a:rPr>
              <a:t>e</a:t>
            </a:r>
            <a:r>
              <a:rPr sz="1300" spc="-38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am</a:t>
            </a:r>
            <a:r>
              <a:rPr sz="1300" spc="-4" dirty="0" smtClean="0">
                <a:latin typeface="Verdana"/>
                <a:cs typeface="Verdana"/>
              </a:rPr>
              <a:t>e</a:t>
            </a:r>
            <a:r>
              <a:rPr sz="1300" spc="0" dirty="0" smtClean="0">
                <a:latin typeface="Verdana"/>
                <a:cs typeface="Verdana"/>
              </a:rPr>
              <a:t>ricano,</a:t>
            </a:r>
            <a:r>
              <a:rPr sz="1300" spc="-52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sobre</a:t>
            </a:r>
            <a:r>
              <a:rPr sz="1300" spc="-20" dirty="0" smtClean="0">
                <a:latin typeface="Verdana"/>
                <a:cs typeface="Verdana"/>
              </a:rPr>
              <a:t> </a:t>
            </a:r>
            <a:r>
              <a:rPr sz="1300" spc="4" dirty="0" smtClean="0">
                <a:latin typeface="Verdana"/>
                <a:cs typeface="Verdana"/>
              </a:rPr>
              <a:t>to</a:t>
            </a:r>
            <a:r>
              <a:rPr sz="1300" spc="0" dirty="0" smtClean="0">
                <a:latin typeface="Verdana"/>
                <a:cs typeface="Verdana"/>
              </a:rPr>
              <a:t>do</a:t>
            </a:r>
            <a:r>
              <a:rPr sz="1300" spc="-28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a </a:t>
            </a:r>
            <a:endParaRPr sz="1300">
              <a:latin typeface="Verdana"/>
              <a:cs typeface="Verdana"/>
            </a:endParaRPr>
          </a:p>
          <a:p>
            <a:pPr marL="424179" marR="110840">
              <a:lnSpc>
                <a:spcPts val="1579"/>
              </a:lnSpc>
              <a:tabLst>
                <a:tab pos="419100" algn="l"/>
              </a:tabLst>
            </a:pPr>
            <a:r>
              <a:rPr sz="1300" spc="-4" dirty="0" smtClean="0">
                <a:latin typeface="Verdana"/>
                <a:cs typeface="Verdana"/>
              </a:rPr>
              <a:t>p</a:t>
            </a:r>
            <a:r>
              <a:rPr sz="1300" spc="0" dirty="0" smtClean="0">
                <a:latin typeface="Verdana"/>
                <a:cs typeface="Verdana"/>
              </a:rPr>
              <a:t>art</a:t>
            </a:r>
            <a:r>
              <a:rPr sz="1300" spc="4" dirty="0" smtClean="0">
                <a:latin typeface="Verdana"/>
                <a:cs typeface="Verdana"/>
              </a:rPr>
              <a:t>i</a:t>
            </a:r>
            <a:r>
              <a:rPr sz="1300" spc="0" dirty="0" smtClean="0">
                <a:latin typeface="Verdana"/>
                <a:cs typeface="Verdana"/>
              </a:rPr>
              <a:t>r</a:t>
            </a:r>
            <a:r>
              <a:rPr sz="1300" spc="-45" dirty="0" smtClean="0">
                <a:latin typeface="Verdana"/>
                <a:cs typeface="Verdana"/>
              </a:rPr>
              <a:t> </a:t>
            </a:r>
            <a:r>
              <a:rPr sz="1300" spc="-4" dirty="0" smtClean="0">
                <a:latin typeface="Verdana"/>
                <a:cs typeface="Verdana"/>
              </a:rPr>
              <a:t>d</a:t>
            </a:r>
            <a:r>
              <a:rPr sz="1300" spc="0" dirty="0" smtClean="0">
                <a:latin typeface="Verdana"/>
                <a:cs typeface="Verdana"/>
              </a:rPr>
              <a:t>e los</a:t>
            </a:r>
            <a:r>
              <a:rPr sz="1300" spc="19" dirty="0" smtClean="0">
                <a:latin typeface="Verdana"/>
                <a:cs typeface="Verdana"/>
              </a:rPr>
              <a:t> </a:t>
            </a:r>
            <a:r>
              <a:rPr sz="1300" spc="0" dirty="0" smtClean="0">
                <a:latin typeface="Verdana"/>
                <a:cs typeface="Verdana"/>
              </a:rPr>
              <a:t>a</a:t>
            </a:r>
            <a:r>
              <a:rPr sz="1300" spc="-4" dirty="0" smtClean="0">
                <a:latin typeface="Verdana"/>
                <a:cs typeface="Verdana"/>
              </a:rPr>
              <a:t>ñ</a:t>
            </a:r>
            <a:r>
              <a:rPr sz="1300" spc="0" dirty="0" smtClean="0">
                <a:latin typeface="Verdana"/>
                <a:cs typeface="Verdana"/>
              </a:rPr>
              <a:t>os</a:t>
            </a:r>
            <a:r>
              <a:rPr sz="1300" spc="-6" dirty="0" smtClean="0">
                <a:latin typeface="Verdana"/>
                <a:cs typeface="Verdana"/>
              </a:rPr>
              <a:t> </a:t>
            </a:r>
            <a:r>
              <a:rPr sz="1300" spc="-4" dirty="0" smtClean="0">
                <a:latin typeface="Verdana"/>
                <a:cs typeface="Verdana"/>
              </a:rPr>
              <a:t>sesen</a:t>
            </a:r>
            <a:r>
              <a:rPr sz="1300" spc="4" dirty="0" smtClean="0">
                <a:latin typeface="Verdana"/>
                <a:cs typeface="Verdana"/>
              </a:rPr>
              <a:t>ta</a:t>
            </a:r>
            <a:r>
              <a:rPr sz="1300" spc="0" dirty="0" smtClean="0">
                <a:latin typeface="Verdana"/>
                <a:cs typeface="Verdana"/>
              </a:rPr>
              <a:t>,</a:t>
            </a:r>
            <a:r>
              <a:rPr sz="1300" spc="-8" dirty="0" smtClean="0">
                <a:latin typeface="Verdana"/>
                <a:cs typeface="Verdana"/>
              </a:rPr>
              <a:t> </a:t>
            </a:r>
            <a:r>
              <a:rPr sz="1300" spc="-4" dirty="0" smtClean="0">
                <a:latin typeface="Verdana"/>
                <a:cs typeface="Verdana"/>
              </a:rPr>
              <a:t>p</a:t>
            </a:r>
            <a:r>
              <a:rPr sz="1300" spc="0" dirty="0" smtClean="0">
                <a:latin typeface="Verdana"/>
                <a:cs typeface="Verdana"/>
              </a:rPr>
              <a:t>or: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52739" y="858320"/>
            <a:ext cx="678151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3585" y="858320"/>
            <a:ext cx="1064470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años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40633" y="858320"/>
            <a:ext cx="1829268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4000" b="1" spc="39" dirty="0" smtClean="0">
                <a:solidFill>
                  <a:srgbClr val="171B73"/>
                </a:solidFill>
                <a:latin typeface="Times New Roman"/>
                <a:cs typeface="Times New Roman"/>
              </a:rPr>
              <a:t>c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he</a:t>
            </a:r>
            <a:r>
              <a:rPr sz="4000" b="1" spc="-9" dirty="0" smtClean="0">
                <a:solidFill>
                  <a:srgbClr val="171B73"/>
                </a:solidFill>
                <a:latin typeface="Times New Roman"/>
                <a:cs typeface="Times New Roman"/>
              </a:rPr>
              <a:t>n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ta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9476" y="2415505"/>
            <a:ext cx="3174026" cy="32507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859">
              <a:lnSpc>
                <a:spcPts val="1336"/>
              </a:lnSpc>
              <a:spcBef>
                <a:spcPts val="140"/>
              </a:spcBef>
            </a:pPr>
            <a:r>
              <a:rPr sz="1100" spc="0" dirty="0" smtClean="0">
                <a:latin typeface="Verdana"/>
                <a:cs typeface="Verdana"/>
              </a:rPr>
              <a:t>El</a:t>
            </a:r>
            <a:r>
              <a:rPr sz="1100" spc="-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cont</a:t>
            </a:r>
            <a:r>
              <a:rPr sz="1100" spc="-19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o</a:t>
            </a:r>
            <a:r>
              <a:rPr sz="1100" spc="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en</a:t>
            </a:r>
            <a:r>
              <a:rPr sz="1100" spc="-4" dirty="0" smtClean="0">
                <a:latin typeface="Verdana"/>
                <a:cs typeface="Verdana"/>
              </a:rPr>
              <a:t>fr</a:t>
            </a:r>
            <a:r>
              <a:rPr sz="1100" spc="0" dirty="0" smtClean="0">
                <a:latin typeface="Verdana"/>
                <a:cs typeface="Verdana"/>
              </a:rPr>
              <a:t>en</a:t>
            </a:r>
            <a:r>
              <a:rPr sz="1100" spc="-4" dirty="0" smtClean="0">
                <a:latin typeface="Verdana"/>
                <a:cs typeface="Verdana"/>
              </a:rPr>
              <a:t>tam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en</a:t>
            </a:r>
            <a:r>
              <a:rPr sz="1100" spc="-4" dirty="0" smtClean="0">
                <a:latin typeface="Verdana"/>
                <a:cs typeface="Verdana"/>
              </a:rPr>
              <a:t>t</a:t>
            </a:r>
            <a:r>
              <a:rPr sz="1100" spc="0" dirty="0" smtClean="0">
                <a:latin typeface="Verdana"/>
                <a:cs typeface="Verdana"/>
              </a:rPr>
              <a:t>o</a:t>
            </a:r>
            <a:r>
              <a:rPr sz="1100" spc="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en</a:t>
            </a:r>
            <a:r>
              <a:rPr sz="1100" spc="-4" dirty="0" smtClean="0">
                <a:latin typeface="Verdana"/>
                <a:cs typeface="Verdana"/>
              </a:rPr>
              <a:t>tr</a:t>
            </a:r>
            <a:r>
              <a:rPr sz="1100" spc="0" dirty="0" smtClean="0">
                <a:latin typeface="Verdana"/>
                <a:cs typeface="Verdana"/>
              </a:rPr>
              <a:t>e </a:t>
            </a:r>
            <a:r>
              <a:rPr sz="1100" spc="-4" dirty="0" smtClean="0">
                <a:latin typeface="Verdana"/>
                <a:cs typeface="Verdana"/>
              </a:rPr>
              <a:t>q</a:t>
            </a:r>
            <a:r>
              <a:rPr sz="1100" spc="0" dirty="0" smtClean="0">
                <a:latin typeface="Verdana"/>
                <a:cs typeface="Verdana"/>
              </a:rPr>
              <a:t>u</a:t>
            </a:r>
            <a:r>
              <a:rPr sz="1100" spc="-19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enes </a:t>
            </a:r>
            <a:endParaRPr sz="1100">
              <a:latin typeface="Verdana"/>
              <a:cs typeface="Verdana"/>
            </a:endParaRPr>
          </a:p>
          <a:p>
            <a:pPr marL="12700" marR="11859">
              <a:lnSpc>
                <a:spcPts val="1336"/>
              </a:lnSpc>
            </a:pPr>
            <a:r>
              <a:rPr sz="1100" spc="0" dirty="0" smtClean="0">
                <a:latin typeface="Verdana"/>
                <a:cs typeface="Verdana"/>
              </a:rPr>
              <a:t>osten</a:t>
            </a:r>
            <a:r>
              <a:rPr sz="1100" spc="-4" dirty="0" smtClean="0">
                <a:latin typeface="Verdana"/>
                <a:cs typeface="Verdana"/>
              </a:rPr>
              <a:t>taba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el</a:t>
            </a:r>
            <a:r>
              <a:rPr sz="1100" spc="-14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ode</a:t>
            </a:r>
            <a:r>
              <a:rPr sz="1100" spc="-4" dirty="0" smtClean="0">
                <a:latin typeface="Verdana"/>
                <a:cs typeface="Verdana"/>
              </a:rPr>
              <a:t>r</a:t>
            </a:r>
            <a:r>
              <a:rPr sz="1100" spc="0" dirty="0" smtClean="0">
                <a:latin typeface="Verdana"/>
                <a:cs typeface="Verdana"/>
              </a:rPr>
              <a:t>,</a:t>
            </a:r>
            <a:r>
              <a:rPr sz="1100" spc="-4" dirty="0" smtClean="0">
                <a:latin typeface="Verdana"/>
                <a:cs typeface="Verdana"/>
              </a:rPr>
              <a:t> g</a:t>
            </a:r>
            <a:r>
              <a:rPr sz="1100" spc="0" dirty="0" smtClean="0">
                <a:latin typeface="Verdana"/>
                <a:cs typeface="Verdana"/>
              </a:rPr>
              <a:t>ener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-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en</a:t>
            </a:r>
            <a:r>
              <a:rPr sz="1100" spc="-4" dirty="0" smtClean="0">
                <a:latin typeface="Verdana"/>
                <a:cs typeface="Verdana"/>
              </a:rPr>
              <a:t>t</a:t>
            </a:r>
            <a:r>
              <a:rPr sz="1100" spc="0" dirty="0" smtClean="0">
                <a:latin typeface="Verdana"/>
                <a:cs typeface="Verdana"/>
              </a:rPr>
              <a:t>e</a:t>
            </a:r>
            <a:r>
              <a:rPr sz="1100" spc="14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m</a:t>
            </a:r>
            <a:r>
              <a:rPr sz="1100" spc="-14" dirty="0" smtClean="0">
                <a:latin typeface="Verdana"/>
                <a:cs typeface="Verdana"/>
              </a:rPr>
              <a:t>ili</a:t>
            </a:r>
            <a:r>
              <a:rPr sz="1100" spc="9" dirty="0" smtClean="0">
                <a:latin typeface="Verdana"/>
                <a:cs typeface="Verdana"/>
              </a:rPr>
              <a:t>t</a:t>
            </a:r>
            <a:r>
              <a:rPr sz="1100" spc="-4" dirty="0" smtClean="0">
                <a:latin typeface="Verdana"/>
                <a:cs typeface="Verdana"/>
              </a:rPr>
              <a:t>ar</a:t>
            </a:r>
            <a:r>
              <a:rPr sz="1100" spc="0" dirty="0" smtClean="0">
                <a:latin typeface="Verdana"/>
                <a:cs typeface="Verdana"/>
              </a:rPr>
              <a:t>es </a:t>
            </a:r>
            <a:endParaRPr sz="1100">
              <a:latin typeface="Verdana"/>
              <a:cs typeface="Verdana"/>
            </a:endParaRPr>
          </a:p>
          <a:p>
            <a:pPr marL="12700" marR="11859">
              <a:lnSpc>
                <a:spcPts val="1336"/>
              </a:lnSpc>
            </a:pPr>
            <a:r>
              <a:rPr sz="1100" spc="0" dirty="0" smtClean="0">
                <a:latin typeface="Verdana"/>
                <a:cs typeface="Verdana"/>
              </a:rPr>
              <a:t>o</a:t>
            </a:r>
            <a:r>
              <a:rPr sz="1100" spc="-25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m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e</a:t>
            </a:r>
            <a:r>
              <a:rPr sz="1100" spc="-4" dirty="0" smtClean="0">
                <a:latin typeface="Verdana"/>
                <a:cs typeface="Verdana"/>
              </a:rPr>
              <a:t>mbr</a:t>
            </a:r>
            <a:r>
              <a:rPr sz="1100" spc="0" dirty="0" smtClean="0">
                <a:latin typeface="Verdana"/>
                <a:cs typeface="Verdana"/>
              </a:rPr>
              <a:t>os</a:t>
            </a:r>
            <a:r>
              <a:rPr sz="1100" spc="25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e 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o</a:t>
            </a:r>
            <a:r>
              <a:rPr sz="1100" spc="-14" dirty="0" smtClean="0">
                <a:latin typeface="Verdana"/>
                <a:cs typeface="Verdana"/>
              </a:rPr>
              <a:t>li</a:t>
            </a:r>
            <a:r>
              <a:rPr sz="1100" spc="-4" dirty="0" smtClean="0">
                <a:latin typeface="Verdana"/>
                <a:cs typeface="Verdana"/>
              </a:rPr>
              <a:t>garq</a:t>
            </a:r>
            <a:r>
              <a:rPr sz="1100" spc="0" dirty="0" smtClean="0">
                <a:latin typeface="Verdana"/>
                <a:cs typeface="Verdana"/>
              </a:rPr>
              <a:t>u</a:t>
            </a:r>
            <a:r>
              <a:rPr sz="1100" spc="-19" dirty="0" smtClean="0">
                <a:latin typeface="Verdana"/>
                <a:cs typeface="Verdana"/>
              </a:rPr>
              <a:t>í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59" dirty="0" smtClean="0">
                <a:latin typeface="Verdana"/>
                <a:cs typeface="Verdana"/>
              </a:rPr>
              <a:t> 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oca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es </a:t>
            </a:r>
            <a:endParaRPr sz="1100">
              <a:latin typeface="Verdana"/>
              <a:cs typeface="Verdana"/>
            </a:endParaRPr>
          </a:p>
          <a:p>
            <a:pPr marL="12700" marR="11859">
              <a:lnSpc>
                <a:spcPts val="1336"/>
              </a:lnSpc>
            </a:pPr>
            <a:r>
              <a:rPr sz="1100" spc="-4" dirty="0" smtClean="0">
                <a:latin typeface="Verdana"/>
                <a:cs typeface="Verdana"/>
              </a:rPr>
              <a:t>ap</a:t>
            </a:r>
            <a:r>
              <a:rPr sz="1100" spc="0" dirty="0" smtClean="0">
                <a:latin typeface="Verdana"/>
                <a:cs typeface="Verdana"/>
              </a:rPr>
              <a:t>o</a:t>
            </a:r>
            <a:r>
              <a:rPr sz="1100" spc="-4" dirty="0" smtClean="0">
                <a:latin typeface="Verdana"/>
                <a:cs typeface="Verdana"/>
              </a:rPr>
              <a:t>yad</a:t>
            </a:r>
            <a:r>
              <a:rPr sz="1100" spc="0" dirty="0" smtClean="0">
                <a:latin typeface="Verdana"/>
                <a:cs typeface="Verdana"/>
              </a:rPr>
              <a:t>os</a:t>
            </a:r>
            <a:r>
              <a:rPr sz="1100" spc="-14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or estos,</a:t>
            </a:r>
            <a:r>
              <a:rPr sz="1100" spc="-1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 u</a:t>
            </a:r>
            <a:r>
              <a:rPr sz="1100" spc="-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4" dirty="0" smtClean="0">
                <a:latin typeface="Verdana"/>
                <a:cs typeface="Verdana"/>
              </a:rPr>
              <a:t> 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9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ensa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may</a:t>
            </a:r>
            <a:r>
              <a:rPr sz="1100" spc="0" dirty="0" smtClean="0">
                <a:latin typeface="Verdana"/>
                <a:cs typeface="Verdana"/>
              </a:rPr>
              <a:t>or</a:t>
            </a:r>
            <a:r>
              <a:rPr sz="1100" spc="-14" dirty="0" smtClean="0">
                <a:latin typeface="Verdana"/>
                <a:cs typeface="Verdana"/>
              </a:rPr>
              <a:t>í</a:t>
            </a:r>
            <a:r>
              <a:rPr sz="1100" spc="0" dirty="0" smtClean="0">
                <a:latin typeface="Verdana"/>
                <a:cs typeface="Verdana"/>
              </a:rPr>
              <a:t>a </a:t>
            </a:r>
            <a:endParaRPr sz="1100">
              <a:latin typeface="Verdana"/>
              <a:cs typeface="Verdana"/>
            </a:endParaRPr>
          </a:p>
          <a:p>
            <a:pPr marL="12700" marR="11859">
              <a:lnSpc>
                <a:spcPts val="1336"/>
              </a:lnSpc>
            </a:pP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e</a:t>
            </a:r>
            <a:r>
              <a:rPr sz="1100" spc="-9" dirty="0" smtClean="0">
                <a:latin typeface="Verdana"/>
                <a:cs typeface="Verdana"/>
              </a:rPr>
              <a:t> 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4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ob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c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ón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</a:t>
            </a:r>
            <a:r>
              <a:rPr sz="1100" spc="-4" dirty="0" smtClean="0">
                <a:latin typeface="Verdana"/>
                <a:cs typeface="Verdana"/>
              </a:rPr>
              <a:t>m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2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en</a:t>
            </a:r>
            <a:r>
              <a:rPr sz="1100" spc="-14" dirty="0" smtClean="0">
                <a:latin typeface="Verdana"/>
                <a:cs typeface="Verdana"/>
              </a:rPr>
              <a:t> l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ob</a:t>
            </a:r>
            <a:r>
              <a:rPr sz="1100" spc="-4" dirty="0" smtClean="0">
                <a:latin typeface="Verdana"/>
                <a:cs typeface="Verdana"/>
              </a:rPr>
              <a:t>r</a:t>
            </a:r>
            <a:r>
              <a:rPr sz="1100" spc="0" dirty="0" smtClean="0">
                <a:latin typeface="Verdana"/>
                <a:cs typeface="Verdana"/>
              </a:rPr>
              <a:t>ez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,</a:t>
            </a:r>
            <a:r>
              <a:rPr sz="1100" spc="-4" dirty="0" smtClean="0">
                <a:latin typeface="Verdana"/>
                <a:cs typeface="Verdana"/>
              </a:rPr>
              <a:t> 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a </a:t>
            </a:r>
            <a:endParaRPr sz="1100">
              <a:latin typeface="Verdana"/>
              <a:cs typeface="Verdana"/>
            </a:endParaRPr>
          </a:p>
          <a:p>
            <a:pPr marL="12700" marR="11859">
              <a:lnSpc>
                <a:spcPts val="1336"/>
              </a:lnSpc>
            </a:pPr>
            <a:r>
              <a:rPr sz="1100" spc="-4" dirty="0" smtClean="0">
                <a:latin typeface="Verdana"/>
                <a:cs typeface="Verdana"/>
              </a:rPr>
              <a:t>marg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c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ón</a:t>
            </a:r>
            <a:r>
              <a:rPr sz="1100" spc="3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</a:t>
            </a:r>
            <a:r>
              <a:rPr sz="1100" spc="-4" dirty="0" smtClean="0">
                <a:latin typeface="Verdana"/>
                <a:cs typeface="Verdana"/>
              </a:rPr>
              <a:t> 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ne</a:t>
            </a:r>
            <a:r>
              <a:rPr sz="1100" spc="-4" dirty="0" smtClean="0">
                <a:latin typeface="Verdana"/>
                <a:cs typeface="Verdana"/>
              </a:rPr>
              <a:t>q</a:t>
            </a:r>
            <a:r>
              <a:rPr sz="1100" spc="0" dirty="0" smtClean="0">
                <a:latin typeface="Verdana"/>
                <a:cs typeface="Verdana"/>
              </a:rPr>
              <a:t>u</a:t>
            </a:r>
            <a:r>
              <a:rPr sz="1100" spc="-19" dirty="0" smtClean="0">
                <a:latin typeface="Verdana"/>
                <a:cs typeface="Verdana"/>
              </a:rPr>
              <a:t>i</a:t>
            </a:r>
            <a:r>
              <a:rPr sz="1100" spc="-4" dirty="0" smtClean="0">
                <a:latin typeface="Verdana"/>
                <a:cs typeface="Verdana"/>
              </a:rPr>
              <a:t>dad</a:t>
            </a:r>
            <a:r>
              <a:rPr sz="1100" spc="0" dirty="0" smtClean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12700" marR="31474">
              <a:lnSpc>
                <a:spcPts val="1336"/>
              </a:lnSpc>
            </a:pPr>
            <a:r>
              <a:rPr sz="1100" spc="-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-4" dirty="0" smtClean="0">
                <a:latin typeface="Verdana"/>
                <a:cs typeface="Verdana"/>
              </a:rPr>
              <a:t> 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4" dirty="0" smtClean="0">
                <a:latin typeface="Verdana"/>
                <a:cs typeface="Verdana"/>
              </a:rPr>
              <a:t>t</a:t>
            </a:r>
            <a:r>
              <a:rPr sz="1100" spc="0" dirty="0" smtClean="0">
                <a:latin typeface="Verdana"/>
                <a:cs typeface="Verdana"/>
              </a:rPr>
              <a:t>er</a:t>
            </a:r>
            <a:r>
              <a:rPr sz="1100" spc="-4" dirty="0" smtClean="0">
                <a:latin typeface="Verdana"/>
                <a:cs typeface="Verdana"/>
              </a:rPr>
              <a:t>v</a:t>
            </a:r>
            <a:r>
              <a:rPr sz="1100" spc="0" dirty="0" smtClean="0">
                <a:latin typeface="Verdana"/>
                <a:cs typeface="Verdana"/>
              </a:rPr>
              <a:t>enc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ón</a:t>
            </a:r>
            <a:r>
              <a:rPr sz="1100" spc="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e</a:t>
            </a:r>
            <a:r>
              <a:rPr sz="1100" spc="-4" dirty="0" smtClean="0">
                <a:latin typeface="Verdana"/>
                <a:cs typeface="Verdana"/>
              </a:rPr>
              <a:t>x</a:t>
            </a:r>
            <a:r>
              <a:rPr sz="1100" spc="0" dirty="0" smtClean="0">
                <a:latin typeface="Verdana"/>
                <a:cs typeface="Verdana"/>
              </a:rPr>
              <a:t>t</a:t>
            </a:r>
            <a:r>
              <a:rPr sz="1100" spc="-4" dirty="0" smtClean="0">
                <a:latin typeface="Verdana"/>
                <a:cs typeface="Verdana"/>
              </a:rPr>
              <a:t>ra</a:t>
            </a:r>
            <a:r>
              <a:rPr sz="1100" spc="0" dirty="0" smtClean="0">
                <a:latin typeface="Verdana"/>
                <a:cs typeface="Verdana"/>
              </a:rPr>
              <a:t>nje</a:t>
            </a:r>
            <a:r>
              <a:rPr sz="1100" spc="-4" dirty="0" smtClean="0">
                <a:latin typeface="Verdana"/>
                <a:cs typeface="Verdana"/>
              </a:rPr>
              <a:t>r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4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q</a:t>
            </a:r>
            <a:r>
              <a:rPr sz="1100" spc="0" dirty="0" smtClean="0">
                <a:latin typeface="Verdana"/>
                <a:cs typeface="Verdana"/>
              </a:rPr>
              <a:t>ue </a:t>
            </a:r>
            <a:r>
              <a:rPr sz="1100" spc="-4" dirty="0" smtClean="0">
                <a:latin typeface="Verdana"/>
                <a:cs typeface="Verdana"/>
              </a:rPr>
              <a:t>q</a:t>
            </a:r>
            <a:r>
              <a:rPr sz="1100" spc="0" dirty="0" smtClean="0">
                <a:latin typeface="Verdana"/>
                <a:cs typeface="Verdana"/>
              </a:rPr>
              <a:t>ue</a:t>
            </a:r>
            <a:r>
              <a:rPr sz="1100" spc="-4" dirty="0" smtClean="0">
                <a:latin typeface="Verdana"/>
                <a:cs typeface="Verdana"/>
              </a:rPr>
              <a:t>r</a:t>
            </a:r>
            <a:r>
              <a:rPr sz="1100" spc="-14" dirty="0" smtClean="0">
                <a:latin typeface="Verdana"/>
                <a:cs typeface="Verdana"/>
              </a:rPr>
              <a:t>í</a:t>
            </a:r>
            <a:r>
              <a:rPr sz="1100" spc="0" dirty="0" smtClean="0">
                <a:latin typeface="Verdana"/>
                <a:cs typeface="Verdana"/>
              </a:rPr>
              <a:t>a </a:t>
            </a:r>
            <a:endParaRPr sz="1100">
              <a:latin typeface="Verdana"/>
              <a:cs typeface="Verdana"/>
            </a:endParaRPr>
          </a:p>
          <a:p>
            <a:pPr marL="12700" marR="31474">
              <a:lnSpc>
                <a:spcPts val="1336"/>
              </a:lnSpc>
            </a:pPr>
            <a:r>
              <a:rPr sz="1100" spc="0" dirty="0" smtClean="0">
                <a:latin typeface="Verdana"/>
                <a:cs typeface="Verdana"/>
              </a:rPr>
              <a:t>e</a:t>
            </a:r>
            <a:r>
              <a:rPr sz="1100" spc="-4" dirty="0" smtClean="0">
                <a:latin typeface="Verdana"/>
                <a:cs typeface="Verdana"/>
              </a:rPr>
              <a:t>x</a:t>
            </a:r>
            <a:r>
              <a:rPr sz="1100" spc="0" dirty="0" smtClean="0">
                <a:latin typeface="Verdana"/>
                <a:cs typeface="Verdana"/>
              </a:rPr>
              <a:t>te</a:t>
            </a:r>
            <a:r>
              <a:rPr sz="1100" spc="-4" dirty="0" smtClean="0">
                <a:latin typeface="Verdana"/>
                <a:cs typeface="Verdana"/>
              </a:rPr>
              <a:t>nd</a:t>
            </a:r>
            <a:r>
              <a:rPr sz="1100" spc="0" dirty="0" smtClean="0">
                <a:latin typeface="Verdana"/>
                <a:cs typeface="Verdana"/>
              </a:rPr>
              <a:t>er</a:t>
            </a:r>
            <a:r>
              <a:rPr sz="1100" spc="-1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</a:t>
            </a:r>
            <a:r>
              <a:rPr sz="1100" spc="-4" dirty="0" smtClean="0">
                <a:latin typeface="Verdana"/>
                <a:cs typeface="Verdana"/>
              </a:rPr>
              <a:t> p</a:t>
            </a:r>
            <a:r>
              <a:rPr sz="1100" spc="0" dirty="0" smtClean="0">
                <a:latin typeface="Verdana"/>
                <a:cs typeface="Verdana"/>
              </a:rPr>
              <a:t>oder</a:t>
            </a:r>
            <a:r>
              <a:rPr sz="1100" spc="-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en Ce</a:t>
            </a:r>
            <a:r>
              <a:rPr sz="1100" spc="-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t</a:t>
            </a:r>
            <a:r>
              <a:rPr sz="1100" spc="-4" dirty="0" smtClean="0">
                <a:latin typeface="Verdana"/>
                <a:cs typeface="Verdana"/>
              </a:rPr>
              <a:t>r</a:t>
            </a:r>
            <a:r>
              <a:rPr sz="1100" spc="0" dirty="0" smtClean="0">
                <a:latin typeface="Verdana"/>
                <a:cs typeface="Verdana"/>
              </a:rPr>
              <a:t>o</a:t>
            </a:r>
            <a:r>
              <a:rPr sz="1100" spc="-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-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ér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ca. </a:t>
            </a:r>
            <a:endParaRPr sz="1100">
              <a:latin typeface="Verdana"/>
              <a:cs typeface="Verdana"/>
            </a:endParaRPr>
          </a:p>
          <a:p>
            <a:pPr marL="12700" marR="31474">
              <a:lnSpc>
                <a:spcPts val="1336"/>
              </a:lnSpc>
            </a:pPr>
            <a:r>
              <a:rPr sz="1100" spc="0" dirty="0" smtClean="0">
                <a:latin typeface="Verdana"/>
                <a:cs typeface="Verdana"/>
              </a:rPr>
              <a:t>Dent</a:t>
            </a:r>
            <a:r>
              <a:rPr sz="1100" spc="-4" dirty="0" smtClean="0">
                <a:latin typeface="Verdana"/>
                <a:cs typeface="Verdana"/>
              </a:rPr>
              <a:t>r</a:t>
            </a:r>
            <a:r>
              <a:rPr sz="1100" spc="0" dirty="0" smtClean="0">
                <a:latin typeface="Verdana"/>
                <a:cs typeface="Verdana"/>
              </a:rPr>
              <a:t>o</a:t>
            </a:r>
            <a:r>
              <a:rPr sz="1100" spc="-9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el </a:t>
            </a:r>
            <a:r>
              <a:rPr sz="1100" spc="-4" dirty="0" smtClean="0">
                <a:latin typeface="Verdana"/>
                <a:cs typeface="Verdana"/>
              </a:rPr>
              <a:t>mar</a:t>
            </a:r>
            <a:r>
              <a:rPr sz="1100" spc="0" dirty="0" smtClean="0">
                <a:latin typeface="Verdana"/>
                <a:cs typeface="Verdana"/>
              </a:rPr>
              <a:t>co 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e 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G</a:t>
            </a:r>
            <a:r>
              <a:rPr sz="1100" spc="0" dirty="0" smtClean="0">
                <a:latin typeface="Verdana"/>
                <a:cs typeface="Verdana"/>
              </a:rPr>
              <a:t>ue</a:t>
            </a:r>
            <a:r>
              <a:rPr sz="1100" spc="-4" dirty="0" smtClean="0">
                <a:latin typeface="Verdana"/>
                <a:cs typeface="Verdana"/>
              </a:rPr>
              <a:t>rr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Fr</a:t>
            </a:r>
            <a:r>
              <a:rPr sz="1100" spc="-14" dirty="0" smtClean="0">
                <a:latin typeface="Verdana"/>
                <a:cs typeface="Verdana"/>
              </a:rPr>
              <a:t>í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,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Es</a:t>
            </a:r>
            <a:r>
              <a:rPr sz="1100" spc="-4" dirty="0" smtClean="0">
                <a:latin typeface="Verdana"/>
                <a:cs typeface="Verdana"/>
              </a:rPr>
              <a:t>tad</a:t>
            </a:r>
            <a:r>
              <a:rPr sz="1100" spc="0" dirty="0" smtClean="0">
                <a:latin typeface="Verdana"/>
                <a:cs typeface="Verdana"/>
              </a:rPr>
              <a:t>os </a:t>
            </a:r>
            <a:endParaRPr sz="1100">
              <a:latin typeface="Verdana"/>
              <a:cs typeface="Verdana"/>
            </a:endParaRPr>
          </a:p>
          <a:p>
            <a:pPr marL="12700" marR="31474">
              <a:lnSpc>
                <a:spcPts val="1336"/>
              </a:lnSpc>
            </a:pPr>
            <a:r>
              <a:rPr sz="1100" spc="-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19" dirty="0" smtClean="0">
                <a:latin typeface="Verdana"/>
                <a:cs typeface="Verdana"/>
              </a:rPr>
              <a:t>i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os </a:t>
            </a:r>
            <a:r>
              <a:rPr sz="1100" spc="-4" dirty="0" smtClean="0">
                <a:latin typeface="Verdana"/>
                <a:cs typeface="Verdana"/>
              </a:rPr>
              <a:t>f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nc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-4" dirty="0" smtClean="0">
                <a:latin typeface="Verdana"/>
                <a:cs typeface="Verdana"/>
              </a:rPr>
              <a:t>ab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39" dirty="0" smtClean="0">
                <a:latin typeface="Verdana"/>
                <a:cs typeface="Verdana"/>
              </a:rPr>
              <a:t> 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os </a:t>
            </a:r>
            <a:r>
              <a:rPr sz="1100" spc="-4" dirty="0" smtClean="0">
                <a:latin typeface="Verdana"/>
                <a:cs typeface="Verdana"/>
              </a:rPr>
              <a:t>g</a:t>
            </a:r>
            <a:r>
              <a:rPr sz="1100" spc="0" dirty="0" smtClean="0">
                <a:latin typeface="Verdana"/>
                <a:cs typeface="Verdana"/>
              </a:rPr>
              <a:t>ob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er</a:t>
            </a:r>
            <a:r>
              <a:rPr sz="1100" spc="-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os</a:t>
            </a:r>
            <a:r>
              <a:rPr sz="1100" spc="9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u</a:t>
            </a:r>
            <a:r>
              <a:rPr sz="1100" spc="-4" dirty="0" smtClean="0">
                <a:latin typeface="Verdana"/>
                <a:cs typeface="Verdana"/>
              </a:rPr>
              <a:t>t</a:t>
            </a:r>
            <a:r>
              <a:rPr sz="1100" spc="0" dirty="0" smtClean="0">
                <a:latin typeface="Verdana"/>
                <a:cs typeface="Verdana"/>
              </a:rPr>
              <a:t>or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t</a:t>
            </a:r>
            <a:r>
              <a:rPr sz="1100" spc="-4" dirty="0" smtClean="0">
                <a:latin typeface="Verdana"/>
                <a:cs typeface="Verdana"/>
              </a:rPr>
              <a:t>ar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os </a:t>
            </a:r>
            <a:endParaRPr sz="1100">
              <a:latin typeface="Verdana"/>
              <a:cs typeface="Verdana"/>
            </a:endParaRPr>
          </a:p>
          <a:p>
            <a:pPr marL="12700" marR="31474">
              <a:lnSpc>
                <a:spcPts val="1336"/>
              </a:lnSpc>
            </a:pPr>
            <a:r>
              <a:rPr sz="1100" spc="-4" dirty="0" smtClean="0">
                <a:latin typeface="Verdana"/>
                <a:cs typeface="Verdana"/>
              </a:rPr>
              <a:t>par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4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e</a:t>
            </a:r>
            <a:r>
              <a:rPr sz="1100" spc="-4" dirty="0" smtClean="0">
                <a:latin typeface="Verdana"/>
                <a:cs typeface="Verdana"/>
              </a:rPr>
              <a:t>t</a:t>
            </a:r>
            <a:r>
              <a:rPr sz="1100" spc="0" dirty="0" smtClean="0">
                <a:latin typeface="Verdana"/>
                <a:cs typeface="Verdana"/>
              </a:rPr>
              <a:t>e</a:t>
            </a:r>
            <a:r>
              <a:rPr sz="1100" spc="-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er</a:t>
            </a:r>
            <a:r>
              <a:rPr sz="1100" spc="-1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el</a:t>
            </a:r>
            <a:r>
              <a:rPr sz="1100" spc="-14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avan</a:t>
            </a:r>
            <a:r>
              <a:rPr sz="1100" spc="0" dirty="0" smtClean="0">
                <a:latin typeface="Verdana"/>
                <a:cs typeface="Verdana"/>
              </a:rPr>
              <a:t>ce</a:t>
            </a:r>
            <a:r>
              <a:rPr sz="1100" spc="9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el</a:t>
            </a:r>
            <a:r>
              <a:rPr sz="1100" spc="-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co</a:t>
            </a:r>
            <a:r>
              <a:rPr sz="1100" spc="-9" dirty="0" smtClean="0">
                <a:latin typeface="Verdana"/>
                <a:cs typeface="Verdana"/>
              </a:rPr>
              <a:t>m</a:t>
            </a:r>
            <a:r>
              <a:rPr sz="1100" spc="-4" dirty="0" smtClean="0">
                <a:latin typeface="Verdana"/>
                <a:cs typeface="Verdana"/>
              </a:rPr>
              <a:t>un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-9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o</a:t>
            </a:r>
            <a:r>
              <a:rPr sz="1100" spc="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</a:t>
            </a:r>
            <a:r>
              <a:rPr sz="1100" spc="-9" dirty="0" smtClean="0">
                <a:latin typeface="Verdana"/>
                <a:cs typeface="Verdana"/>
              </a:rPr>
              <a:t> 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a </a:t>
            </a:r>
            <a:endParaRPr sz="1100">
              <a:latin typeface="Verdana"/>
              <a:cs typeface="Verdana"/>
            </a:endParaRPr>
          </a:p>
          <a:p>
            <a:pPr marL="12700" marR="31474">
              <a:lnSpc>
                <a:spcPts val="1336"/>
              </a:lnSpc>
            </a:pPr>
            <a:r>
              <a:rPr sz="1100" spc="-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19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ón Sov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ét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ca, con el</a:t>
            </a:r>
            <a:r>
              <a:rPr sz="1100" spc="-14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ap</a:t>
            </a:r>
            <a:r>
              <a:rPr sz="1100" spc="0" dirty="0" smtClean="0">
                <a:latin typeface="Verdana"/>
                <a:cs typeface="Verdana"/>
              </a:rPr>
              <a:t>o</a:t>
            </a:r>
            <a:r>
              <a:rPr sz="1100" spc="-4" dirty="0" smtClean="0">
                <a:latin typeface="Verdana"/>
                <a:cs typeface="Verdana"/>
              </a:rPr>
              <a:t>y</a:t>
            </a:r>
            <a:r>
              <a:rPr sz="1100" spc="0" dirty="0" smtClean="0">
                <a:latin typeface="Verdana"/>
                <a:cs typeface="Verdana"/>
              </a:rPr>
              <a:t>o 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e</a:t>
            </a:r>
            <a:r>
              <a:rPr sz="1100" spc="-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C</a:t>
            </a:r>
            <a:r>
              <a:rPr sz="1100" spc="-4" dirty="0" smtClean="0">
                <a:latin typeface="Verdana"/>
                <a:cs typeface="Verdana"/>
              </a:rPr>
              <a:t>uba</a:t>
            </a:r>
            <a:r>
              <a:rPr sz="1100" spc="0" dirty="0" smtClean="0">
                <a:latin typeface="Verdana"/>
                <a:cs typeface="Verdana"/>
              </a:rPr>
              <a:t>, </a:t>
            </a:r>
            <a:endParaRPr sz="1100">
              <a:latin typeface="Verdana"/>
              <a:cs typeface="Verdana"/>
            </a:endParaRPr>
          </a:p>
          <a:p>
            <a:pPr marL="12700" marR="31474">
              <a:lnSpc>
                <a:spcPts val="1336"/>
              </a:lnSpc>
            </a:pPr>
            <a:r>
              <a:rPr sz="1100" spc="-4" dirty="0" smtClean="0">
                <a:latin typeface="Verdana"/>
                <a:cs typeface="Verdana"/>
              </a:rPr>
              <a:t>q</a:t>
            </a:r>
            <a:r>
              <a:rPr sz="1100" spc="0" dirty="0" smtClean="0">
                <a:latin typeface="Verdana"/>
                <a:cs typeface="Verdana"/>
              </a:rPr>
              <a:t>ue</a:t>
            </a:r>
            <a:r>
              <a:rPr sz="1100" spc="-4" dirty="0" smtClean="0">
                <a:latin typeface="Verdana"/>
                <a:cs typeface="Verdana"/>
              </a:rPr>
              <a:t>r</a:t>
            </a:r>
            <a:r>
              <a:rPr sz="1100" spc="-14" dirty="0" smtClean="0">
                <a:latin typeface="Verdana"/>
                <a:cs typeface="Verdana"/>
              </a:rPr>
              <a:t>í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e</a:t>
            </a:r>
            <a:r>
              <a:rPr sz="1100" spc="-4" dirty="0" smtClean="0">
                <a:latin typeface="Verdana"/>
                <a:cs typeface="Verdana"/>
              </a:rPr>
              <a:t>xpa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r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</a:t>
            </a:r>
            <a:r>
              <a:rPr sz="1100" spc="4" dirty="0" smtClean="0">
                <a:latin typeface="Verdana"/>
                <a:cs typeface="Verdana"/>
              </a:rPr>
              <a:t> 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e</a:t>
            </a:r>
            <a:r>
              <a:rPr sz="1100" spc="4" dirty="0" smtClean="0">
                <a:latin typeface="Verdana"/>
                <a:cs typeface="Verdana"/>
              </a:rPr>
              <a:t>o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og</a:t>
            </a:r>
            <a:r>
              <a:rPr sz="1100" spc="-14" dirty="0" smtClean="0">
                <a:latin typeface="Verdana"/>
                <a:cs typeface="Verdana"/>
              </a:rPr>
              <a:t>í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12700" marR="45684">
              <a:lnSpc>
                <a:spcPts val="1336"/>
              </a:lnSpc>
            </a:pPr>
            <a:r>
              <a:rPr sz="1100" spc="0" dirty="0" smtClean="0">
                <a:latin typeface="Verdana"/>
                <a:cs typeface="Verdana"/>
              </a:rPr>
              <a:t>Econo</a:t>
            </a:r>
            <a:r>
              <a:rPr sz="1100" spc="-4" dirty="0" smtClean="0">
                <a:latin typeface="Verdana"/>
                <a:cs typeface="Verdana"/>
              </a:rPr>
              <a:t>m</a:t>
            </a:r>
            <a:r>
              <a:rPr sz="1100" spc="-14" dirty="0" smtClean="0">
                <a:latin typeface="Verdana"/>
                <a:cs typeface="Verdana"/>
              </a:rPr>
              <a:t>í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 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epen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en</a:t>
            </a:r>
            <a:r>
              <a:rPr sz="1100" spc="-4" dirty="0" smtClean="0">
                <a:latin typeface="Verdana"/>
                <a:cs typeface="Verdana"/>
              </a:rPr>
              <a:t>t</a:t>
            </a:r>
            <a:r>
              <a:rPr sz="1100" spc="0" dirty="0" smtClean="0">
                <a:latin typeface="Verdana"/>
                <a:cs typeface="Verdana"/>
              </a:rPr>
              <a:t>es,</a:t>
            </a:r>
            <a:r>
              <a:rPr sz="1100" spc="-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su</a:t>
            </a:r>
            <a:r>
              <a:rPr sz="1100" spc="-4" dirty="0" smtClean="0">
                <a:latin typeface="Verdana"/>
                <a:cs typeface="Verdana"/>
              </a:rPr>
              <a:t>mam</a:t>
            </a:r>
            <a:r>
              <a:rPr sz="1100" spc="0" dirty="0" smtClean="0">
                <a:latin typeface="Verdana"/>
                <a:cs typeface="Verdana"/>
              </a:rPr>
              <a:t>en</a:t>
            </a:r>
            <a:r>
              <a:rPr sz="1100" spc="-4" dirty="0" smtClean="0">
                <a:latin typeface="Verdana"/>
                <a:cs typeface="Verdana"/>
              </a:rPr>
              <a:t>t</a:t>
            </a:r>
            <a:r>
              <a:rPr sz="1100" spc="0" dirty="0" smtClean="0">
                <a:latin typeface="Verdana"/>
                <a:cs typeface="Verdana"/>
              </a:rPr>
              <a:t>e </a:t>
            </a:r>
            <a:endParaRPr sz="1100">
              <a:latin typeface="Verdana"/>
              <a:cs typeface="Verdana"/>
            </a:endParaRPr>
          </a:p>
          <a:p>
            <a:pPr marL="12700" marR="45684">
              <a:lnSpc>
                <a:spcPts val="1336"/>
              </a:lnSpc>
            </a:pP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éb</a:t>
            </a:r>
            <a:r>
              <a:rPr sz="1100" spc="-14" dirty="0" smtClean="0">
                <a:latin typeface="Verdana"/>
                <a:cs typeface="Verdana"/>
              </a:rPr>
              <a:t>il</a:t>
            </a:r>
            <a:r>
              <a:rPr sz="1100" spc="0" dirty="0" smtClean="0">
                <a:latin typeface="Verdana"/>
                <a:cs typeface="Verdana"/>
              </a:rPr>
              <a:t>es,</a:t>
            </a:r>
            <a:r>
              <a:rPr sz="1100" spc="-4" dirty="0" smtClean="0">
                <a:latin typeface="Verdana"/>
                <a:cs typeface="Verdana"/>
              </a:rPr>
              <a:t> ba</a:t>
            </a:r>
            <a:r>
              <a:rPr sz="1100" spc="0" dirty="0" smtClean="0">
                <a:latin typeface="Verdana"/>
                <a:cs typeface="Verdana"/>
              </a:rPr>
              <a:t>sa</a:t>
            </a:r>
            <a:r>
              <a:rPr sz="1100" spc="-4" dirty="0" smtClean="0">
                <a:latin typeface="Verdana"/>
                <a:cs typeface="Verdana"/>
              </a:rPr>
              <a:t>da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en el</a:t>
            </a:r>
            <a:r>
              <a:rPr sz="1100" spc="-14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ode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o </a:t>
            </a:r>
            <a:endParaRPr sz="1100">
              <a:latin typeface="Verdana"/>
              <a:cs typeface="Verdana"/>
            </a:endParaRPr>
          </a:p>
          <a:p>
            <a:pPr marL="12700" marR="45684">
              <a:lnSpc>
                <a:spcPts val="1336"/>
              </a:lnSpc>
            </a:pPr>
            <a:r>
              <a:rPr sz="1100" spc="-4" dirty="0" smtClean="0">
                <a:latin typeface="Verdana"/>
                <a:cs typeface="Verdana"/>
              </a:rPr>
              <a:t>agr</a:t>
            </a:r>
            <a:r>
              <a:rPr sz="1100" spc="0" dirty="0" smtClean="0">
                <a:latin typeface="Verdana"/>
                <a:cs typeface="Verdana"/>
              </a:rPr>
              <a:t>o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-4" dirty="0" smtClean="0">
                <a:latin typeface="Verdana"/>
                <a:cs typeface="Verdana"/>
              </a:rPr>
              <a:t>xp</a:t>
            </a:r>
            <a:r>
              <a:rPr sz="1100" spc="0" dirty="0" smtClean="0">
                <a:latin typeface="Verdana"/>
                <a:cs typeface="Verdana"/>
              </a:rPr>
              <a:t>or</a:t>
            </a:r>
            <a:r>
              <a:rPr sz="1100" spc="-4" dirty="0" smtClean="0">
                <a:latin typeface="Verdana"/>
                <a:cs typeface="Verdana"/>
              </a:rPr>
              <a:t>tad</a:t>
            </a:r>
            <a:r>
              <a:rPr sz="1100" spc="0" dirty="0" smtClean="0">
                <a:latin typeface="Verdana"/>
                <a:cs typeface="Verdana"/>
              </a:rPr>
              <a:t>or y</a:t>
            </a:r>
            <a:r>
              <a:rPr sz="1100" spc="-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el </a:t>
            </a:r>
            <a:r>
              <a:rPr sz="1100" spc="-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onocu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t</a:t>
            </a:r>
            <a:r>
              <a:rPr sz="1100" spc="-19" dirty="0" smtClean="0">
                <a:latin typeface="Verdana"/>
                <a:cs typeface="Verdana"/>
              </a:rPr>
              <a:t>i</a:t>
            </a:r>
            <a:r>
              <a:rPr sz="1100" spc="-4" dirty="0" smtClean="0">
                <a:latin typeface="Verdana"/>
                <a:cs typeface="Verdana"/>
              </a:rPr>
              <a:t>v</a:t>
            </a:r>
            <a:r>
              <a:rPr sz="1100" spc="0" dirty="0" smtClean="0">
                <a:latin typeface="Verdana"/>
                <a:cs typeface="Verdana"/>
              </a:rPr>
              <a:t>o,</a:t>
            </a:r>
            <a:r>
              <a:rPr sz="1100" spc="14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ese</a:t>
            </a:r>
            <a:r>
              <a:rPr sz="1100" spc="-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-4" dirty="0" smtClean="0">
                <a:latin typeface="Verdana"/>
                <a:cs typeface="Verdana"/>
              </a:rPr>
              <a:t> 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os </a:t>
            </a:r>
            <a:endParaRPr sz="1100">
              <a:latin typeface="Verdana"/>
              <a:cs typeface="Verdana"/>
            </a:endParaRPr>
          </a:p>
          <a:p>
            <a:pPr marL="12700" marR="45684">
              <a:lnSpc>
                <a:spcPts val="1336"/>
              </a:lnSpc>
            </a:pPr>
            <a:r>
              <a:rPr sz="1100" spc="0" dirty="0" smtClean="0">
                <a:latin typeface="Verdana"/>
                <a:cs typeface="Verdana"/>
              </a:rPr>
              <a:t>esf</a:t>
            </a:r>
            <a:r>
              <a:rPr sz="1100" spc="-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er</a:t>
            </a:r>
            <a:r>
              <a:rPr sz="1100" spc="-4" dirty="0" smtClean="0">
                <a:latin typeface="Verdana"/>
                <a:cs typeface="Verdana"/>
              </a:rPr>
              <a:t>z</a:t>
            </a:r>
            <a:r>
              <a:rPr sz="1100" spc="0" dirty="0" smtClean="0">
                <a:latin typeface="Verdana"/>
                <a:cs typeface="Verdana"/>
              </a:rPr>
              <a:t>os</a:t>
            </a:r>
            <a:r>
              <a:rPr sz="1100" spc="-25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r</a:t>
            </a:r>
            <a:r>
              <a:rPr sz="1100" spc="0" dirty="0" smtClean="0">
                <a:latin typeface="Verdana"/>
                <a:cs typeface="Verdana"/>
              </a:rPr>
              <a:t>ea</a:t>
            </a:r>
            <a:r>
              <a:rPr sz="1100" spc="-14" dirty="0" smtClean="0">
                <a:latin typeface="Verdana"/>
                <a:cs typeface="Verdana"/>
              </a:rPr>
              <a:t>li</a:t>
            </a:r>
            <a:r>
              <a:rPr sz="1100" spc="-4" dirty="0" smtClean="0">
                <a:latin typeface="Verdana"/>
                <a:cs typeface="Verdana"/>
              </a:rPr>
              <a:t>zad</a:t>
            </a:r>
            <a:r>
              <a:rPr sz="1100" spc="0" dirty="0" smtClean="0">
                <a:latin typeface="Verdana"/>
                <a:cs typeface="Verdana"/>
              </a:rPr>
              <a:t>os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par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4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esa</a:t>
            </a:r>
            <a:r>
              <a:rPr sz="1100" spc="-4" dirty="0" smtClean="0">
                <a:latin typeface="Verdana"/>
                <a:cs typeface="Verdana"/>
              </a:rPr>
              <a:t>rr</a:t>
            </a:r>
            <a:r>
              <a:rPr sz="1100" spc="0" dirty="0" smtClean="0">
                <a:latin typeface="Verdana"/>
                <a:cs typeface="Verdana"/>
              </a:rPr>
              <a:t>o</a:t>
            </a:r>
            <a:r>
              <a:rPr sz="1100" spc="-14" dirty="0" smtClean="0">
                <a:latin typeface="Verdana"/>
                <a:cs typeface="Verdana"/>
              </a:rPr>
              <a:t>ll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r</a:t>
            </a:r>
            <a:r>
              <a:rPr sz="1100" spc="29" dirty="0" smtClean="0">
                <a:latin typeface="Verdana"/>
                <a:cs typeface="Verdana"/>
              </a:rPr>
              <a:t> 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a </a:t>
            </a:r>
            <a:endParaRPr sz="1100">
              <a:latin typeface="Verdana"/>
              <a:cs typeface="Verdana"/>
            </a:endParaRPr>
          </a:p>
          <a:p>
            <a:pPr marL="12700" marR="45684">
              <a:lnSpc>
                <a:spcPts val="1336"/>
              </a:lnSpc>
            </a:pP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us</a:t>
            </a:r>
            <a:r>
              <a:rPr sz="1100" spc="-4" dirty="0" smtClean="0">
                <a:latin typeface="Verdana"/>
                <a:cs typeface="Verdana"/>
              </a:rPr>
              <a:t>tr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2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 </a:t>
            </a:r>
            <a:r>
              <a:rPr sz="1100" spc="-4" dirty="0" smtClean="0">
                <a:latin typeface="Verdana"/>
                <a:cs typeface="Verdana"/>
              </a:rPr>
              <a:t>m</a:t>
            </a:r>
            <a:r>
              <a:rPr sz="1100" spc="0" dirty="0" smtClean="0">
                <a:latin typeface="Verdana"/>
                <a:cs typeface="Verdana"/>
              </a:rPr>
              <a:t>ode</a:t>
            </a:r>
            <a:r>
              <a:rPr sz="1100" spc="-4" dirty="0" smtClean="0">
                <a:latin typeface="Verdana"/>
                <a:cs typeface="Verdana"/>
              </a:rPr>
              <a:t>r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19" dirty="0" smtClean="0">
                <a:latin typeface="Verdana"/>
                <a:cs typeface="Verdana"/>
              </a:rPr>
              <a:t>i</a:t>
            </a:r>
            <a:r>
              <a:rPr sz="1100" spc="-4" dirty="0" smtClean="0">
                <a:latin typeface="Verdana"/>
                <a:cs typeface="Verdana"/>
              </a:rPr>
              <a:t>za</a:t>
            </a:r>
            <a:r>
              <a:rPr sz="1100" spc="0" dirty="0" smtClean="0">
                <a:latin typeface="Verdana"/>
                <a:cs typeface="Verdana"/>
              </a:rPr>
              <a:t>r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os </a:t>
            </a:r>
            <a:r>
              <a:rPr sz="1100" spc="-4" dirty="0" smtClean="0">
                <a:latin typeface="Verdana"/>
                <a:cs typeface="Verdana"/>
              </a:rPr>
              <a:t>pr</a:t>
            </a:r>
            <a:r>
              <a:rPr sz="1100" spc="0" dirty="0" smtClean="0">
                <a:latin typeface="Verdana"/>
                <a:cs typeface="Verdana"/>
              </a:rPr>
              <a:t>oc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sos </a:t>
            </a:r>
            <a:endParaRPr sz="1100">
              <a:latin typeface="Verdana"/>
              <a:cs typeface="Verdana"/>
            </a:endParaRPr>
          </a:p>
          <a:p>
            <a:pPr marL="12700" marR="45684">
              <a:lnSpc>
                <a:spcPts val="1336"/>
              </a:lnSpc>
            </a:pPr>
            <a:r>
              <a:rPr sz="1100" spc="-4" dirty="0" smtClean="0">
                <a:latin typeface="Verdana"/>
                <a:cs typeface="Verdana"/>
              </a:rPr>
              <a:t>pr</a:t>
            </a:r>
            <a:r>
              <a:rPr sz="1100" spc="0" dirty="0" smtClean="0">
                <a:latin typeface="Verdana"/>
                <a:cs typeface="Verdana"/>
              </a:rPr>
              <a:t>od</a:t>
            </a:r>
            <a:r>
              <a:rPr sz="1100" spc="-4" dirty="0" smtClean="0">
                <a:latin typeface="Verdana"/>
                <a:cs typeface="Verdana"/>
              </a:rPr>
              <a:t>u</a:t>
            </a:r>
            <a:r>
              <a:rPr sz="1100" spc="0" dirty="0" smtClean="0">
                <a:latin typeface="Verdana"/>
                <a:cs typeface="Verdana"/>
              </a:rPr>
              <a:t>ct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-4" dirty="0" smtClean="0">
                <a:latin typeface="Verdana"/>
                <a:cs typeface="Verdana"/>
              </a:rPr>
              <a:t>v</a:t>
            </a:r>
            <a:r>
              <a:rPr sz="1100" spc="0" dirty="0" smtClean="0">
                <a:latin typeface="Verdana"/>
                <a:cs typeface="Verdana"/>
              </a:rPr>
              <a:t>os.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ts val="1336"/>
              </a:lnSpc>
            </a:pPr>
            <a:r>
              <a:rPr sz="1100" spc="-4" dirty="0" smtClean="0">
                <a:latin typeface="Verdana"/>
                <a:cs typeface="Verdana"/>
              </a:rPr>
              <a:t>Gra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4" dirty="0" smtClean="0">
                <a:latin typeface="Verdana"/>
                <a:cs typeface="Verdana"/>
              </a:rPr>
              <a:t> d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sp</a:t>
            </a:r>
            <a:r>
              <a:rPr sz="1100" spc="-4" dirty="0" smtClean="0">
                <a:latin typeface="Verdana"/>
                <a:cs typeface="Verdana"/>
              </a:rPr>
              <a:t>ar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-4" dirty="0" smtClean="0">
                <a:latin typeface="Verdana"/>
                <a:cs typeface="Verdana"/>
              </a:rPr>
              <a:t>da</a:t>
            </a:r>
            <a:r>
              <a:rPr sz="1100" spc="0" dirty="0" smtClean="0">
                <a:latin typeface="Verdana"/>
                <a:cs typeface="Verdana"/>
              </a:rPr>
              <a:t>d</a:t>
            </a:r>
            <a:r>
              <a:rPr sz="1100" spc="5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soc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,</a:t>
            </a:r>
            <a:r>
              <a:rPr sz="1100" spc="14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e</a:t>
            </a:r>
            <a:r>
              <a:rPr sz="1100" spc="-4" dirty="0" smtClean="0">
                <a:latin typeface="Verdana"/>
                <a:cs typeface="Verdana"/>
              </a:rPr>
              <a:t>v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enc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-4" dirty="0" smtClean="0">
                <a:latin typeface="Verdana"/>
                <a:cs typeface="Verdana"/>
              </a:rPr>
              <a:t>ad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en</a:t>
            </a:r>
            <a:r>
              <a:rPr sz="1100" spc="-14" dirty="0" smtClean="0">
                <a:latin typeface="Verdana"/>
                <a:cs typeface="Verdana"/>
              </a:rPr>
              <a:t> l</a:t>
            </a:r>
            <a:r>
              <a:rPr sz="1100" spc="0" dirty="0" smtClean="0">
                <a:latin typeface="Verdana"/>
                <a:cs typeface="Verdana"/>
              </a:rPr>
              <a:t>a 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ts val="1336"/>
              </a:lnSpc>
            </a:pPr>
            <a:r>
              <a:rPr sz="1100" spc="-4" dirty="0" smtClean="0">
                <a:latin typeface="Verdana"/>
                <a:cs typeface="Verdana"/>
              </a:rPr>
              <a:t>pr</a:t>
            </a:r>
            <a:r>
              <a:rPr sz="1100" spc="0" dirty="0" smtClean="0">
                <a:latin typeface="Verdana"/>
                <a:cs typeface="Verdana"/>
              </a:rPr>
              <a:t>es</a:t>
            </a:r>
            <a:r>
              <a:rPr sz="1100" spc="4" dirty="0" smtClean="0">
                <a:latin typeface="Verdana"/>
                <a:cs typeface="Verdana"/>
              </a:rPr>
              <a:t>e</a:t>
            </a:r>
            <a:r>
              <a:rPr sz="1100" spc="0" dirty="0" smtClean="0">
                <a:latin typeface="Verdana"/>
                <a:cs typeface="Verdana"/>
              </a:rPr>
              <a:t>nc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-4" dirty="0" smtClean="0">
                <a:latin typeface="Verdana"/>
                <a:cs typeface="Verdana"/>
              </a:rPr>
              <a:t> d</a:t>
            </a:r>
            <a:r>
              <a:rPr sz="1100" spc="0" dirty="0" smtClean="0">
                <a:latin typeface="Verdana"/>
                <a:cs typeface="Verdana"/>
              </a:rPr>
              <a:t>e </a:t>
            </a:r>
            <a:r>
              <a:rPr sz="1100" spc="-4" dirty="0" smtClean="0">
                <a:latin typeface="Verdana"/>
                <a:cs typeface="Verdana"/>
              </a:rPr>
              <a:t>gr</a:t>
            </a:r>
            <a:r>
              <a:rPr sz="1100" spc="0" dirty="0" smtClean="0">
                <a:latin typeface="Verdana"/>
                <a:cs typeface="Verdana"/>
              </a:rPr>
              <a:t>u</a:t>
            </a:r>
            <a:r>
              <a:rPr sz="1100" spc="-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os</a:t>
            </a:r>
            <a:r>
              <a:rPr sz="1100" spc="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o</a:t>
            </a:r>
            <a:r>
              <a:rPr sz="1100" spc="-14" dirty="0" smtClean="0">
                <a:latin typeface="Verdana"/>
                <a:cs typeface="Verdana"/>
              </a:rPr>
              <a:t>li</a:t>
            </a:r>
            <a:r>
              <a:rPr sz="1100" spc="-4" dirty="0" smtClean="0">
                <a:latin typeface="Verdana"/>
                <a:cs typeface="Verdana"/>
              </a:rPr>
              <a:t>gárq</a:t>
            </a:r>
            <a:r>
              <a:rPr sz="1100" spc="0" dirty="0" smtClean="0">
                <a:latin typeface="Verdana"/>
                <a:cs typeface="Verdana"/>
              </a:rPr>
              <a:t>u</a:t>
            </a:r>
            <a:r>
              <a:rPr sz="1100" spc="-19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cos</a:t>
            </a:r>
            <a:r>
              <a:rPr sz="1100" spc="39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q</a:t>
            </a:r>
            <a:r>
              <a:rPr sz="1100" spc="0" dirty="0" smtClean="0">
                <a:latin typeface="Verdana"/>
                <a:cs typeface="Verdana"/>
              </a:rPr>
              <a:t>ue 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ts val="1336"/>
              </a:lnSpc>
            </a:pPr>
            <a:r>
              <a:rPr sz="1100" spc="0" dirty="0" smtClean="0">
                <a:latin typeface="Verdana"/>
                <a:cs typeface="Verdana"/>
              </a:rPr>
              <a:t>concent</a:t>
            </a:r>
            <a:r>
              <a:rPr sz="1100" spc="-4" dirty="0" smtClean="0">
                <a:latin typeface="Verdana"/>
                <a:cs typeface="Verdana"/>
              </a:rPr>
              <a:t>raba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4" dirty="0" smtClean="0">
                <a:latin typeface="Verdana"/>
                <a:cs typeface="Verdana"/>
              </a:rPr>
              <a:t> 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r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-4" dirty="0" smtClean="0">
                <a:latin typeface="Verdana"/>
                <a:cs typeface="Verdana"/>
              </a:rPr>
              <a:t>q</a:t>
            </a:r>
            <a:r>
              <a:rPr sz="1100" spc="0" dirty="0" smtClean="0">
                <a:latin typeface="Verdana"/>
                <a:cs typeface="Verdana"/>
              </a:rPr>
              <a:t>ue</a:t>
            </a:r>
            <a:r>
              <a:rPr sz="1100" spc="-4" dirty="0" smtClean="0">
                <a:latin typeface="Verdana"/>
                <a:cs typeface="Verdana"/>
              </a:rPr>
              <a:t>z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1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y</a:t>
            </a:r>
            <a:r>
              <a:rPr sz="1100" spc="-4" dirty="0" smtClean="0">
                <a:latin typeface="Verdana"/>
                <a:cs typeface="Verdana"/>
              </a:rPr>
              <a:t> 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9" dirty="0" smtClean="0">
                <a:latin typeface="Verdana"/>
                <a:cs typeface="Verdana"/>
              </a:rPr>
              <a:t> </a:t>
            </a:r>
            <a:r>
              <a:rPr sz="1100" spc="0" dirty="0" smtClean="0">
                <a:latin typeface="Verdana"/>
                <a:cs typeface="Verdana"/>
              </a:rPr>
              <a:t>t</a:t>
            </a:r>
            <a:r>
              <a:rPr sz="1100" spc="-19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er</a:t>
            </a:r>
            <a:r>
              <a:rPr sz="1100" spc="-4" dirty="0" smtClean="0">
                <a:latin typeface="Verdana"/>
                <a:cs typeface="Verdana"/>
              </a:rPr>
              <a:t>ra</a:t>
            </a:r>
            <a:r>
              <a:rPr sz="1100" spc="0" dirty="0" smtClean="0">
                <a:latin typeface="Verdana"/>
                <a:cs typeface="Verdana"/>
              </a:rPr>
              <a:t>s</a:t>
            </a:r>
            <a:r>
              <a:rPr sz="1100" spc="34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f</a:t>
            </a:r>
            <a:r>
              <a:rPr sz="1100" spc="0" dirty="0" smtClean="0">
                <a:latin typeface="Verdana"/>
                <a:cs typeface="Verdana"/>
              </a:rPr>
              <a:t>ér</a:t>
            </a:r>
            <a:r>
              <a:rPr sz="1100" spc="-4" dirty="0" smtClean="0">
                <a:latin typeface="Verdana"/>
                <a:cs typeface="Verdana"/>
              </a:rPr>
              <a:t>t</a:t>
            </a:r>
            <a:r>
              <a:rPr sz="1100" spc="-14" dirty="0" smtClean="0">
                <a:latin typeface="Verdana"/>
                <a:cs typeface="Verdana"/>
              </a:rPr>
              <a:t>il</a:t>
            </a:r>
            <a:r>
              <a:rPr sz="1100" spc="0" dirty="0" smtClean="0">
                <a:latin typeface="Verdana"/>
                <a:cs typeface="Verdana"/>
              </a:rPr>
              <a:t>es 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ts val="1336"/>
              </a:lnSpc>
            </a:pPr>
            <a:r>
              <a:rPr sz="1100" spc="0" dirty="0" smtClean="0">
                <a:latin typeface="Verdana"/>
                <a:cs typeface="Verdana"/>
              </a:rPr>
              <a:t>y</a:t>
            </a:r>
            <a:r>
              <a:rPr sz="1100" spc="-19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un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14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-9" dirty="0" smtClean="0">
                <a:latin typeface="Verdana"/>
                <a:cs typeface="Verdana"/>
              </a:rPr>
              <a:t>m</a:t>
            </a:r>
            <a:r>
              <a:rPr sz="1100" spc="-4" dirty="0" smtClean="0">
                <a:latin typeface="Verdana"/>
                <a:cs typeface="Verdana"/>
              </a:rPr>
              <a:t>p</a:t>
            </a:r>
            <a:r>
              <a:rPr sz="1100" spc="-14" dirty="0" smtClean="0">
                <a:latin typeface="Verdana"/>
                <a:cs typeface="Verdana"/>
              </a:rPr>
              <a:t>li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29" dirty="0" smtClean="0">
                <a:latin typeface="Verdana"/>
                <a:cs typeface="Verdana"/>
              </a:rPr>
              <a:t> </a:t>
            </a:r>
            <a:r>
              <a:rPr sz="1100" spc="-9" dirty="0" smtClean="0">
                <a:latin typeface="Verdana"/>
                <a:cs typeface="Verdana"/>
              </a:rPr>
              <a:t>m</a:t>
            </a:r>
            <a:r>
              <a:rPr sz="1100" spc="-4" dirty="0" smtClean="0">
                <a:latin typeface="Verdana"/>
                <a:cs typeface="Verdana"/>
              </a:rPr>
              <a:t>ay</a:t>
            </a:r>
            <a:r>
              <a:rPr sz="1100" spc="0" dirty="0" smtClean="0">
                <a:latin typeface="Verdana"/>
                <a:cs typeface="Verdana"/>
              </a:rPr>
              <a:t>o</a:t>
            </a:r>
            <a:r>
              <a:rPr sz="1100" spc="-4" dirty="0" smtClean="0">
                <a:latin typeface="Verdana"/>
                <a:cs typeface="Verdana"/>
              </a:rPr>
              <a:t>r</a:t>
            </a:r>
            <a:r>
              <a:rPr sz="1100" spc="-14" dirty="0" smtClean="0">
                <a:latin typeface="Verdana"/>
                <a:cs typeface="Verdana"/>
              </a:rPr>
              <a:t>í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14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d</a:t>
            </a:r>
            <a:r>
              <a:rPr sz="1100" spc="0" dirty="0" smtClean="0">
                <a:latin typeface="Verdana"/>
                <a:cs typeface="Verdana"/>
              </a:rPr>
              <a:t>e 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0" dirty="0" smtClean="0">
                <a:latin typeface="Verdana"/>
                <a:cs typeface="Verdana"/>
              </a:rPr>
              <a:t>a</a:t>
            </a:r>
            <a:r>
              <a:rPr sz="1100" spc="14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o</a:t>
            </a:r>
            <a:r>
              <a:rPr sz="1100" spc="-4" dirty="0" smtClean="0">
                <a:latin typeface="Verdana"/>
                <a:cs typeface="Verdana"/>
              </a:rPr>
              <a:t>b</a:t>
            </a:r>
            <a:r>
              <a:rPr sz="1100" spc="-14" dirty="0" smtClean="0">
                <a:latin typeface="Verdana"/>
                <a:cs typeface="Verdana"/>
              </a:rPr>
              <a:t>l</a:t>
            </a:r>
            <a:r>
              <a:rPr sz="1100" spc="-4" dirty="0" smtClean="0">
                <a:latin typeface="Verdana"/>
                <a:cs typeface="Verdana"/>
              </a:rPr>
              <a:t>a</a:t>
            </a:r>
            <a:r>
              <a:rPr sz="1100" spc="0" dirty="0" smtClean="0">
                <a:latin typeface="Verdana"/>
                <a:cs typeface="Verdana"/>
              </a:rPr>
              <a:t>c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ó</a:t>
            </a:r>
            <a:r>
              <a:rPr sz="1100" spc="-4" dirty="0" smtClean="0">
                <a:latin typeface="Verdana"/>
                <a:cs typeface="Verdana"/>
              </a:rPr>
              <a:t>n</a:t>
            </a:r>
            <a:r>
              <a:rPr sz="1100" spc="0" dirty="0" smtClean="0">
                <a:latin typeface="Verdana"/>
                <a:cs typeface="Verdana"/>
              </a:rPr>
              <a:t>,</a:t>
            </a:r>
            <a:r>
              <a:rPr sz="1100" spc="14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p</a:t>
            </a:r>
            <a:r>
              <a:rPr sz="1100" spc="0" dirty="0" smtClean="0">
                <a:latin typeface="Verdana"/>
                <a:cs typeface="Verdana"/>
              </a:rPr>
              <a:t>o</a:t>
            </a:r>
            <a:r>
              <a:rPr sz="1100" spc="-4" dirty="0" smtClean="0">
                <a:latin typeface="Verdana"/>
                <a:cs typeface="Verdana"/>
              </a:rPr>
              <a:t>br</a:t>
            </a:r>
            <a:r>
              <a:rPr sz="1100" spc="0" dirty="0" smtClean="0">
                <a:latin typeface="Verdana"/>
                <a:cs typeface="Verdana"/>
              </a:rPr>
              <a:t>e 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ts val="1336"/>
              </a:lnSpc>
            </a:pPr>
            <a:r>
              <a:rPr sz="1100" spc="0" dirty="0" smtClean="0">
                <a:latin typeface="Verdana"/>
                <a:cs typeface="Verdana"/>
              </a:rPr>
              <a:t>y</a:t>
            </a:r>
            <a:r>
              <a:rPr sz="1100" spc="-19" dirty="0" smtClean="0">
                <a:latin typeface="Verdana"/>
                <a:cs typeface="Verdana"/>
              </a:rPr>
              <a:t> </a:t>
            </a:r>
            <a:r>
              <a:rPr sz="1100" spc="-4" dirty="0" smtClean="0">
                <a:latin typeface="Verdana"/>
                <a:cs typeface="Verdana"/>
              </a:rPr>
              <a:t>marg</a:t>
            </a:r>
            <a:r>
              <a:rPr sz="1100" spc="-14" dirty="0" smtClean="0">
                <a:latin typeface="Verdana"/>
                <a:cs typeface="Verdana"/>
              </a:rPr>
              <a:t>i</a:t>
            </a:r>
            <a:r>
              <a:rPr sz="1100" spc="0" dirty="0" smtClean="0">
                <a:latin typeface="Verdana"/>
                <a:cs typeface="Verdana"/>
              </a:rPr>
              <a:t>n</a:t>
            </a:r>
            <a:r>
              <a:rPr sz="1100" spc="-4" dirty="0" smtClean="0">
                <a:latin typeface="Verdana"/>
                <a:cs typeface="Verdana"/>
              </a:rPr>
              <a:t>ada</a:t>
            </a:r>
            <a:r>
              <a:rPr sz="1100" spc="0" dirty="0" smtClean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0876" y="2419337"/>
            <a:ext cx="97046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15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0876" y="3224009"/>
            <a:ext cx="97046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15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876" y="4163047"/>
            <a:ext cx="97046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15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876" y="4967719"/>
            <a:ext cx="97046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15"/>
              </a:lnSpc>
              <a:spcBef>
                <a:spcPts val="60"/>
              </a:spcBef>
            </a:pPr>
            <a:r>
              <a:rPr sz="11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1634" y="6392579"/>
            <a:ext cx="12479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81677" y="1420075"/>
            <a:ext cx="3829177" cy="4751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47419" y="361598"/>
            <a:ext cx="7734858" cy="5679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6094" marR="988886" algn="ctr">
              <a:lnSpc>
                <a:spcPts val="3629"/>
              </a:lnSpc>
              <a:spcBef>
                <a:spcPts val="181"/>
              </a:spcBef>
            </a:pP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I</a:t>
            </a:r>
            <a:r>
              <a:rPr sz="3600" b="1" spc="4" dirty="0" smtClean="0">
                <a:solidFill>
                  <a:srgbClr val="171B73"/>
                </a:solidFill>
                <a:latin typeface="Times New Roman"/>
                <a:cs typeface="Times New Roman"/>
              </a:rPr>
              <a:t>m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pacto</a:t>
            </a:r>
            <a:r>
              <a:rPr sz="3600" b="1" spc="10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r>
              <a:rPr sz="3600" b="1" spc="-34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r>
              <a:rPr sz="3600" b="1" spc="-125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TLC</a:t>
            </a:r>
            <a:r>
              <a:rPr sz="3600" b="1" spc="12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4" dirty="0" smtClean="0">
                <a:solidFill>
                  <a:srgbClr val="171B73"/>
                </a:solidFill>
                <a:latin typeface="Times New Roman"/>
                <a:cs typeface="Times New Roman"/>
              </a:rPr>
              <a:t>f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i</a:t>
            </a:r>
            <a:r>
              <a:rPr sz="3600" b="1" spc="121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mad</a:t>
            </a:r>
            <a:r>
              <a:rPr sz="3600" b="1" spc="4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r>
              <a:rPr sz="3600" b="1" spc="656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por</a:t>
            </a:r>
            <a:endParaRPr sz="3600">
              <a:latin typeface="Times New Roman"/>
              <a:cs typeface="Times New Roman"/>
            </a:endParaRPr>
          </a:p>
          <a:p>
            <a:pPr marL="2583688" marR="3067350" algn="ctr">
              <a:lnSpc>
                <a:spcPct val="95825"/>
              </a:lnSpc>
            </a:pP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</a:t>
            </a:r>
            <a:r>
              <a:rPr sz="3600" b="1" spc="13" dirty="0" smtClean="0">
                <a:solidFill>
                  <a:srgbClr val="171B73"/>
                </a:solidFill>
                <a:latin typeface="Times New Roman"/>
                <a:cs typeface="Times New Roman"/>
              </a:rPr>
              <a:t>s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ta</a:t>
            </a:r>
            <a:r>
              <a:rPr sz="3600" b="1" spc="97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Rica</a:t>
            </a:r>
            <a:endParaRPr sz="3600">
              <a:latin typeface="Times New Roman"/>
              <a:cs typeface="Times New Roman"/>
            </a:endParaRPr>
          </a:p>
          <a:p>
            <a:pPr marL="12700" marR="30403">
              <a:lnSpc>
                <a:spcPct val="101277"/>
              </a:lnSpc>
              <a:spcBef>
                <a:spcPts val="2136"/>
              </a:spcBef>
            </a:pPr>
            <a:r>
              <a:rPr sz="1600" spc="0" dirty="0" smtClean="0">
                <a:latin typeface="Verdana"/>
                <a:cs typeface="Verdana"/>
              </a:rPr>
              <a:t>Por</a:t>
            </a:r>
            <a:r>
              <a:rPr sz="1600" spc="-2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otra</a:t>
            </a:r>
            <a:r>
              <a:rPr sz="1600" spc="-32" dirty="0" smtClean="0">
                <a:latin typeface="Verdana"/>
                <a:cs typeface="Verdana"/>
              </a:rPr>
              <a:t> </a:t>
            </a:r>
            <a:r>
              <a:rPr sz="1600" spc="4" dirty="0" smtClean="0">
                <a:latin typeface="Verdana"/>
                <a:cs typeface="Verdana"/>
              </a:rPr>
              <a:t>p</a:t>
            </a:r>
            <a:r>
              <a:rPr sz="1600" spc="0" dirty="0" smtClean="0">
                <a:latin typeface="Verdana"/>
                <a:cs typeface="Verdana"/>
              </a:rPr>
              <a:t>arte,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v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u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en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las</a:t>
            </a:r>
            <a:r>
              <a:rPr sz="1600" spc="-2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exp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rta</a:t>
            </a:r>
            <a:r>
              <a:rPr sz="1600" spc="-4" dirty="0" smtClean="0">
                <a:latin typeface="Verdana"/>
                <a:cs typeface="Verdana"/>
              </a:rPr>
              <a:t>ci</a:t>
            </a:r>
            <a:r>
              <a:rPr sz="1600" spc="0" dirty="0" smtClean="0">
                <a:latin typeface="Verdana"/>
                <a:cs typeface="Verdana"/>
              </a:rPr>
              <a:t>on</a:t>
            </a:r>
            <a:r>
              <a:rPr sz="1600" spc="9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6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se</a:t>
            </a:r>
            <a:r>
              <a:rPr sz="1600" spc="-2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re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ó</a:t>
            </a:r>
            <a:r>
              <a:rPr sz="1600" spc="-5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nt</a:t>
            </a:r>
            <a:r>
              <a:rPr sz="1600" spc="0" dirty="0" smtClean="0">
                <a:latin typeface="Verdana"/>
                <a:cs typeface="Verdana"/>
              </a:rPr>
              <a:t>re</a:t>
            </a:r>
            <a:r>
              <a:rPr sz="1600" spc="-2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un</a:t>
            </a:r>
            <a:endParaRPr sz="1600">
              <a:latin typeface="Verdana"/>
              <a:cs typeface="Verdana"/>
            </a:endParaRPr>
          </a:p>
          <a:p>
            <a:pPr marL="12700" marR="30403">
              <a:lnSpc>
                <a:spcPts val="1920"/>
              </a:lnSpc>
              <a:spcBef>
                <a:spcPts val="96"/>
              </a:spcBef>
            </a:pPr>
            <a:r>
              <a:rPr sz="2400" spc="4" baseline="-1714" dirty="0" smtClean="0">
                <a:latin typeface="Verdana"/>
                <a:cs typeface="Verdana"/>
              </a:rPr>
              <a:t>50</a:t>
            </a:r>
            <a:r>
              <a:rPr sz="2400" spc="0" baseline="-1714" dirty="0" smtClean="0">
                <a:latin typeface="Verdana"/>
                <a:cs typeface="Verdana"/>
              </a:rPr>
              <a:t>%,</a:t>
            </a:r>
            <a:r>
              <a:rPr sz="2400" spc="-58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en</a:t>
            </a:r>
            <a:r>
              <a:rPr sz="2400" spc="-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el</a:t>
            </a:r>
            <a:r>
              <a:rPr sz="2400" spc="-23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caso</a:t>
            </a:r>
            <a:r>
              <a:rPr sz="2400" spc="-10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de</a:t>
            </a:r>
            <a:r>
              <a:rPr sz="2400" spc="-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Canadá</a:t>
            </a:r>
            <a:r>
              <a:rPr sz="2400" spc="-54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y</a:t>
            </a:r>
            <a:r>
              <a:rPr sz="2400" spc="5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Ch</a:t>
            </a:r>
            <a:r>
              <a:rPr sz="2400" spc="-4" baseline="-1714" dirty="0" smtClean="0">
                <a:latin typeface="Verdana"/>
                <a:cs typeface="Verdana"/>
              </a:rPr>
              <a:t>il</a:t>
            </a:r>
            <a:r>
              <a:rPr sz="2400" spc="0" baseline="-1714" dirty="0" smtClean="0">
                <a:latin typeface="Verdana"/>
                <a:cs typeface="Verdana"/>
              </a:rPr>
              <a:t>e,</a:t>
            </a:r>
            <a:r>
              <a:rPr sz="2400" spc="-30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ha</a:t>
            </a:r>
            <a:r>
              <a:rPr sz="2400" spc="-4" baseline="-1714" dirty="0" smtClean="0">
                <a:latin typeface="Verdana"/>
                <a:cs typeface="Verdana"/>
              </a:rPr>
              <a:t>st</a:t>
            </a:r>
            <a:r>
              <a:rPr sz="2400" spc="0" baseline="-1714" dirty="0" smtClean="0">
                <a:latin typeface="Verdana"/>
                <a:cs typeface="Verdana"/>
              </a:rPr>
              <a:t>a</a:t>
            </a:r>
            <a:r>
              <a:rPr sz="2400" spc="-28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un</a:t>
            </a:r>
            <a:r>
              <a:rPr sz="2400" spc="-10" baseline="-1714" dirty="0" smtClean="0">
                <a:latin typeface="Verdana"/>
                <a:cs typeface="Verdana"/>
              </a:rPr>
              <a:t> </a:t>
            </a:r>
            <a:r>
              <a:rPr sz="2400" spc="4" baseline="-1714" dirty="0" smtClean="0">
                <a:latin typeface="Verdana"/>
                <a:cs typeface="Verdana"/>
              </a:rPr>
              <a:t>83</a:t>
            </a:r>
            <a:r>
              <a:rPr sz="2400" spc="0" baseline="-1714" dirty="0" smtClean="0">
                <a:latin typeface="Verdana"/>
                <a:cs typeface="Verdana"/>
              </a:rPr>
              <a:t>%,</a:t>
            </a:r>
            <a:r>
              <a:rPr sz="2400" spc="-23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en</a:t>
            </a:r>
            <a:r>
              <a:rPr sz="2400" spc="-1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el</a:t>
            </a:r>
            <a:r>
              <a:rPr sz="2400" spc="-8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ca</a:t>
            </a:r>
            <a:r>
              <a:rPr sz="2400" spc="-4" baseline="-1714" dirty="0" smtClean="0">
                <a:latin typeface="Verdana"/>
                <a:cs typeface="Verdana"/>
              </a:rPr>
              <a:t>s</a:t>
            </a:r>
            <a:r>
              <a:rPr sz="2400" spc="0" baseline="-1714" dirty="0" smtClean="0">
                <a:latin typeface="Verdana"/>
                <a:cs typeface="Verdana"/>
              </a:rPr>
              <a:t>o</a:t>
            </a:r>
            <a:r>
              <a:rPr sz="2400" spc="-10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de</a:t>
            </a:r>
            <a:r>
              <a:rPr sz="2400" spc="-1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Trin</a:t>
            </a:r>
            <a:r>
              <a:rPr sz="2400" spc="-9" baseline="-1714" dirty="0" smtClean="0">
                <a:latin typeface="Verdana"/>
                <a:cs typeface="Verdana"/>
              </a:rPr>
              <a:t>i</a:t>
            </a:r>
            <a:r>
              <a:rPr sz="2400" spc="0" baseline="-1714" dirty="0" smtClean="0">
                <a:latin typeface="Verdana"/>
                <a:cs typeface="Verdana"/>
              </a:rPr>
              <a:t>dad</a:t>
            </a:r>
            <a:endParaRPr sz="1600">
              <a:latin typeface="Verdana"/>
              <a:cs typeface="Verdana"/>
            </a:endParaRPr>
          </a:p>
          <a:p>
            <a:pPr marL="12700" marR="30403">
              <a:lnSpc>
                <a:spcPts val="1925"/>
              </a:lnSpc>
              <a:spcBef>
                <a:spcPts val="0"/>
              </a:spcBef>
            </a:pPr>
            <a:r>
              <a:rPr sz="2400" spc="0" baseline="-1714" dirty="0" smtClean="0">
                <a:latin typeface="Verdana"/>
                <a:cs typeface="Verdana"/>
              </a:rPr>
              <a:t>y</a:t>
            </a:r>
            <a:r>
              <a:rPr sz="2400" spc="-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Tobago;</a:t>
            </a:r>
            <a:r>
              <a:rPr sz="2400" spc="-46" baseline="-1714" dirty="0" smtClean="0">
                <a:latin typeface="Verdana"/>
                <a:cs typeface="Verdana"/>
              </a:rPr>
              <a:t> </a:t>
            </a:r>
            <a:r>
              <a:rPr sz="2400" spc="-4" baseline="-1714" dirty="0" smtClean="0">
                <a:latin typeface="Verdana"/>
                <a:cs typeface="Verdana"/>
              </a:rPr>
              <a:t>mi</a:t>
            </a:r>
            <a:r>
              <a:rPr sz="2400" spc="0" baseline="-1714" dirty="0" smtClean="0">
                <a:latin typeface="Verdana"/>
                <a:cs typeface="Verdana"/>
              </a:rPr>
              <a:t>e</a:t>
            </a:r>
            <a:r>
              <a:rPr sz="2400" spc="-4" baseline="-1714" dirty="0" smtClean="0">
                <a:latin typeface="Verdana"/>
                <a:cs typeface="Verdana"/>
              </a:rPr>
              <a:t>nt</a:t>
            </a:r>
            <a:r>
              <a:rPr sz="2400" spc="0" baseline="-1714" dirty="0" smtClean="0">
                <a:latin typeface="Verdana"/>
                <a:cs typeface="Verdana"/>
              </a:rPr>
              <a:t>ras</a:t>
            </a:r>
            <a:r>
              <a:rPr sz="2400" spc="13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que</a:t>
            </a:r>
            <a:r>
              <a:rPr sz="2400" spc="-29" baseline="-1714" dirty="0" smtClean="0">
                <a:latin typeface="Verdana"/>
                <a:cs typeface="Verdana"/>
              </a:rPr>
              <a:t> </a:t>
            </a:r>
            <a:r>
              <a:rPr sz="2400" spc="-4" baseline="-1714" dirty="0" smtClean="0">
                <a:latin typeface="Verdana"/>
                <a:cs typeface="Verdana"/>
              </a:rPr>
              <a:t>l</a:t>
            </a:r>
            <a:r>
              <a:rPr sz="2400" spc="0" baseline="-1714" dirty="0" smtClean="0">
                <a:latin typeface="Verdana"/>
                <a:cs typeface="Verdana"/>
              </a:rPr>
              <a:t>as</a:t>
            </a:r>
            <a:r>
              <a:rPr sz="2400" spc="34" baseline="-1714" dirty="0" smtClean="0">
                <a:latin typeface="Verdana"/>
                <a:cs typeface="Verdana"/>
              </a:rPr>
              <a:t> </a:t>
            </a:r>
            <a:r>
              <a:rPr sz="2400" spc="-4" baseline="-1714" dirty="0" smtClean="0">
                <a:latin typeface="Verdana"/>
                <a:cs typeface="Verdana"/>
              </a:rPr>
              <a:t>im</a:t>
            </a:r>
            <a:r>
              <a:rPr sz="2400" spc="0" baseline="-1714" dirty="0" smtClean="0">
                <a:latin typeface="Verdana"/>
                <a:cs typeface="Verdana"/>
              </a:rPr>
              <a:t>porta</a:t>
            </a:r>
            <a:r>
              <a:rPr sz="2400" spc="-4" baseline="-1714" dirty="0" smtClean="0">
                <a:latin typeface="Verdana"/>
                <a:cs typeface="Verdana"/>
              </a:rPr>
              <a:t>ci</a:t>
            </a:r>
            <a:r>
              <a:rPr sz="2400" spc="0" baseline="-1714" dirty="0" smtClean="0">
                <a:latin typeface="Verdana"/>
                <a:cs typeface="Verdana"/>
              </a:rPr>
              <a:t>on</a:t>
            </a:r>
            <a:r>
              <a:rPr sz="2400" spc="4" baseline="-1714" dirty="0" smtClean="0">
                <a:latin typeface="Verdana"/>
                <a:cs typeface="Verdana"/>
              </a:rPr>
              <a:t>e</a:t>
            </a:r>
            <a:r>
              <a:rPr sz="2400" spc="0" baseline="-1714" dirty="0" smtClean="0">
                <a:latin typeface="Verdana"/>
                <a:cs typeface="Verdana"/>
              </a:rPr>
              <a:t>s</a:t>
            </a:r>
            <a:r>
              <a:rPr sz="2400" spc="2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pri</a:t>
            </a:r>
            <a:r>
              <a:rPr sz="2400" spc="-9" baseline="-1714" dirty="0" smtClean="0">
                <a:latin typeface="Verdana"/>
                <a:cs typeface="Verdana"/>
              </a:rPr>
              <a:t>n</a:t>
            </a:r>
            <a:r>
              <a:rPr sz="2400" spc="0" baseline="-1714" dirty="0" smtClean="0">
                <a:latin typeface="Verdana"/>
                <a:cs typeface="Verdana"/>
              </a:rPr>
              <a:t>c</a:t>
            </a:r>
            <a:r>
              <a:rPr sz="2400" spc="-9" baseline="-1714" dirty="0" smtClean="0">
                <a:latin typeface="Verdana"/>
                <a:cs typeface="Verdana"/>
              </a:rPr>
              <a:t>i</a:t>
            </a:r>
            <a:r>
              <a:rPr sz="2400" spc="0" baseline="-1714" dirty="0" smtClean="0">
                <a:latin typeface="Verdana"/>
                <a:cs typeface="Verdana"/>
              </a:rPr>
              <a:t>pa</a:t>
            </a:r>
            <a:r>
              <a:rPr sz="2400" spc="-4" baseline="-1714" dirty="0" smtClean="0">
                <a:latin typeface="Verdana"/>
                <a:cs typeface="Verdana"/>
              </a:rPr>
              <a:t>l</a:t>
            </a:r>
            <a:r>
              <a:rPr sz="2400" spc="4" baseline="-1714" dirty="0" smtClean="0">
                <a:latin typeface="Verdana"/>
                <a:cs typeface="Verdana"/>
              </a:rPr>
              <a:t>e</a:t>
            </a:r>
            <a:r>
              <a:rPr sz="2400" spc="0" baseline="-1714" dirty="0" smtClean="0">
                <a:latin typeface="Verdana"/>
                <a:cs typeface="Verdana"/>
              </a:rPr>
              <a:t>s</a:t>
            </a:r>
            <a:r>
              <a:rPr sz="2400" spc="30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son</a:t>
            </a:r>
            <a:r>
              <a:rPr sz="2400" spc="4" baseline="-1714" dirty="0" smtClean="0">
                <a:latin typeface="Verdana"/>
                <a:cs typeface="Verdana"/>
              </a:rPr>
              <a:t> </a:t>
            </a:r>
            <a:r>
              <a:rPr sz="2400" spc="-4" baseline="-1714" dirty="0" smtClean="0">
                <a:latin typeface="Verdana"/>
                <a:cs typeface="Verdana"/>
              </a:rPr>
              <a:t>m</a:t>
            </a:r>
            <a:r>
              <a:rPr sz="2400" spc="0" baseline="-1714" dirty="0" smtClean="0">
                <a:latin typeface="Verdana"/>
                <a:cs typeface="Verdana"/>
              </a:rPr>
              <a:t>a</a:t>
            </a:r>
            <a:r>
              <a:rPr sz="2400" spc="-4" baseline="-1714" dirty="0" smtClean="0">
                <a:latin typeface="Verdana"/>
                <a:cs typeface="Verdana"/>
              </a:rPr>
              <a:t>t</a:t>
            </a:r>
            <a:r>
              <a:rPr sz="2400" spc="0" baseline="-1714" dirty="0" smtClean="0">
                <a:latin typeface="Verdana"/>
                <a:cs typeface="Verdana"/>
              </a:rPr>
              <a:t>er</a:t>
            </a:r>
            <a:r>
              <a:rPr sz="2400" spc="-9" baseline="-1714" dirty="0" smtClean="0">
                <a:latin typeface="Verdana"/>
                <a:cs typeface="Verdana"/>
              </a:rPr>
              <a:t>i</a:t>
            </a:r>
            <a:r>
              <a:rPr sz="2400" spc="0" baseline="-1714" dirty="0" smtClean="0">
                <a:latin typeface="Verdana"/>
                <a:cs typeface="Verdana"/>
              </a:rPr>
              <a:t>as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920"/>
              </a:lnSpc>
            </a:pPr>
            <a:r>
              <a:rPr sz="2400" spc="0" baseline="-1714" dirty="0" smtClean="0">
                <a:latin typeface="Verdana"/>
                <a:cs typeface="Verdana"/>
              </a:rPr>
              <a:t>pri</a:t>
            </a:r>
            <a:r>
              <a:rPr sz="2400" spc="-4" baseline="-1714" dirty="0" smtClean="0">
                <a:latin typeface="Verdana"/>
                <a:cs typeface="Verdana"/>
              </a:rPr>
              <a:t>m</a:t>
            </a:r>
            <a:r>
              <a:rPr sz="2400" spc="0" baseline="-1714" dirty="0" smtClean="0">
                <a:latin typeface="Verdana"/>
                <a:cs typeface="Verdana"/>
              </a:rPr>
              <a:t>as,</a:t>
            </a:r>
            <a:r>
              <a:rPr sz="2400" spc="-30" baseline="-1714" dirty="0" smtClean="0">
                <a:latin typeface="Verdana"/>
                <a:cs typeface="Verdana"/>
              </a:rPr>
              <a:t> </a:t>
            </a:r>
            <a:r>
              <a:rPr sz="2400" spc="-4" baseline="-1714" dirty="0" smtClean="0">
                <a:latin typeface="Verdana"/>
                <a:cs typeface="Verdana"/>
              </a:rPr>
              <a:t>m</a:t>
            </a:r>
            <a:r>
              <a:rPr sz="2400" spc="0" baseline="-1714" dirty="0" smtClean="0">
                <a:latin typeface="Verdana"/>
                <a:cs typeface="Verdana"/>
              </a:rPr>
              <a:t>at</a:t>
            </a:r>
            <a:r>
              <a:rPr sz="2400" spc="-4" baseline="-1714" dirty="0" smtClean="0">
                <a:latin typeface="Verdana"/>
                <a:cs typeface="Verdana"/>
              </a:rPr>
              <a:t>e</a:t>
            </a:r>
            <a:r>
              <a:rPr sz="2400" spc="0" baseline="-1714" dirty="0" smtClean="0">
                <a:latin typeface="Verdana"/>
                <a:cs typeface="Verdana"/>
              </a:rPr>
              <a:t>ria</a:t>
            </a:r>
            <a:r>
              <a:rPr sz="2400" spc="-9" baseline="-1714" dirty="0" smtClean="0">
                <a:latin typeface="Verdana"/>
                <a:cs typeface="Verdana"/>
              </a:rPr>
              <a:t>l</a:t>
            </a:r>
            <a:r>
              <a:rPr sz="2400" spc="0" baseline="-1714" dirty="0" smtClean="0">
                <a:latin typeface="Verdana"/>
                <a:cs typeface="Verdana"/>
              </a:rPr>
              <a:t>es</a:t>
            </a:r>
            <a:r>
              <a:rPr sz="2400" spc="-44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de</a:t>
            </a:r>
            <a:r>
              <a:rPr sz="2400" spc="-1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con</a:t>
            </a:r>
            <a:r>
              <a:rPr sz="2400" spc="-4" baseline="-1714" dirty="0" smtClean="0">
                <a:latin typeface="Verdana"/>
                <a:cs typeface="Verdana"/>
              </a:rPr>
              <a:t>st</a:t>
            </a:r>
            <a:r>
              <a:rPr sz="2400" spc="0" baseline="-1714" dirty="0" smtClean="0">
                <a:latin typeface="Verdana"/>
                <a:cs typeface="Verdana"/>
              </a:rPr>
              <a:t>ru</a:t>
            </a:r>
            <a:r>
              <a:rPr sz="2400" spc="4" baseline="-1714" dirty="0" smtClean="0">
                <a:latin typeface="Verdana"/>
                <a:cs typeface="Verdana"/>
              </a:rPr>
              <a:t>c</a:t>
            </a:r>
            <a:r>
              <a:rPr sz="2400" spc="0" baseline="-1714" dirty="0" smtClean="0">
                <a:latin typeface="Verdana"/>
                <a:cs typeface="Verdana"/>
              </a:rPr>
              <a:t>ci</a:t>
            </a:r>
            <a:r>
              <a:rPr sz="2400" spc="4" baseline="-1714" dirty="0" smtClean="0">
                <a:latin typeface="Verdana"/>
                <a:cs typeface="Verdana"/>
              </a:rPr>
              <a:t>ó</a:t>
            </a:r>
            <a:r>
              <a:rPr sz="2400" spc="0" baseline="-1714" dirty="0" smtClean="0">
                <a:latin typeface="Verdana"/>
                <a:cs typeface="Verdana"/>
              </a:rPr>
              <a:t>n</a:t>
            </a:r>
            <a:r>
              <a:rPr sz="2400" spc="-40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y</a:t>
            </a:r>
            <a:r>
              <a:rPr sz="2400" spc="-9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co</a:t>
            </a:r>
            <a:r>
              <a:rPr sz="2400" spc="-4" baseline="-1714" dirty="0" smtClean="0">
                <a:latin typeface="Verdana"/>
                <a:cs typeface="Verdana"/>
              </a:rPr>
              <a:t>m</a:t>
            </a:r>
            <a:r>
              <a:rPr sz="2400" spc="0" baseline="-1714" dirty="0" smtClean="0">
                <a:latin typeface="Verdana"/>
                <a:cs typeface="Verdana"/>
              </a:rPr>
              <a:t>bus</a:t>
            </a:r>
            <a:r>
              <a:rPr sz="2400" spc="-9" baseline="-1714" dirty="0" smtClean="0">
                <a:latin typeface="Verdana"/>
                <a:cs typeface="Verdana"/>
              </a:rPr>
              <a:t>t</a:t>
            </a:r>
            <a:r>
              <a:rPr sz="2400" spc="4" baseline="-1714" dirty="0" smtClean="0">
                <a:latin typeface="Verdana"/>
                <a:cs typeface="Verdana"/>
              </a:rPr>
              <a:t>i</a:t>
            </a:r>
            <a:r>
              <a:rPr sz="2400" spc="0" baseline="-1714" dirty="0" smtClean="0">
                <a:latin typeface="Verdana"/>
                <a:cs typeface="Verdana"/>
              </a:rPr>
              <a:t>bl</a:t>
            </a:r>
            <a:r>
              <a:rPr sz="2400" spc="4" baseline="-1714" dirty="0" smtClean="0">
                <a:latin typeface="Verdana"/>
                <a:cs typeface="Verdana"/>
              </a:rPr>
              <a:t>e</a:t>
            </a:r>
            <a:r>
              <a:rPr sz="2400" spc="14" baseline="-1714" dirty="0" smtClean="0">
                <a:latin typeface="Verdana"/>
                <a:cs typeface="Verdana"/>
              </a:rPr>
              <a:t>s</a:t>
            </a:r>
            <a:r>
              <a:rPr sz="2400" spc="0" baseline="-1714" dirty="0" smtClean="0">
                <a:latin typeface="Verdana"/>
                <a:cs typeface="Verdana"/>
              </a:rPr>
              <a:t>,</a:t>
            </a:r>
            <a:r>
              <a:rPr sz="2400" spc="-65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aunqu</a:t>
            </a:r>
            <a:r>
              <a:rPr sz="2400" spc="-4" baseline="-1714" dirty="0" smtClean="0">
                <a:latin typeface="Verdana"/>
                <a:cs typeface="Verdana"/>
              </a:rPr>
              <a:t>e</a:t>
            </a:r>
            <a:r>
              <a:rPr sz="2400" spc="0" baseline="-1714" dirty="0" smtClean="0">
                <a:latin typeface="Verdana"/>
                <a:cs typeface="Verdana"/>
              </a:rPr>
              <a:t>,</a:t>
            </a:r>
            <a:r>
              <a:rPr sz="2400" spc="-35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con</a:t>
            </a:r>
            <a:r>
              <a:rPr sz="2400" spc="-18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Méx</a:t>
            </a:r>
            <a:r>
              <a:rPr sz="2400" spc="-4" baseline="-1714" dirty="0" smtClean="0">
                <a:latin typeface="Verdana"/>
                <a:cs typeface="Verdana"/>
              </a:rPr>
              <a:t>i</a:t>
            </a:r>
            <a:r>
              <a:rPr sz="2400" spc="0" baseline="-1714" dirty="0" smtClean="0">
                <a:latin typeface="Verdana"/>
                <a:cs typeface="Verdana"/>
              </a:rPr>
              <a:t>co,</a:t>
            </a:r>
            <a:r>
              <a:rPr sz="2400" spc="-25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el</a:t>
            </a:r>
            <a:endParaRPr sz="1600">
              <a:latin typeface="Verdana"/>
              <a:cs typeface="Verdana"/>
            </a:endParaRPr>
          </a:p>
          <a:p>
            <a:pPr marL="12700" marR="8953">
              <a:lnSpc>
                <a:spcPts val="1920"/>
              </a:lnSpc>
              <a:spcBef>
                <a:spcPts val="44"/>
              </a:spcBef>
            </a:pPr>
            <a:r>
              <a:rPr sz="1600" spc="4" dirty="0" smtClean="0">
                <a:latin typeface="Verdana"/>
                <a:cs typeface="Verdana"/>
              </a:rPr>
              <a:t>51</a:t>
            </a:r>
            <a:r>
              <a:rPr sz="1600" spc="0" dirty="0" smtClean="0">
                <a:latin typeface="Verdana"/>
                <a:cs typeface="Verdana"/>
              </a:rPr>
              <a:t>%</a:t>
            </a:r>
            <a:r>
              <a:rPr sz="1600" spc="-5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as</a:t>
            </a:r>
            <a:r>
              <a:rPr sz="1600" spc="-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pr</a:t>
            </a:r>
            <a:r>
              <a:rPr sz="1600" spc="4" dirty="0" smtClean="0">
                <a:latin typeface="Verdana"/>
                <a:cs typeface="Verdana"/>
              </a:rPr>
              <a:t>a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2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corresponden</a:t>
            </a:r>
            <a:r>
              <a:rPr sz="1600" spc="-5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bie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es</a:t>
            </a:r>
            <a:r>
              <a:rPr sz="1600" spc="-3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con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u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1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.</a:t>
            </a:r>
            <a:r>
              <a:rPr sz="1600" spc="-3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Los</a:t>
            </a:r>
            <a:r>
              <a:rPr sz="1600" spc="-1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ben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fi</a:t>
            </a:r>
            <a:r>
              <a:rPr sz="1600" spc="-4" dirty="0" smtClean="0">
                <a:latin typeface="Verdana"/>
                <a:cs typeface="Verdana"/>
              </a:rPr>
              <a:t>ci</a:t>
            </a:r>
            <a:r>
              <a:rPr sz="1600" spc="0" dirty="0" smtClean="0">
                <a:latin typeface="Verdana"/>
                <a:cs typeface="Verdana"/>
              </a:rPr>
              <a:t>os</a:t>
            </a:r>
            <a:r>
              <a:rPr sz="1600" spc="-4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as</a:t>
            </a:r>
            <a:r>
              <a:rPr sz="1600" spc="-22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im</a:t>
            </a:r>
            <a:r>
              <a:rPr sz="1600" spc="0" dirty="0" smtClean="0">
                <a:latin typeface="Verdana"/>
                <a:cs typeface="Verdana"/>
              </a:rPr>
              <a:t>p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rta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on</a:t>
            </a:r>
            <a:r>
              <a:rPr sz="1600" spc="9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5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repres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an</a:t>
            </a:r>
            <a:r>
              <a:rPr sz="1600" spc="-6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un</a:t>
            </a:r>
            <a:r>
              <a:rPr sz="1600" spc="-10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ay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</a:t>
            </a:r>
            <a:r>
              <a:rPr sz="1600" spc="-2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ac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diferen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es</a:t>
            </a:r>
            <a:r>
              <a:rPr sz="1600" spc="-4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bi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s,</a:t>
            </a:r>
            <a:r>
              <a:rPr sz="1600" spc="-2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 prec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os</a:t>
            </a:r>
            <a:r>
              <a:rPr sz="1600" spc="-31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ás</a:t>
            </a:r>
            <a:r>
              <a:rPr sz="1600" spc="-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ac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si</a:t>
            </a:r>
            <a:r>
              <a:rPr sz="1600" spc="0" dirty="0" smtClean="0">
                <a:latin typeface="Verdana"/>
                <a:cs typeface="Verdana"/>
              </a:rPr>
              <a:t>bl</a:t>
            </a:r>
            <a:r>
              <a:rPr sz="1600" spc="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3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2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r>
              <a:rPr sz="1600" spc="-2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se</a:t>
            </a:r>
            <a:r>
              <a:rPr sz="1600" spc="-4" dirty="0" smtClean="0">
                <a:latin typeface="Verdana"/>
                <a:cs typeface="Verdana"/>
              </a:rPr>
              <a:t>ct</a:t>
            </a:r>
            <a:r>
              <a:rPr sz="1600" spc="0" dirty="0" smtClean="0">
                <a:latin typeface="Verdana"/>
                <a:cs typeface="Verdana"/>
              </a:rPr>
              <a:t>or</a:t>
            </a:r>
            <a:r>
              <a:rPr sz="1600" spc="-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presarial,</a:t>
            </a:r>
            <a:r>
              <a:rPr sz="1600" spc="-30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ay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</a:t>
            </a:r>
            <a:r>
              <a:rPr sz="1600" spc="-2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ac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si</a:t>
            </a:r>
            <a:r>
              <a:rPr sz="1600" spc="0" dirty="0" smtClean="0">
                <a:latin typeface="Verdana"/>
                <a:cs typeface="Verdana"/>
              </a:rPr>
              <a:t>bilid</a:t>
            </a:r>
            <a:r>
              <a:rPr sz="1600" spc="9" dirty="0" smtClean="0">
                <a:latin typeface="Verdana"/>
                <a:cs typeface="Verdana"/>
              </a:rPr>
              <a:t>a</a:t>
            </a:r>
            <a:r>
              <a:rPr sz="1600" spc="0" dirty="0" smtClean="0">
                <a:latin typeface="Verdana"/>
                <a:cs typeface="Verdana"/>
              </a:rPr>
              <a:t>d</a:t>
            </a:r>
            <a:r>
              <a:rPr sz="1600" spc="-4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as</a:t>
            </a:r>
            <a:r>
              <a:rPr sz="1600" spc="-22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at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rias</a:t>
            </a:r>
            <a:r>
              <a:rPr sz="1600" spc="-2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pri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as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que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requ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eren</a:t>
            </a:r>
            <a:r>
              <a:rPr sz="1600" spc="-5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2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u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13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os</a:t>
            </a:r>
            <a:r>
              <a:rPr sz="1600" spc="-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sos</a:t>
            </a:r>
            <a:r>
              <a:rPr sz="1600" spc="-2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duc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v</a:t>
            </a:r>
            <a:r>
              <a:rPr sz="1600" spc="4" dirty="0" smtClean="0">
                <a:latin typeface="Verdana"/>
                <a:cs typeface="Verdana"/>
              </a:rPr>
              <a:t>os</a:t>
            </a:r>
            <a:r>
              <a:rPr sz="1600" spc="0" dirty="0" smtClean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 marL="12700" marR="30403">
              <a:lnSpc>
                <a:spcPts val="1870"/>
              </a:lnSpc>
            </a:pPr>
            <a:r>
              <a:rPr sz="2400" spc="0" baseline="-1714" dirty="0" smtClean="0">
                <a:latin typeface="Verdana"/>
                <a:cs typeface="Verdana"/>
              </a:rPr>
              <a:t>En</a:t>
            </a:r>
            <a:r>
              <a:rPr sz="2400" spc="-20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re</a:t>
            </a:r>
            <a:r>
              <a:rPr sz="2400" spc="-4" baseline="-1714" dirty="0" smtClean="0">
                <a:latin typeface="Verdana"/>
                <a:cs typeface="Verdana"/>
              </a:rPr>
              <a:t>l</a:t>
            </a:r>
            <a:r>
              <a:rPr sz="2400" spc="0" baseline="-1714" dirty="0" smtClean="0">
                <a:latin typeface="Verdana"/>
                <a:cs typeface="Verdana"/>
              </a:rPr>
              <a:t>ac</a:t>
            </a:r>
            <a:r>
              <a:rPr sz="2400" spc="-9" baseline="-1714" dirty="0" smtClean="0">
                <a:latin typeface="Verdana"/>
                <a:cs typeface="Verdana"/>
              </a:rPr>
              <a:t>i</a:t>
            </a:r>
            <a:r>
              <a:rPr sz="2400" spc="0" baseline="-1714" dirty="0" smtClean="0">
                <a:latin typeface="Verdana"/>
                <a:cs typeface="Verdana"/>
              </a:rPr>
              <a:t>ón</a:t>
            </a:r>
            <a:r>
              <a:rPr sz="2400" spc="-37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con</a:t>
            </a:r>
            <a:r>
              <a:rPr sz="2400" spc="-3" baseline="-1714" dirty="0" smtClean="0">
                <a:latin typeface="Verdana"/>
                <a:cs typeface="Verdana"/>
              </a:rPr>
              <a:t> </a:t>
            </a:r>
            <a:r>
              <a:rPr sz="2400" spc="-4" baseline="-1714" dirty="0" smtClean="0">
                <a:latin typeface="Verdana"/>
                <a:cs typeface="Verdana"/>
              </a:rPr>
              <a:t>l</a:t>
            </a:r>
            <a:r>
              <a:rPr sz="2400" spc="0" baseline="-1714" dirty="0" smtClean="0">
                <a:latin typeface="Verdana"/>
                <a:cs typeface="Verdana"/>
              </a:rPr>
              <a:t>a</a:t>
            </a:r>
            <a:r>
              <a:rPr sz="2400" spc="-13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b</a:t>
            </a:r>
            <a:r>
              <a:rPr sz="2400" spc="4" baseline="-1714" dirty="0" smtClean="0">
                <a:latin typeface="Verdana"/>
                <a:cs typeface="Verdana"/>
              </a:rPr>
              <a:t>a</a:t>
            </a:r>
            <a:r>
              <a:rPr sz="2400" spc="-4" baseline="-1714" dirty="0" smtClean="0">
                <a:latin typeface="Verdana"/>
                <a:cs typeface="Verdana"/>
              </a:rPr>
              <a:t>l</a:t>
            </a:r>
            <a:r>
              <a:rPr sz="2400" spc="0" baseline="-1714" dirty="0" smtClean="0">
                <a:latin typeface="Verdana"/>
                <a:cs typeface="Verdana"/>
              </a:rPr>
              <a:t>anza</a:t>
            </a:r>
            <a:r>
              <a:rPr sz="2400" spc="-36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co</a:t>
            </a:r>
            <a:r>
              <a:rPr sz="2400" spc="-4" baseline="-1714" dirty="0" smtClean="0">
                <a:latin typeface="Verdana"/>
                <a:cs typeface="Verdana"/>
              </a:rPr>
              <a:t>m</a:t>
            </a:r>
            <a:r>
              <a:rPr sz="2400" spc="0" baseline="-1714" dirty="0" smtClean="0">
                <a:latin typeface="Verdana"/>
                <a:cs typeface="Verdana"/>
              </a:rPr>
              <a:t>erc</a:t>
            </a:r>
            <a:r>
              <a:rPr sz="2400" spc="-9" baseline="-1714" dirty="0" smtClean="0">
                <a:latin typeface="Verdana"/>
                <a:cs typeface="Verdana"/>
              </a:rPr>
              <a:t>i</a:t>
            </a:r>
            <a:r>
              <a:rPr sz="2400" spc="0" baseline="-1714" dirty="0" smtClean="0">
                <a:latin typeface="Verdana"/>
                <a:cs typeface="Verdana"/>
              </a:rPr>
              <a:t>a</a:t>
            </a:r>
            <a:r>
              <a:rPr sz="2400" spc="4" baseline="-1714" dirty="0" smtClean="0">
                <a:latin typeface="Verdana"/>
                <a:cs typeface="Verdana"/>
              </a:rPr>
              <a:t>l</a:t>
            </a:r>
            <a:r>
              <a:rPr sz="2400" spc="0" baseline="-1714" dirty="0" smtClean="0">
                <a:latin typeface="Verdana"/>
                <a:cs typeface="Verdana"/>
              </a:rPr>
              <a:t>;</a:t>
            </a:r>
            <a:r>
              <a:rPr sz="2400" spc="-38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C</a:t>
            </a:r>
            <a:r>
              <a:rPr sz="2400" spc="4" baseline="-1714" dirty="0" smtClean="0">
                <a:latin typeface="Verdana"/>
                <a:cs typeface="Verdana"/>
              </a:rPr>
              <a:t>o</a:t>
            </a:r>
            <a:r>
              <a:rPr sz="2400" spc="0" baseline="-1714" dirty="0" smtClean="0">
                <a:latin typeface="Verdana"/>
                <a:cs typeface="Verdana"/>
              </a:rPr>
              <a:t>s</a:t>
            </a:r>
            <a:r>
              <a:rPr sz="2400" spc="-9" baseline="-1714" dirty="0" smtClean="0">
                <a:latin typeface="Verdana"/>
                <a:cs typeface="Verdana"/>
              </a:rPr>
              <a:t>t</a:t>
            </a:r>
            <a:r>
              <a:rPr sz="2400" spc="0" baseline="-1714" dirty="0" smtClean="0">
                <a:latin typeface="Verdana"/>
                <a:cs typeface="Verdana"/>
              </a:rPr>
              <a:t>a</a:t>
            </a:r>
            <a:r>
              <a:rPr sz="2400" spc="-30" baseline="-1714" dirty="0" smtClean="0">
                <a:latin typeface="Verdana"/>
                <a:cs typeface="Verdana"/>
              </a:rPr>
              <a:t> </a:t>
            </a:r>
            <a:r>
              <a:rPr sz="2400" spc="-4" baseline="-1714" dirty="0" smtClean="0">
                <a:latin typeface="Verdana"/>
                <a:cs typeface="Verdana"/>
              </a:rPr>
              <a:t>Ri</a:t>
            </a:r>
            <a:r>
              <a:rPr sz="2400" spc="0" baseline="-1714" dirty="0" smtClean="0">
                <a:latin typeface="Verdana"/>
                <a:cs typeface="Verdana"/>
              </a:rPr>
              <a:t>ca</a:t>
            </a:r>
            <a:r>
              <a:rPr sz="2400" spc="6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s</a:t>
            </a:r>
            <a:r>
              <a:rPr sz="2400" spc="-9" baseline="-1714" dirty="0" smtClean="0">
                <a:latin typeface="Verdana"/>
                <a:cs typeface="Verdana"/>
              </a:rPr>
              <a:t>i</a:t>
            </a:r>
            <a:r>
              <a:rPr sz="2400" spc="0" baseline="-1714" dirty="0" smtClean="0">
                <a:latin typeface="Verdana"/>
                <a:cs typeface="Verdana"/>
              </a:rPr>
              <a:t>gue</a:t>
            </a:r>
            <a:r>
              <a:rPr sz="2400" spc="-22" baseline="-1714" dirty="0" smtClean="0">
                <a:latin typeface="Verdana"/>
                <a:cs typeface="Verdana"/>
              </a:rPr>
              <a:t> </a:t>
            </a:r>
            <a:r>
              <a:rPr sz="2400" spc="-4" baseline="-1714" dirty="0" smtClean="0">
                <a:latin typeface="Verdana"/>
                <a:cs typeface="Verdana"/>
              </a:rPr>
              <a:t>m</a:t>
            </a:r>
            <a:r>
              <a:rPr sz="2400" spc="0" baseline="-1714" dirty="0" smtClean="0">
                <a:latin typeface="Verdana"/>
                <a:cs typeface="Verdana"/>
              </a:rPr>
              <a:t>os</a:t>
            </a:r>
            <a:r>
              <a:rPr sz="2400" spc="-4" baseline="-1714" dirty="0" smtClean="0">
                <a:latin typeface="Verdana"/>
                <a:cs typeface="Verdana"/>
              </a:rPr>
              <a:t>t</a:t>
            </a:r>
            <a:r>
              <a:rPr sz="2400" spc="0" baseline="-1714" dirty="0" smtClean="0">
                <a:latin typeface="Verdana"/>
                <a:cs typeface="Verdana"/>
              </a:rPr>
              <a:t>rando</a:t>
            </a:r>
            <a:r>
              <a:rPr sz="2400" spc="-36" baseline="-1714" dirty="0" smtClean="0">
                <a:latin typeface="Verdana"/>
                <a:cs typeface="Verdana"/>
              </a:rPr>
              <a:t> </a:t>
            </a:r>
            <a:r>
              <a:rPr sz="2400" spc="0" baseline="-1714" dirty="0" smtClean="0">
                <a:latin typeface="Verdana"/>
                <a:cs typeface="Verdana"/>
              </a:rPr>
              <a:t>un</a:t>
            </a:r>
            <a:endParaRPr sz="1600">
              <a:latin typeface="Verdana"/>
              <a:cs typeface="Verdana"/>
            </a:endParaRPr>
          </a:p>
          <a:p>
            <a:pPr marL="12700" marR="153940">
              <a:lnSpc>
                <a:spcPts val="1920"/>
              </a:lnSpc>
              <a:spcBef>
                <a:spcPts val="52"/>
              </a:spcBef>
            </a:pP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ua</a:t>
            </a:r>
            <a:r>
              <a:rPr sz="1600" spc="-4" dirty="0" smtClean="0">
                <a:latin typeface="Verdana"/>
                <a:cs typeface="Verdana"/>
              </a:rPr>
              <a:t>ci</a:t>
            </a:r>
            <a:r>
              <a:rPr sz="1600" spc="0" dirty="0" smtClean="0">
                <a:latin typeface="Verdana"/>
                <a:cs typeface="Verdana"/>
              </a:rPr>
              <a:t>ón</a:t>
            </a:r>
            <a:r>
              <a:rPr sz="1600" spc="-3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gat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va,</a:t>
            </a:r>
            <a:r>
              <a:rPr sz="1600" spc="-3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exc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pto</a:t>
            </a:r>
            <a:r>
              <a:rPr sz="1600" spc="-4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con</a:t>
            </a:r>
            <a:r>
              <a:rPr sz="1600" spc="6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epúb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ca</a:t>
            </a:r>
            <a:r>
              <a:rPr sz="1600" spc="-42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D</a:t>
            </a:r>
            <a:r>
              <a:rPr sz="1600" spc="0" dirty="0" smtClean="0">
                <a:latin typeface="Verdana"/>
                <a:cs typeface="Verdana"/>
              </a:rPr>
              <a:t>om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nic</a:t>
            </a:r>
            <a:r>
              <a:rPr sz="1600" spc="14" dirty="0" smtClean="0">
                <a:latin typeface="Verdana"/>
                <a:cs typeface="Verdana"/>
              </a:rPr>
              <a:t>a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4" dirty="0" smtClean="0">
                <a:latin typeface="Verdana"/>
                <a:cs typeface="Verdana"/>
              </a:rPr>
              <a:t>a</a:t>
            </a:r>
            <a:r>
              <a:rPr sz="1600" spc="0" dirty="0" smtClean="0">
                <a:latin typeface="Verdana"/>
                <a:cs typeface="Verdana"/>
              </a:rPr>
              <a:t>;</a:t>
            </a:r>
            <a:r>
              <a:rPr sz="1600" spc="-56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o que</a:t>
            </a:r>
            <a:r>
              <a:rPr sz="1600" spc="-29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expl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ca, prin</a:t>
            </a:r>
            <a:r>
              <a:rPr sz="1600" spc="-4" dirty="0" smtClean="0">
                <a:latin typeface="Verdana"/>
                <a:cs typeface="Verdana"/>
              </a:rPr>
              <a:t>ci</a:t>
            </a:r>
            <a:r>
              <a:rPr sz="1600" spc="0" dirty="0" smtClean="0">
                <a:latin typeface="Verdana"/>
                <a:cs typeface="Verdana"/>
              </a:rPr>
              <a:t>pal</a:t>
            </a:r>
            <a:r>
              <a:rPr sz="1600" spc="-9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4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9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7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</a:t>
            </a:r>
            <a:r>
              <a:rPr sz="1600" spc="-2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una</a:t>
            </a:r>
            <a:r>
              <a:rPr sz="1600" spc="-4" dirty="0" smtClean="0">
                <a:latin typeface="Verdana"/>
                <a:cs typeface="Verdana"/>
              </a:rPr>
              <a:t> m</a:t>
            </a:r>
            <a:r>
              <a:rPr sz="1600" spc="0" dirty="0" smtClean="0">
                <a:latin typeface="Verdana"/>
                <a:cs typeface="Verdana"/>
              </a:rPr>
              <a:t>ay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</a:t>
            </a:r>
            <a:r>
              <a:rPr sz="1600" spc="-2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anda</a:t>
            </a:r>
            <a:r>
              <a:rPr sz="1600" spc="-2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ma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er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as</a:t>
            </a:r>
            <a:r>
              <a:rPr sz="1600" spc="-2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pri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as;</a:t>
            </a:r>
            <a:r>
              <a:rPr sz="1600" spc="-3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h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4" dirty="0" smtClean="0">
                <a:latin typeface="Verdana"/>
                <a:cs typeface="Verdana"/>
              </a:rPr>
              <a:t>h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2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que, de</a:t>
            </a:r>
            <a:r>
              <a:rPr sz="1600" spc="-2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ac</a:t>
            </a:r>
            <a:r>
              <a:rPr sz="1600" spc="-4" dirty="0" smtClean="0">
                <a:latin typeface="Verdana"/>
                <a:cs typeface="Verdana"/>
              </a:rPr>
              <a:t>u</a:t>
            </a:r>
            <a:r>
              <a:rPr sz="1600" spc="0" dirty="0" smtClean="0">
                <a:latin typeface="Verdana"/>
                <a:cs typeface="Verdana"/>
              </a:rPr>
              <a:t>erdo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con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as</a:t>
            </a:r>
            <a:r>
              <a:rPr sz="1600" spc="-12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stit</a:t>
            </a:r>
            <a:r>
              <a:rPr sz="1600" spc="0" dirty="0" smtClean="0">
                <a:latin typeface="Verdana"/>
                <a:cs typeface="Verdana"/>
              </a:rPr>
              <a:t>u</a:t>
            </a:r>
            <a:r>
              <a:rPr sz="1600" spc="-4" dirty="0" smtClean="0">
                <a:latin typeface="Verdana"/>
                <a:cs typeface="Verdana"/>
              </a:rPr>
              <a:t>ci</a:t>
            </a:r>
            <a:r>
              <a:rPr sz="1600" spc="1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5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adas,</a:t>
            </a:r>
            <a:r>
              <a:rPr sz="1600" spc="-2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no</a:t>
            </a:r>
            <a:r>
              <a:rPr sz="1600" spc="-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repres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a,</a:t>
            </a:r>
            <a:r>
              <a:rPr sz="1600" spc="-4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sar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ament</a:t>
            </a:r>
            <a:r>
              <a:rPr sz="1600" spc="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, un</a:t>
            </a:r>
            <a:r>
              <a:rPr sz="1600" spc="-2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aspe</a:t>
            </a:r>
            <a:r>
              <a:rPr sz="1600" spc="-4" dirty="0" smtClean="0">
                <a:latin typeface="Verdana"/>
                <a:cs typeface="Verdana"/>
              </a:rPr>
              <a:t>ct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3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gat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v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4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pue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nt</a:t>
            </a:r>
            <a:r>
              <a:rPr sz="1600" spc="0" dirty="0" smtClean="0">
                <a:latin typeface="Verdana"/>
                <a:cs typeface="Verdana"/>
              </a:rPr>
              <a:t>re</a:t>
            </a:r>
            <a:r>
              <a:rPr sz="1600" spc="-4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mayor</a:t>
            </a:r>
            <a:r>
              <a:rPr sz="1600" spc="-2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r>
              <a:rPr sz="1600" spc="-2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flujo</a:t>
            </a:r>
            <a:r>
              <a:rPr sz="1600" spc="-2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erc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17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ay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res 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ngre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os</a:t>
            </a:r>
            <a:r>
              <a:rPr sz="1600" spc="-3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onóm</a:t>
            </a:r>
            <a:r>
              <a:rPr sz="1600" spc="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9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48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ti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2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r>
              <a:rPr sz="1600" spc="-2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país,</a:t>
            </a:r>
            <a:r>
              <a:rPr sz="1600" spc="-8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1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que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perm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2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au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nt</a:t>
            </a:r>
            <a:r>
              <a:rPr sz="1600" spc="0" dirty="0" smtClean="0">
                <a:latin typeface="Verdana"/>
                <a:cs typeface="Verdana"/>
              </a:rPr>
              <a:t>ar</a:t>
            </a:r>
            <a:r>
              <a:rPr sz="1600" spc="-17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as </a:t>
            </a:r>
            <a:r>
              <a:rPr sz="1600" spc="-4" dirty="0" smtClean="0">
                <a:latin typeface="Verdana"/>
                <a:cs typeface="Verdana"/>
              </a:rPr>
              <a:t>im</a:t>
            </a:r>
            <a:r>
              <a:rPr sz="1600" spc="0" dirty="0" smtClean="0">
                <a:latin typeface="Verdana"/>
                <a:cs typeface="Verdana"/>
              </a:rPr>
              <a:t>p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rta</a:t>
            </a:r>
            <a:r>
              <a:rPr sz="1600" spc="-4" dirty="0" smtClean="0">
                <a:latin typeface="Verdana"/>
                <a:cs typeface="Verdana"/>
              </a:rPr>
              <a:t>ci</a:t>
            </a:r>
            <a:r>
              <a:rPr sz="1600" spc="0" dirty="0" smtClean="0">
                <a:latin typeface="Verdana"/>
                <a:cs typeface="Verdana"/>
              </a:rPr>
              <a:t>on</a:t>
            </a:r>
            <a:r>
              <a:rPr sz="1600" spc="9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6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bi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3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con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u</a:t>
            </a:r>
            <a:r>
              <a:rPr sz="1600" spc="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3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at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rias</a:t>
            </a:r>
            <a:r>
              <a:rPr sz="1600" spc="-1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pri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as,</a:t>
            </a:r>
            <a:r>
              <a:rPr sz="1600" spc="-20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at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ria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es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endParaRPr sz="1600">
              <a:latin typeface="Verdana"/>
              <a:cs typeface="Verdana"/>
            </a:endParaRPr>
          </a:p>
          <a:p>
            <a:pPr marL="12700" marR="261953">
              <a:lnSpc>
                <a:spcPts val="1920"/>
              </a:lnSpc>
            </a:pPr>
            <a:r>
              <a:rPr sz="1600" spc="0" dirty="0" smtClean="0">
                <a:latin typeface="Verdana"/>
                <a:cs typeface="Verdana"/>
              </a:rPr>
              <a:t>eq</a:t>
            </a:r>
            <a:r>
              <a:rPr sz="1600" spc="-4" dirty="0" smtClean="0">
                <a:latin typeface="Verdana"/>
                <a:cs typeface="Verdana"/>
              </a:rPr>
              <a:t>ui</a:t>
            </a:r>
            <a:r>
              <a:rPr sz="1600" spc="0" dirty="0" smtClean="0">
                <a:latin typeface="Verdana"/>
                <a:cs typeface="Verdana"/>
              </a:rPr>
              <a:t>po,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que</a:t>
            </a:r>
            <a:r>
              <a:rPr sz="1600" spc="-3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se 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9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orp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ran</a:t>
            </a:r>
            <a:r>
              <a:rPr sz="1600" spc="4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al pr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9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so</a:t>
            </a:r>
            <a:r>
              <a:rPr sz="1600" spc="3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1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produ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ón;</a:t>
            </a:r>
            <a:r>
              <a:rPr sz="1600" spc="3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ad</a:t>
            </a:r>
            <a:r>
              <a:rPr sz="1600" spc="-4" dirty="0" smtClean="0">
                <a:latin typeface="Verdana"/>
                <a:cs typeface="Verdana"/>
              </a:rPr>
              <a:t>em</a:t>
            </a:r>
            <a:r>
              <a:rPr sz="1600" spc="0" dirty="0" smtClean="0">
                <a:latin typeface="Verdana"/>
                <a:cs typeface="Verdana"/>
              </a:rPr>
              <a:t>ás, 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ba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anza co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erc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al</a:t>
            </a:r>
            <a:r>
              <a:rPr sz="1600" spc="-4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no</a:t>
            </a:r>
            <a:r>
              <a:rPr sz="1600" spc="-4" dirty="0" smtClean="0">
                <a:latin typeface="Verdana"/>
                <a:cs typeface="Verdana"/>
              </a:rPr>
              <a:t> i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p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ra</a:t>
            </a:r>
            <a:r>
              <a:rPr sz="1600" spc="-3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erc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-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de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r</a:t>
            </a:r>
            <a:r>
              <a:rPr sz="1600" spc="4" dirty="0" smtClean="0">
                <a:latin typeface="Verdana"/>
                <a:cs typeface="Verdana"/>
              </a:rPr>
              <a:t>v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1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3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rubro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uy</a:t>
            </a:r>
            <a:r>
              <a:rPr sz="1600" spc="-20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im</a:t>
            </a:r>
            <a:r>
              <a:rPr sz="1600" spc="0" dirty="0" smtClean="0">
                <a:latin typeface="Verdana"/>
                <a:cs typeface="Verdana"/>
              </a:rPr>
              <a:t>p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rtan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 pa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3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el</a:t>
            </a:r>
            <a:r>
              <a:rPr sz="1600" spc="-1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país.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1704202"/>
            <a:ext cx="140199" cy="188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12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3655303"/>
            <a:ext cx="140199" cy="188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12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60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648" y="461772"/>
            <a:ext cx="7914132" cy="6021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67592" y="2649402"/>
            <a:ext cx="68337" cy="55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9913" y="2172462"/>
            <a:ext cx="171957" cy="523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4035" y="2376424"/>
            <a:ext cx="352425" cy="328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16295" y="2376424"/>
            <a:ext cx="352425" cy="328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5424" y="2386076"/>
            <a:ext cx="403987" cy="3150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28911" y="2626868"/>
            <a:ext cx="79030" cy="75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1415" y="2376424"/>
            <a:ext cx="306577" cy="3289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80403" y="2380090"/>
            <a:ext cx="12418" cy="85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49954" y="2376424"/>
            <a:ext cx="405130" cy="3192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86651" y="2626868"/>
            <a:ext cx="79030" cy="75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3877" y="2410699"/>
            <a:ext cx="31402" cy="424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66032" y="2179828"/>
            <a:ext cx="445896" cy="5158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38333" y="2410699"/>
            <a:ext cx="31402" cy="424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80488" y="2179828"/>
            <a:ext cx="445897" cy="5158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02173" y="2172462"/>
            <a:ext cx="171957" cy="523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08092" y="2172462"/>
            <a:ext cx="353568" cy="5328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28561" y="2494928"/>
            <a:ext cx="190055" cy="9041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43072" y="3137789"/>
            <a:ext cx="2655316" cy="5124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43072" y="3137789"/>
            <a:ext cx="2655316" cy="5124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43072" y="3137789"/>
            <a:ext cx="2655316" cy="5124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43072" y="3137789"/>
            <a:ext cx="2655316" cy="5124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43072" y="3137789"/>
            <a:ext cx="2655316" cy="5124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43072" y="3137789"/>
            <a:ext cx="2655316" cy="5124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43072" y="3137789"/>
            <a:ext cx="2655316" cy="5124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43072" y="3137789"/>
            <a:ext cx="2655316" cy="5124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43072" y="3137789"/>
            <a:ext cx="2655316" cy="5124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3072" y="3137789"/>
            <a:ext cx="2655316" cy="5124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43072" y="3137789"/>
            <a:ext cx="2655316" cy="5124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7380" y="1735836"/>
            <a:ext cx="5052060" cy="11841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01512" y="1735836"/>
            <a:ext cx="1243584" cy="11841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59964" y="2680716"/>
            <a:ext cx="3624072" cy="11841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5984451"/>
            <a:ext cx="2723005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6136851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16061" y="6136851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61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49705" y="683821"/>
            <a:ext cx="1406242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Pl</a:t>
            </a:r>
            <a:r>
              <a:rPr sz="7950" b="1" spc="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a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n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91878" y="683821"/>
            <a:ext cx="2445913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Pu</a:t>
            </a:r>
            <a:r>
              <a:rPr sz="7950" b="1" spc="56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bla</a:t>
            </a:r>
            <a:r>
              <a:rPr sz="7950" b="1" spc="53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-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6164" y="683821"/>
            <a:ext cx="2421310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-8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an</a:t>
            </a:r>
            <a:r>
              <a:rPr sz="7950" b="1" spc="14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a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má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7419" y="1608311"/>
            <a:ext cx="6806175" cy="1307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9"/>
              </a:lnSpc>
              <a:spcBef>
                <a:spcPts val="190"/>
              </a:spcBef>
            </a:pPr>
            <a:r>
              <a:rPr sz="2600" spc="0" dirty="0" smtClean="0">
                <a:latin typeface="Verdana"/>
                <a:cs typeface="Verdana"/>
              </a:rPr>
              <a:t>El</a:t>
            </a:r>
            <a:r>
              <a:rPr sz="2600" spc="-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P</a:t>
            </a:r>
            <a:r>
              <a:rPr sz="2600" spc="4" dirty="0" smtClean="0">
                <a:latin typeface="Verdana"/>
                <a:cs typeface="Verdana"/>
              </a:rPr>
              <a:t>l</a:t>
            </a:r>
            <a:r>
              <a:rPr sz="2600" spc="0" dirty="0" smtClean="0">
                <a:latin typeface="Verdana"/>
                <a:cs typeface="Verdana"/>
              </a:rPr>
              <a:t>an</a:t>
            </a:r>
            <a:r>
              <a:rPr sz="2600" spc="-1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Pue</a:t>
            </a:r>
            <a:r>
              <a:rPr sz="2600" spc="-4" dirty="0" smtClean="0">
                <a:latin typeface="Verdana"/>
                <a:cs typeface="Verdana"/>
              </a:rPr>
              <a:t>b</a:t>
            </a:r>
            <a:r>
              <a:rPr sz="2600" spc="0" dirty="0" smtClean="0">
                <a:latin typeface="Verdana"/>
                <a:cs typeface="Verdana"/>
              </a:rPr>
              <a:t>l</a:t>
            </a:r>
            <a:r>
              <a:rPr sz="2600" spc="9" dirty="0" smtClean="0">
                <a:latin typeface="Verdana"/>
                <a:cs typeface="Verdana"/>
              </a:rPr>
              <a:t>a</a:t>
            </a:r>
            <a:r>
              <a:rPr sz="2600" spc="4" dirty="0" smtClean="0">
                <a:latin typeface="Verdana"/>
                <a:cs typeface="Verdana"/>
              </a:rPr>
              <a:t>-</a:t>
            </a:r>
            <a:r>
              <a:rPr sz="2600" spc="0" dirty="0" smtClean="0">
                <a:latin typeface="Verdana"/>
                <a:cs typeface="Verdana"/>
              </a:rPr>
              <a:t>Pan</a:t>
            </a:r>
            <a:r>
              <a:rPr sz="2600" spc="-9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má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o Pr</a:t>
            </a:r>
            <a:r>
              <a:rPr sz="2600" spc="9" dirty="0" smtClean="0">
                <a:latin typeface="Verdana"/>
                <a:cs typeface="Verdana"/>
              </a:rPr>
              <a:t>o</a:t>
            </a:r>
            <a:r>
              <a:rPr sz="2600" spc="0" dirty="0" smtClean="0">
                <a:latin typeface="Verdana"/>
                <a:cs typeface="Verdana"/>
              </a:rPr>
              <a:t>y</a:t>
            </a:r>
            <a:r>
              <a:rPr sz="2600" spc="-9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cto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Mesoam</a:t>
            </a:r>
            <a:r>
              <a:rPr sz="2600" spc="-4" dirty="0" smtClean="0">
                <a:latin typeface="Verdana"/>
                <a:cs typeface="Verdana"/>
              </a:rPr>
              <a:t>é</a:t>
            </a:r>
            <a:r>
              <a:rPr sz="2600" spc="0" dirty="0" smtClean="0">
                <a:latin typeface="Verdana"/>
                <a:cs typeface="Verdana"/>
              </a:rPr>
              <a:t>r</a:t>
            </a:r>
            <a:r>
              <a:rPr sz="2600" spc="4" dirty="0" smtClean="0">
                <a:latin typeface="Verdana"/>
                <a:cs typeface="Verdana"/>
              </a:rPr>
              <a:t>i</a:t>
            </a:r>
            <a:r>
              <a:rPr sz="2600" spc="0" dirty="0" smtClean="0">
                <a:latin typeface="Verdana"/>
                <a:cs typeface="Verdana"/>
              </a:rPr>
              <a:t>ca,</a:t>
            </a:r>
            <a:r>
              <a:rPr sz="2600" spc="-4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f</a:t>
            </a:r>
            <a:r>
              <a:rPr sz="2600" spc="-4" dirty="0" smtClean="0">
                <a:latin typeface="Verdana"/>
                <a:cs typeface="Verdana"/>
              </a:rPr>
              <a:t>u</a:t>
            </a:r>
            <a:r>
              <a:rPr sz="2600" spc="0" dirty="0" smtClean="0">
                <a:latin typeface="Verdana"/>
                <a:cs typeface="Verdana"/>
              </a:rPr>
              <a:t>e</a:t>
            </a:r>
            <a:r>
              <a:rPr sz="2600" spc="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propuesto</a:t>
            </a:r>
            <a:r>
              <a:rPr sz="2600" spc="-1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por el</a:t>
            </a:r>
            <a:r>
              <a:rPr sz="2600" spc="-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ex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pre</a:t>
            </a:r>
            <a:r>
              <a:rPr sz="2600" spc="-4" dirty="0" smtClean="0">
                <a:latin typeface="Verdana"/>
                <a:cs typeface="Verdana"/>
              </a:rPr>
              <a:t>s</a:t>
            </a:r>
            <a:r>
              <a:rPr sz="2600" spc="0" dirty="0" smtClean="0">
                <a:latin typeface="Verdana"/>
                <a:cs typeface="Verdana"/>
              </a:rPr>
              <a:t>ide</a:t>
            </a:r>
            <a:r>
              <a:rPr sz="2600" spc="-9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te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de México,</a:t>
            </a:r>
            <a:r>
              <a:rPr sz="2600" spc="-2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Vic</a:t>
            </a:r>
            <a:r>
              <a:rPr sz="2600" spc="-4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nte Fox,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el 12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set</a:t>
            </a:r>
            <a:r>
              <a:rPr sz="2600" spc="4" dirty="0" smtClean="0">
                <a:latin typeface="Verdana"/>
                <a:cs typeface="Verdana"/>
              </a:rPr>
              <a:t>i</a:t>
            </a:r>
            <a:r>
              <a:rPr sz="2600" spc="0" dirty="0" smtClean="0">
                <a:latin typeface="Verdana"/>
                <a:cs typeface="Verdana"/>
              </a:rPr>
              <a:t>em</a:t>
            </a:r>
            <a:r>
              <a:rPr sz="2600" spc="-4" dirty="0" smtClean="0">
                <a:latin typeface="Verdana"/>
                <a:cs typeface="Verdana"/>
              </a:rPr>
              <a:t>b</a:t>
            </a:r>
            <a:r>
              <a:rPr sz="2600" spc="0" dirty="0" smtClean="0">
                <a:latin typeface="Verdana"/>
                <a:cs typeface="Verdana"/>
              </a:rPr>
              <a:t>re</a:t>
            </a:r>
            <a:r>
              <a:rPr sz="2600" spc="-3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de 2000,</a:t>
            </a:r>
            <a:r>
              <a:rPr sz="2600" spc="-1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para </a:t>
            </a:r>
            <a:r>
              <a:rPr sz="2600" spc="9" dirty="0" smtClean="0">
                <a:latin typeface="Verdana"/>
                <a:cs typeface="Verdana"/>
              </a:rPr>
              <a:t>i</a:t>
            </a:r>
            <a:r>
              <a:rPr sz="2600" spc="0" dirty="0" smtClean="0">
                <a:latin typeface="Verdana"/>
                <a:cs typeface="Verdana"/>
              </a:rPr>
              <a:t>ntegrar l</a:t>
            </a:r>
            <a:r>
              <a:rPr sz="2600" spc="4" dirty="0" smtClean="0">
                <a:latin typeface="Verdana"/>
                <a:cs typeface="Verdana"/>
              </a:rPr>
              <a:t>o</a:t>
            </a:r>
            <a:r>
              <a:rPr sz="2600" spc="0" dirty="0" smtClean="0">
                <a:latin typeface="Verdana"/>
                <a:cs typeface="Verdana"/>
              </a:rPr>
              <a:t>s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1670988"/>
            <a:ext cx="211011" cy="289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95"/>
              </a:lnSpc>
              <a:spcBef>
                <a:spcPts val="109"/>
              </a:spcBef>
            </a:pPr>
            <a:r>
              <a:rPr sz="20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4077" y="2242424"/>
            <a:ext cx="478473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0"/>
              </a:lnSpc>
              <a:spcBef>
                <a:spcPts val="140"/>
              </a:spcBef>
            </a:pPr>
            <a:r>
              <a:rPr sz="2600" spc="0" dirty="0" smtClean="0">
                <a:latin typeface="Verdana"/>
                <a:cs typeface="Verdana"/>
              </a:rPr>
              <a:t>de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7419" y="2876660"/>
            <a:ext cx="7600759" cy="2892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9"/>
              </a:lnSpc>
              <a:spcBef>
                <a:spcPts val="190"/>
              </a:spcBef>
            </a:pPr>
            <a:r>
              <a:rPr sz="2600" spc="0" dirty="0" smtClean="0">
                <a:latin typeface="Verdana"/>
                <a:cs typeface="Verdana"/>
              </a:rPr>
              <a:t>ter</a:t>
            </a:r>
            <a:r>
              <a:rPr sz="2600" spc="9" dirty="0" smtClean="0">
                <a:latin typeface="Verdana"/>
                <a:cs typeface="Verdana"/>
              </a:rPr>
              <a:t>r</a:t>
            </a:r>
            <a:r>
              <a:rPr sz="2600" spc="0" dirty="0" smtClean="0">
                <a:latin typeface="Verdana"/>
                <a:cs typeface="Verdana"/>
              </a:rPr>
              <a:t>i</a:t>
            </a:r>
            <a:r>
              <a:rPr sz="2600" spc="9" dirty="0" smtClean="0">
                <a:latin typeface="Verdana"/>
                <a:cs typeface="Verdana"/>
              </a:rPr>
              <a:t>t</a:t>
            </a:r>
            <a:r>
              <a:rPr sz="2600" spc="0" dirty="0" smtClean="0">
                <a:latin typeface="Verdana"/>
                <a:cs typeface="Verdana"/>
              </a:rPr>
              <a:t>orios</a:t>
            </a:r>
            <a:r>
              <a:rPr sz="2600" spc="-4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meso</a:t>
            </a:r>
            <a:r>
              <a:rPr sz="2600" spc="-4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mericanos;</a:t>
            </a:r>
            <a:r>
              <a:rPr sz="2600" spc="-5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procurar su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des</a:t>
            </a:r>
            <a:r>
              <a:rPr sz="2600" spc="-9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r</a:t>
            </a:r>
            <a:r>
              <a:rPr sz="2600" spc="4" dirty="0" smtClean="0">
                <a:latin typeface="Verdana"/>
                <a:cs typeface="Verdana"/>
              </a:rPr>
              <a:t>r</a:t>
            </a:r>
            <a:r>
              <a:rPr sz="2600" spc="0" dirty="0" smtClean="0">
                <a:latin typeface="Verdana"/>
                <a:cs typeface="Verdana"/>
              </a:rPr>
              <a:t>o</a:t>
            </a:r>
            <a:r>
              <a:rPr sz="2600" spc="4" dirty="0" smtClean="0">
                <a:latin typeface="Verdana"/>
                <a:cs typeface="Verdana"/>
              </a:rPr>
              <a:t>l</a:t>
            </a:r>
            <a:r>
              <a:rPr sz="2600" spc="0" dirty="0" smtClean="0">
                <a:latin typeface="Verdana"/>
                <a:cs typeface="Verdana"/>
              </a:rPr>
              <a:t>lo</a:t>
            </a:r>
            <a:r>
              <a:rPr sz="2600" spc="-3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sos</a:t>
            </a:r>
            <a:r>
              <a:rPr sz="2600" spc="4" dirty="0" smtClean="0">
                <a:latin typeface="Verdana"/>
                <a:cs typeface="Verdana"/>
              </a:rPr>
              <a:t>t</a:t>
            </a:r>
            <a:r>
              <a:rPr sz="2600" spc="0" dirty="0" smtClean="0">
                <a:latin typeface="Verdana"/>
                <a:cs typeface="Verdana"/>
              </a:rPr>
              <a:t>e</a:t>
            </a:r>
            <a:r>
              <a:rPr sz="2600" spc="-4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ib</a:t>
            </a:r>
            <a:r>
              <a:rPr sz="2600" spc="4" dirty="0" smtClean="0">
                <a:latin typeface="Verdana"/>
                <a:cs typeface="Verdana"/>
              </a:rPr>
              <a:t>l</a:t>
            </a:r>
            <a:r>
              <a:rPr sz="2600" spc="14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;</a:t>
            </a:r>
            <a:r>
              <a:rPr sz="2600" spc="-2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pro</a:t>
            </a:r>
            <a:r>
              <a:rPr sz="2600" spc="9" dirty="0" smtClean="0">
                <a:latin typeface="Verdana"/>
                <a:cs typeface="Verdana"/>
              </a:rPr>
              <a:t>t</a:t>
            </a:r>
            <a:r>
              <a:rPr sz="2600" spc="0" dirty="0" smtClean="0">
                <a:latin typeface="Verdana"/>
                <a:cs typeface="Verdana"/>
              </a:rPr>
              <a:t>eg</a:t>
            </a:r>
            <a:r>
              <a:rPr sz="2600" spc="-9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r l</a:t>
            </a:r>
            <a:r>
              <a:rPr sz="2600" spc="4" dirty="0" smtClean="0">
                <a:latin typeface="Verdana"/>
                <a:cs typeface="Verdana"/>
              </a:rPr>
              <a:t>o</a:t>
            </a:r>
            <a:r>
              <a:rPr sz="2600" spc="0" dirty="0" smtClean="0">
                <a:latin typeface="Verdana"/>
                <a:cs typeface="Verdana"/>
              </a:rPr>
              <a:t>s</a:t>
            </a:r>
            <a:r>
              <a:rPr sz="2600" spc="-25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recursos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n</a:t>
            </a:r>
            <a:r>
              <a:rPr sz="2600" spc="-9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turales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y m</a:t>
            </a:r>
            <a:r>
              <a:rPr sz="2600" spc="-9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jo</a:t>
            </a:r>
            <a:r>
              <a:rPr sz="2600" spc="4" dirty="0" smtClean="0">
                <a:latin typeface="Verdana"/>
                <a:cs typeface="Verdana"/>
              </a:rPr>
              <a:t>r</a:t>
            </a:r>
            <a:r>
              <a:rPr sz="2600" spc="0" dirty="0" smtClean="0">
                <a:latin typeface="Verdana"/>
                <a:cs typeface="Verdana"/>
              </a:rPr>
              <a:t>ar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la </a:t>
            </a:r>
            <a:r>
              <a:rPr sz="2600" spc="-9" dirty="0" smtClean="0">
                <a:latin typeface="Verdana"/>
                <a:cs typeface="Verdana"/>
              </a:rPr>
              <a:t>c</a:t>
            </a:r>
            <a:r>
              <a:rPr sz="2600" spc="0" dirty="0" smtClean="0">
                <a:latin typeface="Verdana"/>
                <a:cs typeface="Verdana"/>
              </a:rPr>
              <a:t>alidad</a:t>
            </a:r>
            <a:r>
              <a:rPr sz="2600" spc="-1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de vida de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quie</a:t>
            </a:r>
            <a:r>
              <a:rPr sz="2600" spc="-4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es h</a:t>
            </a:r>
            <a:r>
              <a:rPr sz="2600" spc="-9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bi</a:t>
            </a:r>
            <a:r>
              <a:rPr sz="2600" spc="4" dirty="0" smtClean="0">
                <a:latin typeface="Verdana"/>
                <a:cs typeface="Verdana"/>
              </a:rPr>
              <a:t>t</a:t>
            </a:r>
            <a:r>
              <a:rPr sz="2600" spc="0" dirty="0" smtClean="0">
                <a:latin typeface="Verdana"/>
                <a:cs typeface="Verdana"/>
              </a:rPr>
              <a:t>an la re</a:t>
            </a:r>
            <a:r>
              <a:rPr sz="2600" spc="-9" dirty="0" smtClean="0">
                <a:latin typeface="Verdana"/>
                <a:cs typeface="Verdana"/>
              </a:rPr>
              <a:t>g</a:t>
            </a:r>
            <a:r>
              <a:rPr sz="2600" spc="0" dirty="0" smtClean="0">
                <a:latin typeface="Verdana"/>
                <a:cs typeface="Verdana"/>
              </a:rPr>
              <a:t>i</a:t>
            </a:r>
            <a:r>
              <a:rPr sz="2600" spc="4" dirty="0" smtClean="0">
                <a:latin typeface="Verdana"/>
                <a:cs typeface="Verdana"/>
              </a:rPr>
              <a:t>ó</a:t>
            </a:r>
            <a:r>
              <a:rPr sz="2600" spc="0" dirty="0" smtClean="0">
                <a:latin typeface="Verdana"/>
                <a:cs typeface="Verdana"/>
              </a:rPr>
              <a:t>n, fome</a:t>
            </a:r>
            <a:r>
              <a:rPr sz="2600" spc="-4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tando la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inc</a:t>
            </a:r>
            <a:r>
              <a:rPr sz="2600" spc="4" dirty="0" smtClean="0">
                <a:latin typeface="Verdana"/>
                <a:cs typeface="Verdana"/>
              </a:rPr>
              <a:t>l</a:t>
            </a:r>
            <a:r>
              <a:rPr sz="2600" spc="0" dirty="0" smtClean="0">
                <a:latin typeface="Verdana"/>
                <a:cs typeface="Verdana"/>
              </a:rPr>
              <a:t>usión</a:t>
            </a:r>
            <a:r>
              <a:rPr sz="2600" spc="-2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soc</a:t>
            </a:r>
            <a:r>
              <a:rPr sz="2600" spc="4" dirty="0" smtClean="0">
                <a:latin typeface="Verdana"/>
                <a:cs typeface="Verdana"/>
              </a:rPr>
              <a:t>i</a:t>
            </a:r>
            <a:r>
              <a:rPr sz="2600" spc="0" dirty="0" smtClean="0">
                <a:latin typeface="Verdana"/>
                <a:cs typeface="Verdana"/>
              </a:rPr>
              <a:t>al</a:t>
            </a:r>
            <a:r>
              <a:rPr sz="2600" spc="-3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y el resp</a:t>
            </a:r>
            <a:r>
              <a:rPr sz="2600" spc="-4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to por la div</a:t>
            </a:r>
            <a:r>
              <a:rPr sz="2600" spc="-9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rs</a:t>
            </a:r>
            <a:r>
              <a:rPr sz="2600" spc="4" dirty="0" smtClean="0">
                <a:latin typeface="Verdana"/>
                <a:cs typeface="Verdana"/>
              </a:rPr>
              <a:t>i</a:t>
            </a:r>
            <a:r>
              <a:rPr sz="2600" spc="0" dirty="0" smtClean="0">
                <a:latin typeface="Verdana"/>
                <a:cs typeface="Verdana"/>
              </a:rPr>
              <a:t>dad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cultural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y étnic</a:t>
            </a:r>
            <a:r>
              <a:rPr sz="2600" spc="4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;</a:t>
            </a:r>
            <a:r>
              <a:rPr sz="2600" spc="-1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también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contempla</a:t>
            </a:r>
            <a:r>
              <a:rPr sz="2600" spc="-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la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prev</a:t>
            </a:r>
            <a:r>
              <a:rPr sz="2600" spc="-9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nción</a:t>
            </a:r>
            <a:r>
              <a:rPr sz="2600" spc="-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y pro</a:t>
            </a:r>
            <a:r>
              <a:rPr sz="2600" spc="9" dirty="0" smtClean="0">
                <a:latin typeface="Verdana"/>
                <a:cs typeface="Verdana"/>
              </a:rPr>
              <a:t>t</a:t>
            </a:r>
            <a:r>
              <a:rPr sz="2600" spc="0" dirty="0" smtClean="0">
                <a:latin typeface="Verdana"/>
                <a:cs typeface="Verdana"/>
              </a:rPr>
              <a:t>ección</a:t>
            </a:r>
            <a:r>
              <a:rPr sz="2600" spc="-3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fre</a:t>
            </a:r>
            <a:r>
              <a:rPr sz="2600" spc="-4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te a l</a:t>
            </a:r>
            <a:r>
              <a:rPr sz="2600" spc="4" dirty="0" smtClean="0">
                <a:latin typeface="Verdana"/>
                <a:cs typeface="Verdana"/>
              </a:rPr>
              <a:t>o</a:t>
            </a:r>
            <a:r>
              <a:rPr sz="2600" spc="0" dirty="0" smtClean="0">
                <a:latin typeface="Verdana"/>
                <a:cs typeface="Verdana"/>
              </a:rPr>
              <a:t>s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f</a:t>
            </a:r>
            <a:r>
              <a:rPr sz="2600" spc="-9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nó</a:t>
            </a:r>
            <a:r>
              <a:rPr sz="2600" spc="-4" dirty="0" smtClean="0">
                <a:latin typeface="Verdana"/>
                <a:cs typeface="Verdana"/>
              </a:rPr>
              <a:t>m</a:t>
            </a:r>
            <a:r>
              <a:rPr sz="2600" spc="0" dirty="0" smtClean="0">
                <a:latin typeface="Verdana"/>
                <a:cs typeface="Verdana"/>
              </a:rPr>
              <a:t>e</a:t>
            </a:r>
            <a:r>
              <a:rPr sz="2600" spc="-9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os</a:t>
            </a:r>
            <a:r>
              <a:rPr sz="2600" spc="-2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n</a:t>
            </a:r>
            <a:r>
              <a:rPr sz="2600" spc="-9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turales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q</a:t>
            </a:r>
            <a:r>
              <a:rPr sz="2600" spc="-9" dirty="0" smtClean="0">
                <a:latin typeface="Verdana"/>
                <a:cs typeface="Verdana"/>
              </a:rPr>
              <a:t>u</a:t>
            </a:r>
            <a:r>
              <a:rPr sz="2600" spc="0" dirty="0" smtClean="0">
                <a:latin typeface="Verdana"/>
                <a:cs typeface="Verdana"/>
              </a:rPr>
              <a:t>e,</a:t>
            </a:r>
            <a:r>
              <a:rPr sz="2600" spc="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p</a:t>
            </a:r>
            <a:r>
              <a:rPr sz="2600" spc="-9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r</a:t>
            </a:r>
            <a:r>
              <a:rPr sz="2600" spc="4" dirty="0" smtClean="0">
                <a:latin typeface="Verdana"/>
                <a:cs typeface="Verdana"/>
              </a:rPr>
              <a:t>i</a:t>
            </a:r>
            <a:r>
              <a:rPr sz="2600" spc="0" dirty="0" smtClean="0">
                <a:latin typeface="Verdana"/>
                <a:cs typeface="Verdana"/>
              </a:rPr>
              <a:t>ódica</a:t>
            </a:r>
            <a:r>
              <a:rPr sz="2600" spc="-4" dirty="0" smtClean="0">
                <a:latin typeface="Verdana"/>
                <a:cs typeface="Verdana"/>
              </a:rPr>
              <a:t>m</a:t>
            </a:r>
            <a:r>
              <a:rPr sz="2600" spc="0" dirty="0" smtClean="0">
                <a:latin typeface="Verdana"/>
                <a:cs typeface="Verdana"/>
              </a:rPr>
              <a:t>e</a:t>
            </a:r>
            <a:r>
              <a:rPr sz="2600" spc="-9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te,</a:t>
            </a:r>
            <a:r>
              <a:rPr sz="2600" spc="-25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la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a</a:t>
            </a:r>
            <a:r>
              <a:rPr sz="2600" spc="-9" dirty="0" smtClean="0">
                <a:latin typeface="Verdana"/>
                <a:cs typeface="Verdana"/>
              </a:rPr>
              <a:t>f</a:t>
            </a:r>
            <a:r>
              <a:rPr sz="2600" spc="0" dirty="0" smtClean="0">
                <a:latin typeface="Verdana"/>
                <a:cs typeface="Verdana"/>
              </a:rPr>
              <a:t>ecta</a:t>
            </a:r>
            <a:r>
              <a:rPr sz="2600" spc="-4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62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49705" y="683821"/>
            <a:ext cx="1406242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Pl</a:t>
            </a:r>
            <a:r>
              <a:rPr sz="7950" b="1" spc="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a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n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91878" y="683821"/>
            <a:ext cx="2030603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Pu</a:t>
            </a:r>
            <a:r>
              <a:rPr sz="7950" b="1" spc="5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bla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58588" y="683821"/>
            <a:ext cx="379204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-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76164" y="683821"/>
            <a:ext cx="2421310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-8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an</a:t>
            </a:r>
            <a:r>
              <a:rPr sz="7950" b="1" spc="14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a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má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3100" y="1662754"/>
            <a:ext cx="7867819" cy="1270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55"/>
              </a:lnSpc>
              <a:spcBef>
                <a:spcPts val="77"/>
              </a:spcBef>
            </a:pPr>
            <a:r>
              <a:rPr sz="11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r>
              <a:rPr sz="1100" spc="0" dirty="0" smtClean="0">
                <a:solidFill>
                  <a:srgbClr val="DFB601"/>
                </a:solidFill>
                <a:latin typeface="Times New Roman"/>
                <a:cs typeface="Times New Roman"/>
              </a:rPr>
              <a:t>          </a:t>
            </a:r>
            <a:r>
              <a:rPr sz="1400" spc="0" dirty="0" smtClean="0">
                <a:latin typeface="Verdana"/>
                <a:cs typeface="Verdana"/>
              </a:rPr>
              <a:t>El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4" dirty="0" smtClean="0">
                <a:latin typeface="Verdana"/>
                <a:cs typeface="Verdana"/>
              </a:rPr>
              <a:t>P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an</a:t>
            </a:r>
            <a:r>
              <a:rPr sz="1400" spc="-24" dirty="0" smtClean="0">
                <a:latin typeface="Verdana"/>
                <a:cs typeface="Verdana"/>
              </a:rPr>
              <a:t> </a:t>
            </a:r>
            <a:r>
              <a:rPr sz="1400" spc="4" dirty="0" smtClean="0">
                <a:latin typeface="Verdana"/>
                <a:cs typeface="Verdana"/>
              </a:rPr>
              <a:t>P</a:t>
            </a:r>
            <a:r>
              <a:rPr sz="1400" spc="0" dirty="0" smtClean="0">
                <a:latin typeface="Verdana"/>
                <a:cs typeface="Verdana"/>
              </a:rPr>
              <a:t>ueb</a:t>
            </a:r>
            <a:r>
              <a:rPr sz="1400" spc="14" dirty="0" smtClean="0">
                <a:latin typeface="Verdana"/>
                <a:cs typeface="Verdana"/>
              </a:rPr>
              <a:t>l</a:t>
            </a:r>
            <a:r>
              <a:rPr sz="1400" spc="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-</a:t>
            </a:r>
            <a:r>
              <a:rPr sz="1400" spc="4" dirty="0" smtClean="0">
                <a:latin typeface="Verdana"/>
                <a:cs typeface="Verdana"/>
              </a:rPr>
              <a:t>P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4" dirty="0" smtClean="0">
                <a:latin typeface="Verdana"/>
                <a:cs typeface="Verdana"/>
              </a:rPr>
              <a:t>n</a:t>
            </a:r>
            <a:r>
              <a:rPr sz="1400" spc="0" dirty="0" smtClean="0">
                <a:latin typeface="Verdana"/>
                <a:cs typeface="Verdana"/>
              </a:rPr>
              <a:t>amá</a:t>
            </a:r>
            <a:r>
              <a:rPr sz="1400" spc="-3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fue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aprob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do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</a:t>
            </a:r>
            <a:r>
              <a:rPr sz="1400" spc="4" dirty="0" smtClean="0">
                <a:latin typeface="Verdana"/>
                <a:cs typeface="Verdana"/>
              </a:rPr>
              <a:t>m</a:t>
            </a:r>
            <a:r>
              <a:rPr sz="1400" spc="0" dirty="0" smtClean="0">
                <a:latin typeface="Verdana"/>
                <a:cs typeface="Verdana"/>
              </a:rPr>
              <a:t>p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-4" dirty="0" smtClean="0">
                <a:latin typeface="Verdana"/>
                <a:cs typeface="Verdana"/>
              </a:rPr>
              <a:t>z</a:t>
            </a:r>
            <a:r>
              <a:rPr sz="1400" spc="0" dirty="0" smtClean="0">
                <a:latin typeface="Verdana"/>
                <a:cs typeface="Verdana"/>
              </a:rPr>
              <a:t>ó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 func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on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el </a:t>
            </a:r>
            <a:r>
              <a:rPr sz="1400" spc="-4" dirty="0" smtClean="0">
                <a:latin typeface="Verdana"/>
                <a:cs typeface="Verdana"/>
              </a:rPr>
              <a:t>1</a:t>
            </a:r>
            <a:r>
              <a:rPr sz="1400" spc="0" dirty="0" smtClean="0">
                <a:latin typeface="Verdana"/>
                <a:cs typeface="Verdana"/>
              </a:rPr>
              <a:t>2 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mar</a:t>
            </a:r>
            <a:r>
              <a:rPr sz="1400" spc="-4" dirty="0" smtClean="0">
                <a:latin typeface="Verdana"/>
                <a:cs typeface="Verdana"/>
              </a:rPr>
              <a:t>z</a:t>
            </a:r>
            <a:r>
              <a:rPr sz="1400" spc="0" dirty="0" smtClean="0">
                <a:latin typeface="Verdana"/>
                <a:cs typeface="Verdana"/>
              </a:rPr>
              <a:t>o 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-4" dirty="0" smtClean="0">
                <a:latin typeface="Verdana"/>
                <a:cs typeface="Verdana"/>
              </a:rPr>
              <a:t>200</a:t>
            </a:r>
            <a:r>
              <a:rPr sz="1400" spc="0" dirty="0" smtClean="0">
                <a:latin typeface="Verdana"/>
                <a:cs typeface="Verdana"/>
              </a:rPr>
              <a:t>1,</a:t>
            </a:r>
            <a:endParaRPr sz="1400">
              <a:latin typeface="Verdana"/>
              <a:cs typeface="Verdana"/>
            </a:endParaRPr>
          </a:p>
          <a:p>
            <a:pPr marL="287019" marR="26746">
              <a:lnSpc>
                <a:spcPts val="1680"/>
              </a:lnSpc>
              <a:spcBef>
                <a:spcPts val="6"/>
              </a:spcBef>
            </a:pPr>
            <a:r>
              <a:rPr sz="2100" spc="0" baseline="-1959" dirty="0" smtClean="0">
                <a:latin typeface="Verdana"/>
                <a:cs typeface="Verdana"/>
              </a:rPr>
              <a:t>con</a:t>
            </a:r>
            <a:r>
              <a:rPr sz="2100" spc="-24" baseline="-1959" dirty="0" smtClean="0">
                <a:latin typeface="Verdana"/>
                <a:cs typeface="Verdana"/>
              </a:rPr>
              <a:t> 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a</a:t>
            </a:r>
            <a:r>
              <a:rPr sz="2100" spc="-1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part</a:t>
            </a:r>
            <a:r>
              <a:rPr sz="2100" spc="4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c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pación</a:t>
            </a:r>
            <a:r>
              <a:rPr sz="2100" spc="-50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de</a:t>
            </a:r>
            <a:r>
              <a:rPr sz="2100" spc="-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Be</a:t>
            </a:r>
            <a:r>
              <a:rPr sz="2100" spc="9" baseline="-1959" dirty="0" smtClean="0">
                <a:latin typeface="Verdana"/>
                <a:cs typeface="Verdana"/>
              </a:rPr>
              <a:t>li</a:t>
            </a:r>
            <a:r>
              <a:rPr sz="2100" spc="0" baseline="-1959" dirty="0" smtClean="0">
                <a:latin typeface="Verdana"/>
                <a:cs typeface="Verdana"/>
              </a:rPr>
              <a:t>ce,</a:t>
            </a:r>
            <a:r>
              <a:rPr sz="2100" spc="-25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Guatema</a:t>
            </a:r>
            <a:r>
              <a:rPr sz="2100" spc="9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a,</a:t>
            </a:r>
            <a:r>
              <a:rPr sz="2100" spc="-3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Honduras,</a:t>
            </a:r>
            <a:r>
              <a:rPr sz="2100" spc="-19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El Sa</a:t>
            </a:r>
            <a:r>
              <a:rPr sz="2100" spc="4" baseline="-1959" dirty="0" smtClean="0">
                <a:latin typeface="Verdana"/>
                <a:cs typeface="Verdana"/>
              </a:rPr>
              <a:t>l</a:t>
            </a:r>
            <a:r>
              <a:rPr sz="2100" spc="0" baseline="-1959" dirty="0" smtClean="0">
                <a:latin typeface="Verdana"/>
                <a:cs typeface="Verdana"/>
              </a:rPr>
              <a:t>v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dor, </a:t>
            </a:r>
            <a:r>
              <a:rPr sz="2100" spc="4" baseline="-1959" dirty="0" smtClean="0">
                <a:latin typeface="Verdana"/>
                <a:cs typeface="Verdana"/>
              </a:rPr>
              <a:t>N</a:t>
            </a:r>
            <a:r>
              <a:rPr sz="2100" spc="9" baseline="-1959" dirty="0" smtClean="0">
                <a:latin typeface="Verdana"/>
                <a:cs typeface="Verdana"/>
              </a:rPr>
              <a:t>i</a:t>
            </a:r>
            <a:r>
              <a:rPr sz="2100" spc="0" baseline="-1959" dirty="0" smtClean="0">
                <a:latin typeface="Verdana"/>
                <a:cs typeface="Verdana"/>
              </a:rPr>
              <a:t>car</a:t>
            </a:r>
            <a:r>
              <a:rPr sz="2100" spc="-4" baseline="-1959" dirty="0" smtClean="0">
                <a:latin typeface="Verdana"/>
                <a:cs typeface="Verdana"/>
              </a:rPr>
              <a:t>a</a:t>
            </a:r>
            <a:r>
              <a:rPr sz="2100" spc="0" baseline="-1959" dirty="0" smtClean="0">
                <a:latin typeface="Verdana"/>
                <a:cs typeface="Verdana"/>
              </a:rPr>
              <a:t>gua,</a:t>
            </a:r>
            <a:r>
              <a:rPr sz="2100" spc="-44" baseline="-1959" dirty="0" smtClean="0">
                <a:latin typeface="Verdana"/>
                <a:cs typeface="Verdana"/>
              </a:rPr>
              <a:t> </a:t>
            </a:r>
            <a:r>
              <a:rPr sz="2100" spc="0" baseline="-1959" dirty="0" smtClean="0">
                <a:latin typeface="Verdana"/>
                <a:cs typeface="Verdana"/>
              </a:rPr>
              <a:t>Co</a:t>
            </a:r>
            <a:r>
              <a:rPr sz="2100" spc="4" baseline="-1959" dirty="0" smtClean="0">
                <a:latin typeface="Verdana"/>
                <a:cs typeface="Verdana"/>
              </a:rPr>
              <a:t>s</a:t>
            </a:r>
            <a:r>
              <a:rPr sz="2100" spc="0" baseline="-1959" dirty="0" smtClean="0">
                <a:latin typeface="Verdana"/>
                <a:cs typeface="Verdana"/>
              </a:rPr>
              <a:t>ta</a:t>
            </a:r>
            <a:endParaRPr sz="1400">
              <a:latin typeface="Verdana"/>
              <a:cs typeface="Verdana"/>
            </a:endParaRPr>
          </a:p>
          <a:p>
            <a:pPr marL="287019" marR="132001">
              <a:lnSpc>
                <a:spcPts val="1680"/>
              </a:lnSpc>
              <a:spcBef>
                <a:spcPts val="40"/>
              </a:spcBef>
            </a:pP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ca,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4" dirty="0" smtClean="0">
                <a:latin typeface="Verdana"/>
                <a:cs typeface="Verdana"/>
              </a:rPr>
              <a:t>P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4" dirty="0" smtClean="0">
                <a:latin typeface="Verdana"/>
                <a:cs typeface="Verdana"/>
              </a:rPr>
              <a:t>n</a:t>
            </a:r>
            <a:r>
              <a:rPr sz="1400" spc="0" dirty="0" smtClean="0">
                <a:latin typeface="Verdana"/>
                <a:cs typeface="Verdana"/>
              </a:rPr>
              <a:t>am</a:t>
            </a:r>
            <a:r>
              <a:rPr sz="1400" spc="-4" dirty="0" smtClean="0">
                <a:latin typeface="Verdana"/>
                <a:cs typeface="Verdana"/>
              </a:rPr>
              <a:t>á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Co</a:t>
            </a:r>
            <a:r>
              <a:rPr sz="1400" spc="14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omb</a:t>
            </a:r>
            <a:r>
              <a:rPr sz="1400" spc="1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3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(des</a:t>
            </a:r>
            <a:r>
              <a:rPr sz="1400" spc="4" dirty="0" smtClean="0">
                <a:latin typeface="Verdana"/>
                <a:cs typeface="Verdana"/>
              </a:rPr>
              <a:t>d</a:t>
            </a:r>
            <a:r>
              <a:rPr sz="1400" spc="0" dirty="0" smtClean="0">
                <a:latin typeface="Verdana"/>
                <a:cs typeface="Verdana"/>
              </a:rPr>
              <a:t>e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el </a:t>
            </a:r>
            <a:r>
              <a:rPr sz="1400" spc="-4" dirty="0" smtClean="0">
                <a:latin typeface="Verdana"/>
                <a:cs typeface="Verdana"/>
              </a:rPr>
              <a:t>2006</a:t>
            </a:r>
            <a:r>
              <a:rPr sz="1400" spc="0" dirty="0" smtClean="0">
                <a:latin typeface="Verdana"/>
                <a:cs typeface="Verdana"/>
              </a:rPr>
              <a:t>)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terr</a:t>
            </a:r>
            <a:r>
              <a:rPr sz="1400" spc="1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tor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m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x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can</a:t>
            </a:r>
            <a:r>
              <a:rPr sz="1400" spc="-4" dirty="0" smtClean="0">
                <a:latin typeface="Verdana"/>
                <a:cs typeface="Verdana"/>
              </a:rPr>
              <a:t>o</a:t>
            </a:r>
            <a:r>
              <a:rPr sz="1400" spc="0" dirty="0" smtClean="0">
                <a:latin typeface="Verdana"/>
                <a:cs typeface="Verdana"/>
              </a:rPr>
              <a:t>s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-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Camp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ch</a:t>
            </a:r>
            <a:r>
              <a:rPr sz="1400" spc="9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, Ch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ap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s,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Gu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rre</a:t>
            </a:r>
            <a:r>
              <a:rPr sz="1400" spc="4" dirty="0" smtClean="0">
                <a:latin typeface="Verdana"/>
                <a:cs typeface="Verdana"/>
              </a:rPr>
              <a:t>r</a:t>
            </a:r>
            <a:r>
              <a:rPr sz="1400" spc="0" dirty="0" smtClean="0">
                <a:latin typeface="Verdana"/>
                <a:cs typeface="Verdana"/>
              </a:rPr>
              <a:t>o,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Qu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nt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na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Ro</a:t>
            </a:r>
            <a:r>
              <a:rPr sz="1400" spc="-4" dirty="0" smtClean="0">
                <a:latin typeface="Verdana"/>
                <a:cs typeface="Verdana"/>
              </a:rPr>
              <a:t>o</a:t>
            </a:r>
            <a:r>
              <a:rPr sz="1400" spc="0" dirty="0" smtClean="0">
                <a:latin typeface="Verdana"/>
                <a:cs typeface="Verdana"/>
              </a:rPr>
              <a:t>,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T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basco,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Veracruz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Yuca</a:t>
            </a:r>
            <a:r>
              <a:rPr sz="1400" spc="-4" dirty="0" smtClean="0">
                <a:latin typeface="Verdana"/>
                <a:cs typeface="Verdana"/>
              </a:rPr>
              <a:t>t</a:t>
            </a:r>
            <a:r>
              <a:rPr sz="1400" spc="0" dirty="0" smtClean="0">
                <a:latin typeface="Verdana"/>
                <a:cs typeface="Verdana"/>
              </a:rPr>
              <a:t>á</a:t>
            </a:r>
            <a:r>
              <a:rPr sz="1400" spc="-4" dirty="0" smtClean="0">
                <a:latin typeface="Verdana"/>
                <a:cs typeface="Verdana"/>
              </a:rPr>
              <a:t>n</a:t>
            </a:r>
            <a:r>
              <a:rPr sz="1400" spc="0" dirty="0" smtClean="0">
                <a:latin typeface="Verdana"/>
                <a:cs typeface="Verdana"/>
              </a:rPr>
              <a:t>;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que</a:t>
            </a:r>
            <a:r>
              <a:rPr sz="1400" spc="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se</a:t>
            </a:r>
            <a:endParaRPr sz="1400">
              <a:latin typeface="Verdana"/>
              <a:cs typeface="Verdana"/>
            </a:endParaRPr>
          </a:p>
          <a:p>
            <a:pPr marL="287019" marR="557520">
              <a:lnSpc>
                <a:spcPts val="1680"/>
              </a:lnSpc>
            </a:pPr>
            <a:r>
              <a:rPr sz="1400" spc="0" dirty="0" smtClean="0">
                <a:latin typeface="Verdana"/>
                <a:cs typeface="Verdana"/>
              </a:rPr>
              <a:t>compro</a:t>
            </a:r>
            <a:r>
              <a:rPr sz="1400" spc="4" dirty="0" smtClean="0">
                <a:latin typeface="Verdana"/>
                <a:cs typeface="Verdana"/>
              </a:rPr>
              <a:t>m</a:t>
            </a:r>
            <a:r>
              <a:rPr sz="1400" spc="0" dirty="0" smtClean="0">
                <a:latin typeface="Verdana"/>
                <a:cs typeface="Verdana"/>
              </a:rPr>
              <a:t>et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eron</a:t>
            </a:r>
            <a:r>
              <a:rPr sz="1400" spc="-4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 coord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esfue</a:t>
            </a:r>
            <a:r>
              <a:rPr sz="1400" spc="4" dirty="0" smtClean="0">
                <a:latin typeface="Verdana"/>
                <a:cs typeface="Verdana"/>
              </a:rPr>
              <a:t>r</a:t>
            </a:r>
            <a:r>
              <a:rPr sz="1400" spc="-4" dirty="0" smtClean="0">
                <a:latin typeface="Verdana"/>
                <a:cs typeface="Verdana"/>
              </a:rPr>
              <a:t>z</a:t>
            </a:r>
            <a:r>
              <a:rPr sz="1400" spc="0" dirty="0" smtClean="0">
                <a:latin typeface="Verdana"/>
                <a:cs typeface="Verdana"/>
              </a:rPr>
              <a:t>os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 acc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ones</a:t>
            </a:r>
            <a:r>
              <a:rPr sz="1400" spc="-4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para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promover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el d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sarro</a:t>
            </a:r>
            <a:r>
              <a:rPr sz="1400" spc="9" dirty="0" smtClean="0">
                <a:latin typeface="Verdana"/>
                <a:cs typeface="Verdana"/>
              </a:rPr>
              <a:t>ll</a:t>
            </a:r>
            <a:r>
              <a:rPr sz="1400" spc="0" dirty="0" smtClean="0">
                <a:latin typeface="Verdana"/>
                <a:cs typeface="Verdana"/>
              </a:rPr>
              <a:t>o 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ntegral</a:t>
            </a:r>
            <a:r>
              <a:rPr sz="1400" spc="-2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de</a:t>
            </a:r>
            <a:r>
              <a:rPr sz="1400" spc="4" dirty="0" smtClean="0">
                <a:latin typeface="Verdana"/>
                <a:cs typeface="Verdana"/>
              </a:rPr>
              <a:t> l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re</a:t>
            </a:r>
            <a:r>
              <a:rPr sz="1400" spc="4" dirty="0" smtClean="0">
                <a:latin typeface="Verdana"/>
                <a:cs typeface="Verdana"/>
              </a:rPr>
              <a:t>g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ón,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dando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énfas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s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as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gu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ent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s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áreas: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0876" y="2938819"/>
            <a:ext cx="20180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4" dirty="0" smtClean="0">
                <a:solidFill>
                  <a:srgbClr val="C67C00"/>
                </a:solidFill>
                <a:latin typeface="Verdana"/>
                <a:cs typeface="Verdana"/>
              </a:rPr>
              <a:t>1.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78026" y="2938819"/>
            <a:ext cx="7154526" cy="2921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082">
              <a:lnSpc>
                <a:spcPts val="1345"/>
              </a:lnSpc>
              <a:spcBef>
                <a:spcPts val="67"/>
              </a:spcBef>
            </a:pPr>
            <a:r>
              <a:rPr sz="1200" spc="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rans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0" dirty="0" smtClean="0">
                <a:latin typeface="Verdana"/>
                <a:cs typeface="Verdana"/>
              </a:rPr>
              <a:t>ort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: r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h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bilit</a:t>
            </a:r>
            <a:r>
              <a:rPr sz="1200" spc="0" dirty="0" smtClean="0">
                <a:latin typeface="Verdana"/>
                <a:cs typeface="Verdana"/>
              </a:rPr>
              <a:t>ar</a:t>
            </a:r>
            <a:r>
              <a:rPr sz="1200" spc="2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y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mejo</a:t>
            </a:r>
            <a:r>
              <a:rPr sz="1200" spc="4" dirty="0" smtClean="0">
                <a:latin typeface="Verdana"/>
                <a:cs typeface="Verdana"/>
              </a:rPr>
              <a:t>r</a:t>
            </a:r>
            <a:r>
              <a:rPr sz="1200" spc="0" dirty="0" smtClean="0">
                <a:latin typeface="Verdana"/>
                <a:cs typeface="Verdana"/>
              </a:rPr>
              <a:t>ar</a:t>
            </a:r>
            <a:r>
              <a:rPr sz="1200" spc="-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in</a:t>
            </a:r>
            <a:r>
              <a:rPr sz="1200" spc="0" dirty="0" smtClean="0">
                <a:latin typeface="Verdana"/>
                <a:cs typeface="Verdana"/>
              </a:rPr>
              <a:t>fra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s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ruc</a:t>
            </a:r>
            <a:r>
              <a:rPr sz="1200" spc="-4" dirty="0" smtClean="0">
                <a:latin typeface="Verdana"/>
                <a:cs typeface="Verdana"/>
              </a:rPr>
              <a:t>tu</a:t>
            </a:r>
            <a:r>
              <a:rPr sz="1200" spc="0" dirty="0" smtClean="0">
                <a:latin typeface="Verdana"/>
                <a:cs typeface="Verdana"/>
              </a:rPr>
              <a:t>ra</a:t>
            </a:r>
            <a:r>
              <a:rPr sz="1200" spc="3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v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al</a:t>
            </a:r>
            <a:r>
              <a:rPr sz="1200" spc="1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y cons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ru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2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un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2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9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d </a:t>
            </a:r>
            <a:r>
              <a:rPr sz="1200" spc="-4" dirty="0" smtClean="0">
                <a:latin typeface="Verdana"/>
                <a:cs typeface="Verdana"/>
              </a:rPr>
              <a:t>int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rnac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4" dirty="0" smtClean="0">
                <a:latin typeface="Verdana"/>
                <a:cs typeface="Verdana"/>
              </a:rPr>
              <a:t>n</a:t>
            </a:r>
            <a:r>
              <a:rPr sz="1200" spc="0" dirty="0" smtClean="0">
                <a:latin typeface="Verdana"/>
                <a:cs typeface="Verdana"/>
              </a:rPr>
              <a:t>al</a:t>
            </a:r>
            <a:r>
              <a:rPr sz="1200" spc="2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endParaRPr sz="1200">
              <a:latin typeface="Verdana"/>
              <a:cs typeface="Verdana"/>
            </a:endParaRPr>
          </a:p>
          <a:p>
            <a:pPr marL="12700" marR="15082">
              <a:lnSpc>
                <a:spcPts val="1440"/>
              </a:lnSpc>
              <a:spcBef>
                <a:spcPts val="4"/>
              </a:spcBef>
            </a:pPr>
            <a:r>
              <a:rPr sz="1800" spc="0" baseline="-2285" dirty="0" smtClean="0">
                <a:latin typeface="Verdana"/>
                <a:cs typeface="Verdana"/>
              </a:rPr>
              <a:t>car</a:t>
            </a:r>
            <a:r>
              <a:rPr sz="1800" spc="4" baseline="-2285" dirty="0" smtClean="0">
                <a:latin typeface="Verdana"/>
                <a:cs typeface="Verdana"/>
              </a:rPr>
              <a:t>re</a:t>
            </a:r>
            <a:r>
              <a:rPr sz="1800" spc="-4" baseline="-2285" dirty="0" smtClean="0">
                <a:latin typeface="Verdana"/>
                <a:cs typeface="Verdana"/>
              </a:rPr>
              <a:t>t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ras</a:t>
            </a:r>
            <a:r>
              <a:rPr sz="1800" spc="-9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mes</a:t>
            </a:r>
            <a:r>
              <a:rPr sz="1800" spc="4" baseline="-2285" dirty="0" smtClean="0">
                <a:latin typeface="Verdana"/>
                <a:cs typeface="Verdana"/>
              </a:rPr>
              <a:t>o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4" baseline="-2285" dirty="0" smtClean="0">
                <a:latin typeface="Verdana"/>
                <a:cs typeface="Verdana"/>
              </a:rPr>
              <a:t>m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rica</a:t>
            </a:r>
            <a:r>
              <a:rPr sz="1800" spc="-4" baseline="-2285" dirty="0" smtClean="0">
                <a:latin typeface="Verdana"/>
                <a:cs typeface="Verdana"/>
              </a:rPr>
              <a:t>n</a:t>
            </a:r>
            <a:r>
              <a:rPr sz="1800" spc="0" baseline="-2285" dirty="0" smtClean="0">
                <a:latin typeface="Verdana"/>
                <a:cs typeface="Verdana"/>
              </a:rPr>
              <a:t>as.</a:t>
            </a:r>
            <a:endParaRPr sz="1200">
              <a:latin typeface="Verdana"/>
              <a:cs typeface="Verdana"/>
            </a:endParaRPr>
          </a:p>
          <a:p>
            <a:pPr marL="12700" marR="509447">
              <a:lnSpc>
                <a:spcPts val="1440"/>
              </a:lnSpc>
              <a:spcBef>
                <a:spcPts val="35"/>
              </a:spcBef>
            </a:pP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n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rg</a:t>
            </a:r>
            <a:r>
              <a:rPr sz="1200" spc="-4" dirty="0" smtClean="0">
                <a:latin typeface="Verdana"/>
                <a:cs typeface="Verdana"/>
              </a:rPr>
              <a:t>í</a:t>
            </a:r>
            <a:r>
              <a:rPr sz="1200" spc="0" dirty="0" smtClean="0">
                <a:latin typeface="Verdana"/>
                <a:cs typeface="Verdana"/>
              </a:rPr>
              <a:t>a: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ar</a:t>
            </a:r>
            <a:r>
              <a:rPr sz="1200" spc="1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m</a:t>
            </a:r>
            <a:r>
              <a:rPr sz="1200" spc="-4" dirty="0" smtClean="0">
                <a:latin typeface="Verdana"/>
                <a:cs typeface="Verdana"/>
              </a:rPr>
              <a:t>a</a:t>
            </a:r>
            <a:r>
              <a:rPr sz="1200" spc="0" dirty="0" smtClean="0">
                <a:latin typeface="Verdana"/>
                <a:cs typeface="Verdana"/>
              </a:rPr>
              <a:t>yor</a:t>
            </a:r>
            <a:r>
              <a:rPr sz="1200" spc="1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cobe</a:t>
            </a:r>
            <a:r>
              <a:rPr sz="1200" spc="4" dirty="0" smtClean="0">
                <a:latin typeface="Verdana"/>
                <a:cs typeface="Verdana"/>
              </a:rPr>
              <a:t>r</a:t>
            </a:r>
            <a:r>
              <a:rPr sz="1200" spc="-4" dirty="0" smtClean="0">
                <a:latin typeface="Verdana"/>
                <a:cs typeface="Verdana"/>
              </a:rPr>
              <a:t>tu</a:t>
            </a:r>
            <a:r>
              <a:rPr sz="1200" spc="0" dirty="0" smtClean="0">
                <a:latin typeface="Verdana"/>
                <a:cs typeface="Verdana"/>
              </a:rPr>
              <a:t>ra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l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se</a:t>
            </a:r>
            <a:r>
              <a:rPr sz="1200" spc="4" dirty="0" smtClean="0">
                <a:latin typeface="Verdana"/>
                <a:cs typeface="Verdana"/>
              </a:rPr>
              <a:t>r</a:t>
            </a:r>
            <a:r>
              <a:rPr sz="1200" spc="0" dirty="0" smtClean="0">
                <a:latin typeface="Verdana"/>
                <a:cs typeface="Verdana"/>
              </a:rPr>
              <a:t>v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c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9" dirty="0" smtClean="0">
                <a:latin typeface="Verdana"/>
                <a:cs typeface="Verdana"/>
              </a:rPr>
              <a:t> 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4" dirty="0" smtClean="0">
                <a:latin typeface="Verdana"/>
                <a:cs typeface="Verdana"/>
              </a:rPr>
              <a:t>é</a:t>
            </a:r>
            <a:r>
              <a:rPr sz="1200" spc="0" dirty="0" smtClean="0">
                <a:latin typeface="Verdana"/>
                <a:cs typeface="Verdana"/>
              </a:rPr>
              <a:t>c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rico y </a:t>
            </a:r>
            <a:r>
              <a:rPr sz="1200" spc="-4" dirty="0" smtClean="0">
                <a:latin typeface="Verdana"/>
                <a:cs typeface="Verdana"/>
              </a:rPr>
              <a:t>f</a:t>
            </a:r>
            <a:r>
              <a:rPr sz="1200" spc="0" dirty="0" smtClean="0">
                <a:latin typeface="Verdana"/>
                <a:cs typeface="Verdana"/>
              </a:rPr>
              <a:t>ormar </a:t>
            </a:r>
            <a:r>
              <a:rPr sz="1200" spc="-4" dirty="0" smtClean="0">
                <a:latin typeface="Verdana"/>
                <a:cs typeface="Verdana"/>
              </a:rPr>
              <a:t>m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rcados</a:t>
            </a:r>
            <a:r>
              <a:rPr sz="1200" spc="19" dirty="0" smtClean="0">
                <a:latin typeface="Verdana"/>
                <a:cs typeface="Verdana"/>
              </a:rPr>
              <a:t> 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4" dirty="0" smtClean="0">
                <a:latin typeface="Verdana"/>
                <a:cs typeface="Verdana"/>
              </a:rPr>
              <a:t>é</a:t>
            </a:r>
            <a:r>
              <a:rPr sz="1200" spc="0" dirty="0" smtClean="0">
                <a:latin typeface="Verdana"/>
                <a:cs typeface="Verdana"/>
              </a:rPr>
              <a:t>c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ricos 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n 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 r</a:t>
            </a:r>
            <a:r>
              <a:rPr sz="1200" spc="9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gi</a:t>
            </a:r>
            <a:r>
              <a:rPr sz="1200" spc="0" dirty="0" smtClean="0">
                <a:latin typeface="Verdana"/>
                <a:cs typeface="Verdana"/>
              </a:rPr>
              <a:t>ó</a:t>
            </a:r>
            <a:r>
              <a:rPr sz="1200" spc="-4" dirty="0" smtClean="0">
                <a:latin typeface="Verdana"/>
                <a:cs typeface="Verdana"/>
              </a:rPr>
              <a:t>n</a:t>
            </a:r>
            <a:r>
              <a:rPr sz="1200" spc="0" dirty="0" smtClean="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  <a:p>
            <a:pPr marL="12700" marR="15082">
              <a:lnSpc>
                <a:spcPts val="1405"/>
              </a:lnSpc>
            </a:pPr>
            <a:r>
              <a:rPr sz="1800" spc="0" baseline="-2285" dirty="0" smtClean="0">
                <a:latin typeface="Verdana"/>
                <a:cs typeface="Verdana"/>
              </a:rPr>
              <a:t>I</a:t>
            </a:r>
            <a:r>
              <a:rPr sz="1800" spc="-4" baseline="-2285" dirty="0" smtClean="0">
                <a:latin typeface="Verdana"/>
                <a:cs typeface="Verdana"/>
              </a:rPr>
              <a:t>nt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rcam</a:t>
            </a:r>
            <a:r>
              <a:rPr sz="1800" spc="-4" baseline="-2285" dirty="0" smtClean="0">
                <a:latin typeface="Verdana"/>
                <a:cs typeface="Verdana"/>
              </a:rPr>
              <a:t>bi</a:t>
            </a:r>
            <a:r>
              <a:rPr sz="1800" spc="0" baseline="-2285" dirty="0" smtClean="0">
                <a:latin typeface="Verdana"/>
                <a:cs typeface="Verdana"/>
              </a:rPr>
              <a:t>o come</a:t>
            </a:r>
            <a:r>
              <a:rPr sz="1800" spc="4" baseline="-2285" dirty="0" smtClean="0">
                <a:latin typeface="Verdana"/>
                <a:cs typeface="Verdana"/>
              </a:rPr>
              <a:t>r</a:t>
            </a:r>
            <a:r>
              <a:rPr sz="1800" spc="0" baseline="-2285" dirty="0" smtClean="0">
                <a:latin typeface="Verdana"/>
                <a:cs typeface="Verdana"/>
              </a:rPr>
              <a:t>c</a:t>
            </a:r>
            <a:r>
              <a:rPr sz="1800" spc="-4" baseline="-2285" dirty="0" smtClean="0">
                <a:latin typeface="Verdana"/>
                <a:cs typeface="Verdana"/>
              </a:rPr>
              <a:t>i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4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: </a:t>
            </a:r>
            <a:r>
              <a:rPr sz="1800" spc="-4" baseline="-2285" dirty="0" smtClean="0">
                <a:latin typeface="Verdana"/>
                <a:cs typeface="Verdana"/>
              </a:rPr>
              <a:t>din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4" baseline="-2285" dirty="0" smtClean="0">
                <a:latin typeface="Verdana"/>
                <a:cs typeface="Verdana"/>
              </a:rPr>
              <a:t>mi</a:t>
            </a:r>
            <a:r>
              <a:rPr sz="1800" spc="4" baseline="-2285" dirty="0" smtClean="0">
                <a:latin typeface="Verdana"/>
                <a:cs typeface="Verdana"/>
              </a:rPr>
              <a:t>z</a:t>
            </a:r>
            <a:r>
              <a:rPr sz="1800" spc="0" baseline="-2285" dirty="0" smtClean="0">
                <a:latin typeface="Verdana"/>
                <a:cs typeface="Verdana"/>
              </a:rPr>
              <a:t>ar</a:t>
            </a:r>
            <a:r>
              <a:rPr sz="1800" spc="14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y</a:t>
            </a:r>
            <a:r>
              <a:rPr sz="1800" spc="4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mo</a:t>
            </a:r>
            <a:r>
              <a:rPr sz="1800" spc="-4" baseline="-2285" dirty="0" smtClean="0">
                <a:latin typeface="Verdana"/>
                <a:cs typeface="Verdana"/>
              </a:rPr>
              <a:t>d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rn</a:t>
            </a:r>
            <a:r>
              <a:rPr sz="1800" spc="-4" baseline="-2285" dirty="0" smtClean="0">
                <a:latin typeface="Verdana"/>
                <a:cs typeface="Verdana"/>
              </a:rPr>
              <a:t>i</a:t>
            </a:r>
            <a:r>
              <a:rPr sz="1800" spc="4" baseline="-2285" dirty="0" smtClean="0">
                <a:latin typeface="Verdana"/>
                <a:cs typeface="Verdana"/>
              </a:rPr>
              <a:t>z</a:t>
            </a:r>
            <a:r>
              <a:rPr sz="1800" spc="0" baseline="-2285" dirty="0" smtClean="0">
                <a:latin typeface="Verdana"/>
                <a:cs typeface="Verdana"/>
              </a:rPr>
              <a:t>ar</a:t>
            </a:r>
            <a:r>
              <a:rPr sz="1800" spc="-9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9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ca</a:t>
            </a:r>
            <a:r>
              <a:rPr sz="1800" spc="-4" baseline="-2285" dirty="0" smtClean="0">
                <a:latin typeface="Verdana"/>
                <a:cs typeface="Verdana"/>
              </a:rPr>
              <a:t>p</a:t>
            </a:r>
            <a:r>
              <a:rPr sz="1800" spc="0" baseline="-2285" dirty="0" smtClean="0">
                <a:latin typeface="Verdana"/>
                <a:cs typeface="Verdana"/>
              </a:rPr>
              <a:t>ac</a:t>
            </a:r>
            <a:r>
              <a:rPr sz="1800" spc="-4" baseline="-2285" dirty="0" smtClean="0">
                <a:latin typeface="Verdana"/>
                <a:cs typeface="Verdana"/>
              </a:rPr>
              <a:t>id</a:t>
            </a:r>
            <a:r>
              <a:rPr sz="1800" spc="0" baseline="-2285" dirty="0" smtClean="0">
                <a:latin typeface="Verdana"/>
                <a:cs typeface="Verdana"/>
              </a:rPr>
              <a:t>ad</a:t>
            </a:r>
            <a:r>
              <a:rPr sz="1800" spc="29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y</a:t>
            </a:r>
            <a:r>
              <a:rPr sz="1800" spc="4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24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com</a:t>
            </a:r>
            <a:r>
              <a:rPr sz="1800" spc="-4" baseline="-2285" dirty="0" smtClean="0">
                <a:latin typeface="Verdana"/>
                <a:cs typeface="Verdana"/>
              </a:rPr>
              <a:t>p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-4" baseline="-2285" dirty="0" smtClean="0">
                <a:latin typeface="Verdana"/>
                <a:cs typeface="Verdana"/>
              </a:rPr>
              <a:t>titi</a:t>
            </a:r>
            <a:r>
              <a:rPr sz="1800" spc="0" baseline="-2285" dirty="0" smtClean="0">
                <a:latin typeface="Verdana"/>
                <a:cs typeface="Verdana"/>
              </a:rPr>
              <a:t>v</a:t>
            </a:r>
            <a:r>
              <a:rPr sz="1800" spc="-4" baseline="-2285" dirty="0" smtClean="0">
                <a:latin typeface="Verdana"/>
                <a:cs typeface="Verdana"/>
              </a:rPr>
              <a:t>id</a:t>
            </a:r>
            <a:r>
              <a:rPr sz="1800" spc="0" baseline="-2285" dirty="0" smtClean="0">
                <a:latin typeface="Verdana"/>
                <a:cs typeface="Verdana"/>
              </a:rPr>
              <a:t>ad</a:t>
            </a:r>
            <a:r>
              <a:rPr sz="1800" spc="29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p</a:t>
            </a:r>
            <a:r>
              <a:rPr sz="1800" spc="0" baseline="-2285" dirty="0" smtClean="0">
                <a:latin typeface="Verdana"/>
                <a:cs typeface="Verdana"/>
              </a:rPr>
              <a:t>r</a:t>
            </a:r>
            <a:r>
              <a:rPr sz="1800" spc="4" baseline="-2285" dirty="0" smtClean="0">
                <a:latin typeface="Verdana"/>
                <a:cs typeface="Verdana"/>
              </a:rPr>
              <a:t>o</a:t>
            </a:r>
            <a:r>
              <a:rPr sz="1800" spc="-4" baseline="-2285" dirty="0" smtClean="0">
                <a:latin typeface="Verdana"/>
                <a:cs typeface="Verdana"/>
              </a:rPr>
              <a:t>du</a:t>
            </a:r>
            <a:r>
              <a:rPr sz="1800" spc="0" baseline="-2285" dirty="0" smtClean="0">
                <a:latin typeface="Verdana"/>
                <a:cs typeface="Verdana"/>
              </a:rPr>
              <a:t>c</a:t>
            </a:r>
            <a:r>
              <a:rPr sz="1800" spc="-4" baseline="-2285" dirty="0" smtClean="0">
                <a:latin typeface="Verdana"/>
                <a:cs typeface="Verdana"/>
              </a:rPr>
              <a:t>ti</a:t>
            </a:r>
            <a:r>
              <a:rPr sz="1800" spc="0" baseline="-2285" dirty="0" smtClean="0">
                <a:latin typeface="Verdana"/>
                <a:cs typeface="Verdana"/>
              </a:rPr>
              <a:t>va</a:t>
            </a:r>
            <a:endParaRPr sz="1200">
              <a:latin typeface="Verdana"/>
              <a:cs typeface="Verdana"/>
            </a:endParaRPr>
          </a:p>
          <a:p>
            <a:pPr marL="12700" marR="15082">
              <a:lnSpc>
                <a:spcPts val="1440"/>
              </a:lnSpc>
              <a:spcBef>
                <a:spcPts val="1"/>
              </a:spcBef>
            </a:pPr>
            <a:r>
              <a:rPr sz="1800" spc="0" baseline="-2285" dirty="0" smtClean="0">
                <a:latin typeface="Verdana"/>
                <a:cs typeface="Verdana"/>
              </a:rPr>
              <a:t>y come</a:t>
            </a:r>
            <a:r>
              <a:rPr sz="1800" spc="4" baseline="-2285" dirty="0" smtClean="0">
                <a:latin typeface="Verdana"/>
                <a:cs typeface="Verdana"/>
              </a:rPr>
              <a:t>r</a:t>
            </a:r>
            <a:r>
              <a:rPr sz="1800" spc="0" baseline="-2285" dirty="0" smtClean="0">
                <a:latin typeface="Verdana"/>
                <a:cs typeface="Verdana"/>
              </a:rPr>
              <a:t>c</a:t>
            </a:r>
            <a:r>
              <a:rPr sz="1800" spc="-4" baseline="-2285" dirty="0" smtClean="0">
                <a:latin typeface="Verdana"/>
                <a:cs typeface="Verdana"/>
              </a:rPr>
              <a:t>i</a:t>
            </a:r>
            <a:r>
              <a:rPr sz="1800" spc="0" baseline="-2285" dirty="0" smtClean="0">
                <a:latin typeface="Verdana"/>
                <a:cs typeface="Verdana"/>
              </a:rPr>
              <a:t>al</a:t>
            </a:r>
            <a:r>
              <a:rPr sz="1800" spc="-19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d</a:t>
            </a:r>
            <a:r>
              <a:rPr sz="1800" spc="0" baseline="-2285" dirty="0" smtClean="0">
                <a:latin typeface="Verdana"/>
                <a:cs typeface="Verdana"/>
              </a:rPr>
              <a:t>e</a:t>
            </a:r>
            <a:r>
              <a:rPr sz="1800" spc="14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14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r</a:t>
            </a:r>
            <a:r>
              <a:rPr sz="1800" spc="9" baseline="-2285" dirty="0" smtClean="0">
                <a:latin typeface="Verdana"/>
                <a:cs typeface="Verdana"/>
              </a:rPr>
              <a:t>e</a:t>
            </a:r>
            <a:r>
              <a:rPr sz="1800" spc="-4" baseline="-2285" dirty="0" smtClean="0">
                <a:latin typeface="Verdana"/>
                <a:cs typeface="Verdana"/>
              </a:rPr>
              <a:t>gi</a:t>
            </a:r>
            <a:r>
              <a:rPr sz="1800" spc="0" baseline="-2285" dirty="0" smtClean="0">
                <a:latin typeface="Verdana"/>
                <a:cs typeface="Verdana"/>
              </a:rPr>
              <a:t>ó</a:t>
            </a:r>
            <a:r>
              <a:rPr sz="1800" spc="-4" baseline="-2285" dirty="0" smtClean="0">
                <a:latin typeface="Verdana"/>
                <a:cs typeface="Verdana"/>
              </a:rPr>
              <a:t>n</a:t>
            </a:r>
            <a:r>
              <a:rPr sz="1800" spc="0" baseline="-2285" dirty="0" smtClean="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  <a:p>
            <a:pPr marL="12700" marR="51761">
              <a:lnSpc>
                <a:spcPts val="1440"/>
              </a:lnSpc>
              <a:spcBef>
                <a:spcPts val="35"/>
              </a:spcBef>
            </a:pPr>
            <a:r>
              <a:rPr sz="1200" spc="0" dirty="0" smtClean="0">
                <a:latin typeface="Verdana"/>
                <a:cs typeface="Verdana"/>
              </a:rPr>
              <a:t>Desa</a:t>
            </a:r>
            <a:r>
              <a:rPr sz="1200" spc="4" dirty="0" smtClean="0">
                <a:latin typeface="Verdana"/>
                <a:cs typeface="Verdana"/>
              </a:rPr>
              <a:t>r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4" dirty="0" smtClean="0">
                <a:latin typeface="Verdana"/>
                <a:cs typeface="Verdana"/>
              </a:rPr>
              <a:t>o</a:t>
            </a:r>
            <a:r>
              <a:rPr sz="1200" spc="-4" dirty="0" smtClean="0">
                <a:latin typeface="Verdana"/>
                <a:cs typeface="Verdana"/>
              </a:rPr>
              <a:t>ll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1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H</a:t>
            </a:r>
            <a:r>
              <a:rPr sz="1200" spc="-4" dirty="0" smtClean="0">
                <a:latin typeface="Verdana"/>
                <a:cs typeface="Verdana"/>
              </a:rPr>
              <a:t>u</a:t>
            </a:r>
            <a:r>
              <a:rPr sz="1200" spc="0" dirty="0" smtClean="0">
                <a:latin typeface="Verdana"/>
                <a:cs typeface="Verdana"/>
              </a:rPr>
              <a:t>m</a:t>
            </a:r>
            <a:r>
              <a:rPr sz="1200" spc="-4" dirty="0" smtClean="0">
                <a:latin typeface="Verdana"/>
                <a:cs typeface="Verdana"/>
              </a:rPr>
              <a:t>an</a:t>
            </a:r>
            <a:r>
              <a:rPr sz="1200" spc="0" dirty="0" smtClean="0">
                <a:latin typeface="Verdana"/>
                <a:cs typeface="Verdana"/>
              </a:rPr>
              <a:t>o:</a:t>
            </a:r>
            <a:r>
              <a:rPr sz="1200" spc="1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m</a:t>
            </a:r>
            <a:r>
              <a:rPr sz="1200" spc="-4" dirty="0" smtClean="0">
                <a:latin typeface="Verdana"/>
                <a:cs typeface="Verdana"/>
              </a:rPr>
              <a:t>pl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men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ar</a:t>
            </a:r>
            <a:r>
              <a:rPr sz="1200" spc="1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as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con</a:t>
            </a:r>
            <a:r>
              <a:rPr sz="1200" spc="-4" dirty="0" smtClean="0">
                <a:latin typeface="Verdana"/>
                <a:cs typeface="Verdana"/>
              </a:rPr>
              <a:t>di</a:t>
            </a:r>
            <a:r>
              <a:rPr sz="1200" spc="0" dirty="0" smtClean="0">
                <a:latin typeface="Verdana"/>
                <a:cs typeface="Verdana"/>
              </a:rPr>
              <a:t>c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4" dirty="0" smtClean="0">
                <a:latin typeface="Verdana"/>
                <a:cs typeface="Verdana"/>
              </a:rPr>
              <a:t>n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s 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0" dirty="0" smtClean="0">
                <a:latin typeface="Verdana"/>
                <a:cs typeface="Verdana"/>
              </a:rPr>
              <a:t>ara</a:t>
            </a:r>
            <a:r>
              <a:rPr sz="1200" spc="2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qu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1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as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rs</a:t>
            </a:r>
            <a:r>
              <a:rPr sz="1200" spc="4" dirty="0" smtClean="0">
                <a:latin typeface="Verdana"/>
                <a:cs typeface="Verdana"/>
              </a:rPr>
              <a:t>o</a:t>
            </a:r>
            <a:r>
              <a:rPr sz="1200" spc="-4" dirty="0" smtClean="0">
                <a:latin typeface="Verdana"/>
                <a:cs typeface="Verdana"/>
              </a:rPr>
              <a:t>n</a:t>
            </a:r>
            <a:r>
              <a:rPr sz="1200" spc="0" dirty="0" smtClean="0">
                <a:latin typeface="Verdana"/>
                <a:cs typeface="Verdana"/>
              </a:rPr>
              <a:t>as</a:t>
            </a:r>
            <a:r>
              <a:rPr sz="1200" spc="1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pu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an</a:t>
            </a:r>
            <a:r>
              <a:rPr sz="1200" spc="1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sar</a:t>
            </a:r>
            <a:r>
              <a:rPr sz="1200" spc="4" dirty="0" smtClean="0">
                <a:latin typeface="Verdana"/>
                <a:cs typeface="Verdana"/>
              </a:rPr>
              <a:t>r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4" dirty="0" smtClean="0">
                <a:latin typeface="Verdana"/>
                <a:cs typeface="Verdana"/>
              </a:rPr>
              <a:t>ll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9" dirty="0" smtClean="0">
                <a:latin typeface="Verdana"/>
                <a:cs typeface="Verdana"/>
              </a:rPr>
              <a:t>r</a:t>
            </a:r>
            <a:r>
              <a:rPr sz="1200" spc="0" dirty="0" smtClean="0">
                <a:latin typeface="Verdana"/>
                <a:cs typeface="Verdana"/>
              </a:rPr>
              <a:t>,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-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ac</a:t>
            </a:r>
            <a:r>
              <a:rPr sz="1200" spc="-4" dirty="0" smtClean="0">
                <a:latin typeface="Verdana"/>
                <a:cs typeface="Verdana"/>
              </a:rPr>
              <a:t>u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rdo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con su</a:t>
            </a:r>
            <a:r>
              <a:rPr sz="1200" spc="4" dirty="0" smtClean="0">
                <a:latin typeface="Verdana"/>
                <a:cs typeface="Verdana"/>
              </a:rPr>
              <a:t> e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,</a:t>
            </a:r>
            <a:r>
              <a:rPr sz="1200" spc="1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s</a:t>
            </a:r>
            <a:r>
              <a:rPr sz="1200" spc="-4" dirty="0" smtClean="0">
                <a:latin typeface="Verdana"/>
                <a:cs typeface="Verdana"/>
              </a:rPr>
              <a:t>u</a:t>
            </a:r>
            <a:r>
              <a:rPr sz="1200" spc="0" dirty="0" smtClean="0">
                <a:latin typeface="Verdana"/>
                <a:cs typeface="Verdana"/>
              </a:rPr>
              <a:t>s</a:t>
            </a:r>
            <a:r>
              <a:rPr sz="1200" spc="1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n</a:t>
            </a:r>
            <a:r>
              <a:rPr sz="1200" spc="0" dirty="0" smtClean="0">
                <a:latin typeface="Verdana"/>
                <a:cs typeface="Verdana"/>
              </a:rPr>
              <a:t>c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lid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s.</a:t>
            </a:r>
            <a:endParaRPr sz="1200">
              <a:latin typeface="Verdana"/>
              <a:cs typeface="Verdana"/>
            </a:endParaRPr>
          </a:p>
          <a:p>
            <a:pPr marL="12700" marR="21275">
              <a:lnSpc>
                <a:spcPts val="1440"/>
              </a:lnSpc>
            </a:pPr>
            <a:r>
              <a:rPr sz="1200" spc="0" dirty="0" smtClean="0">
                <a:latin typeface="Verdana"/>
                <a:cs typeface="Verdana"/>
              </a:rPr>
              <a:t>Desa</a:t>
            </a:r>
            <a:r>
              <a:rPr sz="1200" spc="4" dirty="0" smtClean="0">
                <a:latin typeface="Verdana"/>
                <a:cs typeface="Verdana"/>
              </a:rPr>
              <a:t>r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4" dirty="0" smtClean="0">
                <a:latin typeface="Verdana"/>
                <a:cs typeface="Verdana"/>
              </a:rPr>
              <a:t>o</a:t>
            </a:r>
            <a:r>
              <a:rPr sz="1200" spc="-4" dirty="0" smtClean="0">
                <a:latin typeface="Verdana"/>
                <a:cs typeface="Verdana"/>
              </a:rPr>
              <a:t>ll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1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S</a:t>
            </a:r>
            <a:r>
              <a:rPr sz="1200" spc="0" dirty="0" smtClean="0">
                <a:latin typeface="Verdana"/>
                <a:cs typeface="Verdana"/>
              </a:rPr>
              <a:t>os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nibl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:</a:t>
            </a:r>
            <a:r>
              <a:rPr sz="1200" spc="1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9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s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ar y</a:t>
            </a:r>
            <a:r>
              <a:rPr sz="1200" spc="1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4" dirty="0" smtClean="0">
                <a:latin typeface="Verdana"/>
                <a:cs typeface="Verdana"/>
              </a:rPr>
              <a:t>o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g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-4" dirty="0" smtClean="0">
                <a:latin typeface="Verdana"/>
                <a:cs typeface="Verdana"/>
              </a:rPr>
              <a:t> 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l </a:t>
            </a:r>
            <a:r>
              <a:rPr sz="1200" spc="-4" dirty="0" smtClean="0">
                <a:latin typeface="Verdana"/>
                <a:cs typeface="Verdana"/>
              </a:rPr>
              <a:t>m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di</a:t>
            </a:r>
            <a:r>
              <a:rPr sz="1200" spc="0" dirty="0" smtClean="0">
                <a:latin typeface="Verdana"/>
                <a:cs typeface="Verdana"/>
              </a:rPr>
              <a:t>o </a:t>
            </a:r>
            <a:r>
              <a:rPr sz="1200" spc="-4" dirty="0" smtClean="0">
                <a:latin typeface="Verdana"/>
                <a:cs typeface="Verdana"/>
              </a:rPr>
              <a:t>a</a:t>
            </a:r>
            <a:r>
              <a:rPr sz="1200" spc="0" dirty="0" smtClean="0">
                <a:latin typeface="Verdana"/>
                <a:cs typeface="Verdana"/>
              </a:rPr>
              <a:t>m</a:t>
            </a:r>
            <a:r>
              <a:rPr sz="1200" spc="-4" dirty="0" smtClean="0">
                <a:latin typeface="Verdana"/>
                <a:cs typeface="Verdana"/>
              </a:rPr>
              <a:t>bi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nt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1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y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su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di</a:t>
            </a:r>
            <a:r>
              <a:rPr sz="1200" spc="0" dirty="0" smtClean="0">
                <a:latin typeface="Verdana"/>
                <a:cs typeface="Verdana"/>
              </a:rPr>
              <a:t>ve</a:t>
            </a:r>
            <a:r>
              <a:rPr sz="1200" spc="4" dirty="0" smtClean="0">
                <a:latin typeface="Verdana"/>
                <a:cs typeface="Verdana"/>
              </a:rPr>
              <a:t>r</a:t>
            </a:r>
            <a:r>
              <a:rPr sz="1200" spc="0" dirty="0" smtClean="0">
                <a:latin typeface="Verdana"/>
                <a:cs typeface="Verdana"/>
              </a:rPr>
              <a:t>s</a:t>
            </a:r>
            <a:r>
              <a:rPr sz="1200" spc="-4" dirty="0" smtClean="0">
                <a:latin typeface="Verdana"/>
                <a:cs typeface="Verdana"/>
              </a:rPr>
              <a:t>id</a:t>
            </a:r>
            <a:r>
              <a:rPr sz="1200" spc="0" dirty="0" smtClean="0">
                <a:latin typeface="Verdana"/>
                <a:cs typeface="Verdana"/>
              </a:rPr>
              <a:t>ad</a:t>
            </a:r>
            <a:r>
              <a:rPr sz="1200" spc="3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y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4" dirty="0" smtClean="0">
                <a:latin typeface="Verdana"/>
                <a:cs typeface="Verdana"/>
              </a:rPr>
              <a:t>o</a:t>
            </a:r>
            <a:r>
              <a:rPr sz="1200" spc="0" dirty="0" smtClean="0">
                <a:latin typeface="Verdana"/>
                <a:cs typeface="Verdana"/>
              </a:rPr>
              <a:t>mover</a:t>
            </a:r>
            <a:r>
              <a:rPr sz="1200" spc="-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su sos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nibilid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  <a:p>
            <a:pPr marL="12700" marR="462355">
              <a:lnSpc>
                <a:spcPts val="1440"/>
              </a:lnSpc>
            </a:pPr>
            <a:r>
              <a:rPr sz="1200" spc="4" dirty="0" smtClean="0">
                <a:latin typeface="Verdana"/>
                <a:cs typeface="Verdana"/>
              </a:rPr>
              <a:t>Te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com</a:t>
            </a:r>
            <a:r>
              <a:rPr sz="1200" spc="-4" dirty="0" smtClean="0">
                <a:latin typeface="Verdana"/>
                <a:cs typeface="Verdana"/>
              </a:rPr>
              <a:t>uni</a:t>
            </a:r>
            <a:r>
              <a:rPr sz="1200" spc="0" dirty="0" smtClean="0">
                <a:latin typeface="Verdana"/>
                <a:cs typeface="Verdana"/>
              </a:rPr>
              <a:t>ca</a:t>
            </a:r>
            <a:r>
              <a:rPr sz="1200" spc="-4" dirty="0" smtClean="0">
                <a:latin typeface="Verdana"/>
                <a:cs typeface="Verdana"/>
              </a:rPr>
              <a:t>ci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4" dirty="0" smtClean="0">
                <a:latin typeface="Verdana"/>
                <a:cs typeface="Verdana"/>
              </a:rPr>
              <a:t>n</a:t>
            </a:r>
            <a:r>
              <a:rPr sz="1200" spc="4" dirty="0" smtClean="0">
                <a:latin typeface="Verdana"/>
                <a:cs typeface="Verdana"/>
              </a:rPr>
              <a:t>es</a:t>
            </a:r>
            <a:r>
              <a:rPr sz="1200" spc="0" dirty="0" smtClean="0">
                <a:latin typeface="Verdana"/>
                <a:cs typeface="Verdana"/>
              </a:rPr>
              <a:t>:</a:t>
            </a:r>
            <a:r>
              <a:rPr sz="1200" spc="-1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cr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ar </a:t>
            </a:r>
            <a:r>
              <a:rPr sz="1200" spc="-4" dirty="0" smtClean="0">
                <a:latin typeface="Verdana"/>
                <a:cs typeface="Verdana"/>
              </a:rPr>
              <a:t>un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1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soc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ad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mes</a:t>
            </a:r>
            <a:r>
              <a:rPr sz="1200" spc="4" dirty="0" smtClean="0">
                <a:latin typeface="Verdana"/>
                <a:cs typeface="Verdana"/>
              </a:rPr>
              <a:t>o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m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rica</a:t>
            </a:r>
            <a:r>
              <a:rPr sz="1200" spc="-4" dirty="0" smtClean="0">
                <a:latin typeface="Verdana"/>
                <a:cs typeface="Verdana"/>
              </a:rPr>
              <a:t>n</a:t>
            </a:r>
            <a:r>
              <a:rPr sz="1200" spc="0" dirty="0" smtClean="0">
                <a:latin typeface="Verdana"/>
                <a:cs typeface="Verdana"/>
              </a:rPr>
              <a:t>a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9" dirty="0" smtClean="0">
                <a:latin typeface="Verdana"/>
                <a:cs typeface="Verdana"/>
              </a:rPr>
              <a:t>i</a:t>
            </a:r>
            <a:r>
              <a:rPr sz="1200" spc="-4" dirty="0" smtClean="0">
                <a:latin typeface="Verdana"/>
                <a:cs typeface="Verdana"/>
              </a:rPr>
              <a:t>n</a:t>
            </a:r>
            <a:r>
              <a:rPr sz="1200" spc="0" dirty="0" smtClean="0">
                <a:latin typeface="Verdana"/>
                <a:cs typeface="Verdana"/>
              </a:rPr>
              <a:t>fo</a:t>
            </a:r>
            <a:r>
              <a:rPr sz="1200" spc="4" dirty="0" smtClean="0">
                <a:latin typeface="Verdana"/>
                <a:cs typeface="Verdana"/>
              </a:rPr>
              <a:t>r</a:t>
            </a:r>
            <a:r>
              <a:rPr sz="1200" spc="0" dirty="0" smtClean="0">
                <a:latin typeface="Verdana"/>
                <a:cs typeface="Verdana"/>
              </a:rPr>
              <a:t>m</a:t>
            </a:r>
            <a:r>
              <a:rPr sz="1200" spc="-4" dirty="0" smtClean="0">
                <a:latin typeface="Verdana"/>
                <a:cs typeface="Verdana"/>
              </a:rPr>
              <a:t>a</a:t>
            </a:r>
            <a:r>
              <a:rPr sz="1200" spc="0" dirty="0" smtClean="0">
                <a:latin typeface="Verdana"/>
                <a:cs typeface="Verdana"/>
              </a:rPr>
              <a:t>c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ón</a:t>
            </a:r>
            <a:r>
              <a:rPr sz="1200" spc="2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rav</a:t>
            </a:r>
            <a:r>
              <a:rPr sz="1200" spc="4" dirty="0" smtClean="0">
                <a:latin typeface="Verdana"/>
                <a:cs typeface="Verdana"/>
              </a:rPr>
              <a:t>é</a:t>
            </a:r>
            <a:r>
              <a:rPr sz="1200" spc="0" dirty="0" smtClean="0">
                <a:latin typeface="Verdana"/>
                <a:cs typeface="Verdana"/>
              </a:rPr>
              <a:t>s</a:t>
            </a:r>
            <a:r>
              <a:rPr sz="1200" spc="1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9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 conect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v</a:t>
            </a:r>
            <a:r>
              <a:rPr sz="1200" spc="-4" dirty="0" smtClean="0">
                <a:latin typeface="Verdana"/>
                <a:cs typeface="Verdana"/>
              </a:rPr>
              <a:t>id</a:t>
            </a:r>
            <a:r>
              <a:rPr sz="1200" spc="0" dirty="0" smtClean="0">
                <a:latin typeface="Verdana"/>
                <a:cs typeface="Verdana"/>
              </a:rPr>
              <a:t>ad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y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c</a:t>
            </a:r>
            <a:r>
              <a:rPr sz="1200" spc="-4" dirty="0" smtClean="0">
                <a:latin typeface="Verdana"/>
                <a:cs typeface="Verdana"/>
              </a:rPr>
              <a:t>n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4" dirty="0" smtClean="0">
                <a:latin typeface="Verdana"/>
                <a:cs typeface="Verdana"/>
              </a:rPr>
              <a:t>gí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9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2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in</a:t>
            </a:r>
            <a:r>
              <a:rPr sz="1200" spc="0" dirty="0" smtClean="0">
                <a:latin typeface="Verdana"/>
                <a:cs typeface="Verdana"/>
              </a:rPr>
              <a:t>fo</a:t>
            </a:r>
            <a:r>
              <a:rPr sz="1200" spc="4" dirty="0" smtClean="0">
                <a:latin typeface="Verdana"/>
                <a:cs typeface="Verdana"/>
              </a:rPr>
              <a:t>r</a:t>
            </a:r>
            <a:r>
              <a:rPr sz="1200" spc="0" dirty="0" smtClean="0">
                <a:latin typeface="Verdana"/>
                <a:cs typeface="Verdana"/>
              </a:rPr>
              <a:t>m</a:t>
            </a:r>
            <a:r>
              <a:rPr sz="1200" spc="-4" dirty="0" smtClean="0">
                <a:latin typeface="Verdana"/>
                <a:cs typeface="Verdana"/>
              </a:rPr>
              <a:t>áti</a:t>
            </a:r>
            <a:r>
              <a:rPr sz="1200" spc="0" dirty="0" smtClean="0">
                <a:latin typeface="Verdana"/>
                <a:cs typeface="Verdana"/>
              </a:rPr>
              <a:t>ca.</a:t>
            </a:r>
            <a:endParaRPr sz="1200">
              <a:latin typeface="Verdana"/>
              <a:cs typeface="Verdana"/>
            </a:endParaRPr>
          </a:p>
          <a:p>
            <a:pPr marL="12700" marR="15082">
              <a:lnSpc>
                <a:spcPts val="1405"/>
              </a:lnSpc>
            </a:pPr>
            <a:r>
              <a:rPr sz="1800" spc="-4" baseline="-2285" dirty="0" smtClean="0">
                <a:latin typeface="Verdana"/>
                <a:cs typeface="Verdana"/>
              </a:rPr>
              <a:t>P</a:t>
            </a:r>
            <a:r>
              <a:rPr sz="1800" spc="0" baseline="-2285" dirty="0" smtClean="0">
                <a:latin typeface="Verdana"/>
                <a:cs typeface="Verdana"/>
              </a:rPr>
              <a:t>r</a:t>
            </a:r>
            <a:r>
              <a:rPr sz="1800" spc="9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venc</a:t>
            </a:r>
            <a:r>
              <a:rPr sz="1800" spc="-4" baseline="-2285" dirty="0" smtClean="0">
                <a:latin typeface="Verdana"/>
                <a:cs typeface="Verdana"/>
              </a:rPr>
              <a:t>i</a:t>
            </a:r>
            <a:r>
              <a:rPr sz="1800" spc="0" baseline="-2285" dirty="0" smtClean="0">
                <a:latin typeface="Verdana"/>
                <a:cs typeface="Verdana"/>
              </a:rPr>
              <a:t>ón</a:t>
            </a:r>
            <a:r>
              <a:rPr sz="1800" spc="-14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d</a:t>
            </a:r>
            <a:r>
              <a:rPr sz="1800" spc="0" baseline="-2285" dirty="0" smtClean="0">
                <a:latin typeface="Verdana"/>
                <a:cs typeface="Verdana"/>
              </a:rPr>
              <a:t>e</a:t>
            </a:r>
            <a:r>
              <a:rPr sz="1800" spc="14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Desas</a:t>
            </a:r>
            <a:r>
              <a:rPr sz="1800" spc="-4" baseline="-2285" dirty="0" smtClean="0">
                <a:latin typeface="Verdana"/>
                <a:cs typeface="Verdana"/>
              </a:rPr>
              <a:t>t</a:t>
            </a:r>
            <a:r>
              <a:rPr sz="1800" spc="0" baseline="-2285" dirty="0" smtClean="0">
                <a:latin typeface="Verdana"/>
                <a:cs typeface="Verdana"/>
              </a:rPr>
              <a:t>r</a:t>
            </a:r>
            <a:r>
              <a:rPr sz="1800" spc="9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s: </a:t>
            </a:r>
            <a:r>
              <a:rPr sz="1800" spc="-4" baseline="-2285" dirty="0" smtClean="0">
                <a:latin typeface="Verdana"/>
                <a:cs typeface="Verdana"/>
              </a:rPr>
              <a:t>i</a:t>
            </a:r>
            <a:r>
              <a:rPr sz="1800" spc="0" baseline="-2285" dirty="0" smtClean="0">
                <a:latin typeface="Verdana"/>
                <a:cs typeface="Verdana"/>
              </a:rPr>
              <a:t>m</a:t>
            </a:r>
            <a:r>
              <a:rPr sz="1800" spc="-4" baseline="-2285" dirty="0" smtClean="0">
                <a:latin typeface="Verdana"/>
                <a:cs typeface="Verdana"/>
              </a:rPr>
              <a:t>pl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men</a:t>
            </a:r>
            <a:r>
              <a:rPr sz="1800" spc="-4" baseline="-2285" dirty="0" smtClean="0">
                <a:latin typeface="Verdana"/>
                <a:cs typeface="Verdana"/>
              </a:rPr>
              <a:t>t</a:t>
            </a:r>
            <a:r>
              <a:rPr sz="1800" spc="0" baseline="-2285" dirty="0" smtClean="0">
                <a:latin typeface="Verdana"/>
                <a:cs typeface="Verdana"/>
              </a:rPr>
              <a:t>ar</a:t>
            </a:r>
            <a:r>
              <a:rPr sz="1800" spc="14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as</a:t>
            </a:r>
            <a:r>
              <a:rPr sz="1800" spc="9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ac</a:t>
            </a:r>
            <a:r>
              <a:rPr sz="1800" spc="-4" baseline="-2285" dirty="0" smtClean="0">
                <a:latin typeface="Verdana"/>
                <a:cs typeface="Verdana"/>
              </a:rPr>
              <a:t>ci</a:t>
            </a:r>
            <a:r>
              <a:rPr sz="1800" spc="0" baseline="-2285" dirty="0" smtClean="0">
                <a:latin typeface="Verdana"/>
                <a:cs typeface="Verdana"/>
              </a:rPr>
              <a:t>o</a:t>
            </a:r>
            <a:r>
              <a:rPr sz="1800" spc="-4" baseline="-2285" dirty="0" smtClean="0">
                <a:latin typeface="Verdana"/>
                <a:cs typeface="Verdana"/>
              </a:rPr>
              <a:t>n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s </a:t>
            </a:r>
            <a:r>
              <a:rPr sz="1800" spc="-4" baseline="-2285" dirty="0" smtClean="0">
                <a:latin typeface="Verdana"/>
                <a:cs typeface="Verdana"/>
              </a:rPr>
              <a:t>qu</a:t>
            </a:r>
            <a:r>
              <a:rPr sz="1800" spc="0" baseline="-2285" dirty="0" smtClean="0">
                <a:latin typeface="Verdana"/>
                <a:cs typeface="Verdana"/>
              </a:rPr>
              <a:t>e</a:t>
            </a:r>
            <a:r>
              <a:rPr sz="1800" spc="14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se </a:t>
            </a:r>
            <a:r>
              <a:rPr sz="1800" spc="4" baseline="-2285" dirty="0" smtClean="0">
                <a:latin typeface="Verdana"/>
                <a:cs typeface="Verdana"/>
              </a:rPr>
              <a:t>re</a:t>
            </a:r>
            <a:r>
              <a:rPr sz="1800" spc="-4" baseline="-2285" dirty="0" smtClean="0">
                <a:latin typeface="Verdana"/>
                <a:cs typeface="Verdana"/>
              </a:rPr>
              <a:t>qui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ran</a:t>
            </a:r>
            <a:r>
              <a:rPr sz="1800" spc="19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p</a:t>
            </a:r>
            <a:r>
              <a:rPr sz="1800" spc="0" baseline="-2285" dirty="0" smtClean="0">
                <a:latin typeface="Verdana"/>
                <a:cs typeface="Verdana"/>
              </a:rPr>
              <a:t>ara</a:t>
            </a:r>
            <a:r>
              <a:rPr sz="1800" spc="24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di</a:t>
            </a:r>
            <a:r>
              <a:rPr sz="1800" spc="0" baseline="-2285" dirty="0" smtClean="0">
                <a:latin typeface="Verdana"/>
                <a:cs typeface="Verdana"/>
              </a:rPr>
              <a:t>s</a:t>
            </a:r>
            <a:r>
              <a:rPr sz="1800" spc="-4" baseline="-2285" dirty="0" smtClean="0">
                <a:latin typeface="Verdana"/>
                <a:cs typeface="Verdana"/>
              </a:rPr>
              <a:t>minui</a:t>
            </a:r>
            <a:r>
              <a:rPr sz="1800" spc="0" baseline="-2285" dirty="0" smtClean="0">
                <a:latin typeface="Verdana"/>
                <a:cs typeface="Verdana"/>
              </a:rPr>
              <a:t>r</a:t>
            </a:r>
            <a:r>
              <a:rPr sz="1800" spc="29" baseline="-2285" dirty="0" smtClean="0">
                <a:latin typeface="Verdana"/>
                <a:cs typeface="Verdana"/>
              </a:rPr>
              <a:t> 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l</a:t>
            </a:r>
            <a:endParaRPr sz="1200">
              <a:latin typeface="Verdana"/>
              <a:cs typeface="Verdana"/>
            </a:endParaRPr>
          </a:p>
          <a:p>
            <a:pPr marL="12700" marR="15082">
              <a:lnSpc>
                <a:spcPts val="1445"/>
              </a:lnSpc>
              <a:spcBef>
                <a:spcPts val="1"/>
              </a:spcBef>
            </a:pPr>
            <a:r>
              <a:rPr sz="1800" spc="0" baseline="-2285" dirty="0" smtClean="0">
                <a:latin typeface="Verdana"/>
                <a:cs typeface="Verdana"/>
              </a:rPr>
              <a:t>ries</a:t>
            </a:r>
            <a:r>
              <a:rPr sz="1800" spc="-4" baseline="-2285" dirty="0" smtClean="0">
                <a:latin typeface="Verdana"/>
                <a:cs typeface="Verdana"/>
              </a:rPr>
              <a:t>g</a:t>
            </a:r>
            <a:r>
              <a:rPr sz="1800" spc="0" baseline="-2285" dirty="0" smtClean="0">
                <a:latin typeface="Verdana"/>
                <a:cs typeface="Verdana"/>
              </a:rPr>
              <a:t>o</a:t>
            </a:r>
            <a:r>
              <a:rPr sz="1800" spc="-9" baseline="-2285" dirty="0" smtClean="0">
                <a:latin typeface="Verdana"/>
                <a:cs typeface="Verdana"/>
              </a:rPr>
              <a:t> </a:t>
            </a:r>
            <a:r>
              <a:rPr sz="1800" spc="0" baseline="-2285" dirty="0" smtClean="0">
                <a:latin typeface="Verdana"/>
                <a:cs typeface="Verdana"/>
              </a:rPr>
              <a:t>fren</a:t>
            </a:r>
            <a:r>
              <a:rPr sz="1800" spc="-4" baseline="-2285" dirty="0" smtClean="0">
                <a:latin typeface="Verdana"/>
                <a:cs typeface="Verdana"/>
              </a:rPr>
              <a:t>t</a:t>
            </a:r>
            <a:r>
              <a:rPr sz="1800" spc="0" baseline="-2285" dirty="0" smtClean="0">
                <a:latin typeface="Verdana"/>
                <a:cs typeface="Verdana"/>
              </a:rPr>
              <a:t>e a</a:t>
            </a:r>
            <a:r>
              <a:rPr sz="1800" spc="4" baseline="-2285" dirty="0" smtClean="0">
                <a:latin typeface="Verdana"/>
                <a:cs typeface="Verdana"/>
              </a:rPr>
              <a:t> </a:t>
            </a:r>
            <a:r>
              <a:rPr sz="1800" spc="-4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os </a:t>
            </a:r>
            <a:r>
              <a:rPr sz="1800" spc="-9" baseline="-2285" dirty="0" smtClean="0">
                <a:latin typeface="Verdana"/>
                <a:cs typeface="Verdana"/>
              </a:rPr>
              <a:t>d</a:t>
            </a:r>
            <a:r>
              <a:rPr sz="1800" spc="0" baseline="-2285" dirty="0" smtClean="0">
                <a:latin typeface="Verdana"/>
                <a:cs typeface="Verdana"/>
              </a:rPr>
              <a:t>esa</a:t>
            </a:r>
            <a:r>
              <a:rPr sz="1800" spc="-4" baseline="-2285" dirty="0" smtClean="0">
                <a:latin typeface="Verdana"/>
                <a:cs typeface="Verdana"/>
              </a:rPr>
              <a:t>st</a:t>
            </a:r>
            <a:r>
              <a:rPr sz="1800" spc="0" baseline="-2285" dirty="0" smtClean="0">
                <a:latin typeface="Verdana"/>
                <a:cs typeface="Verdana"/>
              </a:rPr>
              <a:t>r</a:t>
            </a:r>
            <a:r>
              <a:rPr sz="1800" spc="4" baseline="-2285" dirty="0" smtClean="0">
                <a:latin typeface="Verdana"/>
                <a:cs typeface="Verdana"/>
              </a:rPr>
              <a:t>e</a:t>
            </a:r>
            <a:r>
              <a:rPr sz="1800" spc="0" baseline="-2285" dirty="0" smtClean="0">
                <a:latin typeface="Verdana"/>
                <a:cs typeface="Verdana"/>
              </a:rPr>
              <a:t>s </a:t>
            </a:r>
            <a:r>
              <a:rPr sz="1800" spc="-4" baseline="-2285" dirty="0" smtClean="0">
                <a:latin typeface="Verdana"/>
                <a:cs typeface="Verdana"/>
              </a:rPr>
              <a:t>n</a:t>
            </a:r>
            <a:r>
              <a:rPr sz="1800" spc="0" baseline="-2285" dirty="0" smtClean="0">
                <a:latin typeface="Verdana"/>
                <a:cs typeface="Verdana"/>
              </a:rPr>
              <a:t>a</a:t>
            </a:r>
            <a:r>
              <a:rPr sz="1800" spc="-9" baseline="-2285" dirty="0" smtClean="0">
                <a:latin typeface="Verdana"/>
                <a:cs typeface="Verdana"/>
              </a:rPr>
              <a:t>t</a:t>
            </a:r>
            <a:r>
              <a:rPr sz="1800" spc="-4" baseline="-2285" dirty="0" smtClean="0">
                <a:latin typeface="Verdana"/>
                <a:cs typeface="Verdana"/>
              </a:rPr>
              <a:t>u</a:t>
            </a:r>
            <a:r>
              <a:rPr sz="1800" spc="0" baseline="-2285" dirty="0" smtClean="0">
                <a:latin typeface="Verdana"/>
                <a:cs typeface="Verdana"/>
              </a:rPr>
              <a:t>ra</a:t>
            </a:r>
            <a:r>
              <a:rPr sz="1800" spc="-4" baseline="-2285" dirty="0" smtClean="0">
                <a:latin typeface="Verdana"/>
                <a:cs typeface="Verdana"/>
              </a:rPr>
              <a:t>l</a:t>
            </a:r>
            <a:r>
              <a:rPr sz="1800" spc="0" baseline="-2285" dirty="0" smtClean="0">
                <a:latin typeface="Verdana"/>
                <a:cs typeface="Verdana"/>
              </a:rPr>
              <a:t>es.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40"/>
              </a:lnSpc>
              <a:spcBef>
                <a:spcPts val="34"/>
              </a:spcBef>
            </a:pPr>
            <a:r>
              <a:rPr sz="1200" spc="4" dirty="0" smtClean="0">
                <a:latin typeface="Verdana"/>
                <a:cs typeface="Verdana"/>
              </a:rPr>
              <a:t>T</a:t>
            </a:r>
            <a:r>
              <a:rPr sz="1200" spc="-4" dirty="0" smtClean="0">
                <a:latin typeface="Verdana"/>
                <a:cs typeface="Verdana"/>
              </a:rPr>
              <a:t>u</a:t>
            </a:r>
            <a:r>
              <a:rPr sz="1200" spc="0" dirty="0" smtClean="0">
                <a:latin typeface="Verdana"/>
                <a:cs typeface="Verdana"/>
              </a:rPr>
              <a:t>ris</a:t>
            </a:r>
            <a:r>
              <a:rPr sz="1200" spc="-4" dirty="0" smtClean="0">
                <a:latin typeface="Verdana"/>
                <a:cs typeface="Verdana"/>
              </a:rPr>
              <a:t>m</a:t>
            </a:r>
            <a:r>
              <a:rPr sz="1200" spc="4" dirty="0" smtClean="0">
                <a:latin typeface="Verdana"/>
                <a:cs typeface="Verdana"/>
              </a:rPr>
              <a:t>o</a:t>
            </a:r>
            <a:r>
              <a:rPr sz="1200" spc="0" dirty="0" smtClean="0">
                <a:latin typeface="Verdana"/>
                <a:cs typeface="Verdana"/>
              </a:rPr>
              <a:t>:</a:t>
            </a:r>
            <a:r>
              <a:rPr sz="1200" spc="-1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4" dirty="0" smtClean="0">
                <a:latin typeface="Verdana"/>
                <a:cs typeface="Verdana"/>
              </a:rPr>
              <a:t>o</a:t>
            </a:r>
            <a:r>
              <a:rPr sz="1200" spc="0" dirty="0" smtClean="0">
                <a:latin typeface="Verdana"/>
                <a:cs typeface="Verdana"/>
              </a:rPr>
              <a:t>mover</a:t>
            </a:r>
            <a:r>
              <a:rPr sz="1200" spc="-4" dirty="0" smtClean="0">
                <a:latin typeface="Verdana"/>
                <a:cs typeface="Verdana"/>
              </a:rPr>
              <a:t> 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l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sar</a:t>
            </a:r>
            <a:r>
              <a:rPr sz="1200" spc="4" dirty="0" smtClean="0">
                <a:latin typeface="Verdana"/>
                <a:cs typeface="Verdana"/>
              </a:rPr>
              <a:t>r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4" dirty="0" smtClean="0">
                <a:latin typeface="Verdana"/>
                <a:cs typeface="Verdana"/>
              </a:rPr>
              <a:t>ll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1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u</a:t>
            </a:r>
            <a:r>
              <a:rPr sz="1200" spc="0" dirty="0" smtClean="0">
                <a:latin typeface="Verdana"/>
                <a:cs typeface="Verdana"/>
              </a:rPr>
              <a:t>n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tu</a:t>
            </a:r>
            <a:r>
              <a:rPr sz="1200" spc="0" dirty="0" smtClean="0">
                <a:latin typeface="Verdana"/>
                <a:cs typeface="Verdana"/>
              </a:rPr>
              <a:t>ris</a:t>
            </a:r>
            <a:r>
              <a:rPr sz="1200" spc="-4" dirty="0" smtClean="0">
                <a:latin typeface="Verdana"/>
                <a:cs typeface="Verdana"/>
              </a:rPr>
              <a:t>m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4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b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j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m</a:t>
            </a:r>
            <a:r>
              <a:rPr sz="1200" spc="-4" dirty="0" smtClean="0">
                <a:latin typeface="Verdana"/>
                <a:cs typeface="Verdana"/>
              </a:rPr>
              <a:t>p</a:t>
            </a:r>
            <a:r>
              <a:rPr sz="1200" spc="0" dirty="0" smtClean="0">
                <a:latin typeface="Verdana"/>
                <a:cs typeface="Verdana"/>
              </a:rPr>
              <a:t>ac</a:t>
            </a:r>
            <a:r>
              <a:rPr sz="1200" spc="-4" dirty="0" smtClean="0">
                <a:latin typeface="Verdana"/>
                <a:cs typeface="Verdana"/>
              </a:rPr>
              <a:t>t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2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mbi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-4" dirty="0" smtClean="0">
                <a:latin typeface="Verdana"/>
                <a:cs typeface="Verdana"/>
              </a:rPr>
              <a:t>nt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,</a:t>
            </a:r>
            <a:r>
              <a:rPr sz="1200" spc="49" dirty="0" smtClean="0">
                <a:latin typeface="Verdana"/>
                <a:cs typeface="Verdana"/>
              </a:rPr>
              <a:t> </a:t>
            </a:r>
            <a:r>
              <a:rPr sz="1200" spc="-4" dirty="0" smtClean="0">
                <a:latin typeface="Verdana"/>
                <a:cs typeface="Verdana"/>
              </a:rPr>
              <a:t>qu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14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a</a:t>
            </a:r>
            <a:r>
              <a:rPr sz="1200" spc="-4" dirty="0" smtClean="0">
                <a:latin typeface="Verdana"/>
                <a:cs typeface="Verdana"/>
              </a:rPr>
              <a:t>yud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29" dirty="0" smtClean="0">
                <a:latin typeface="Verdana"/>
                <a:cs typeface="Verdana"/>
              </a:rPr>
              <a:t> </a:t>
            </a:r>
            <a:r>
              <a:rPr sz="1200" spc="0" dirty="0" smtClean="0">
                <a:latin typeface="Verdana"/>
                <a:cs typeface="Verdana"/>
              </a:rPr>
              <a:t>con 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l </a:t>
            </a:r>
            <a:r>
              <a:rPr sz="1200" spc="-4" dirty="0" smtClean="0">
                <a:latin typeface="Verdana"/>
                <a:cs typeface="Verdana"/>
              </a:rPr>
              <a:t>d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sar</a:t>
            </a:r>
            <a:r>
              <a:rPr sz="1200" spc="4" dirty="0" smtClean="0">
                <a:latin typeface="Verdana"/>
                <a:cs typeface="Verdana"/>
              </a:rPr>
              <a:t>r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4" dirty="0" smtClean="0">
                <a:latin typeface="Verdana"/>
                <a:cs typeface="Verdana"/>
              </a:rPr>
              <a:t>ll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25" dirty="0" smtClean="0">
                <a:latin typeface="Verdana"/>
                <a:cs typeface="Verdana"/>
              </a:rPr>
              <a:t> </a:t>
            </a:r>
            <a:r>
              <a:rPr sz="1200" spc="4" dirty="0" smtClean="0">
                <a:latin typeface="Verdana"/>
                <a:cs typeface="Verdana"/>
              </a:rPr>
              <a:t>e</a:t>
            </a:r>
            <a:r>
              <a:rPr sz="1200" spc="0" dirty="0" smtClean="0">
                <a:latin typeface="Verdana"/>
                <a:cs typeface="Verdana"/>
              </a:rPr>
              <a:t>conóm</a:t>
            </a:r>
            <a:r>
              <a:rPr sz="1200" spc="-4" dirty="0" smtClean="0">
                <a:latin typeface="Verdana"/>
                <a:cs typeface="Verdana"/>
              </a:rPr>
              <a:t>i</a:t>
            </a:r>
            <a:r>
              <a:rPr sz="1200" spc="0" dirty="0" smtClean="0">
                <a:latin typeface="Verdana"/>
                <a:cs typeface="Verdana"/>
              </a:rPr>
              <a:t>co.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0876" y="3304579"/>
            <a:ext cx="20180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4" dirty="0" smtClean="0">
                <a:solidFill>
                  <a:srgbClr val="C67C00"/>
                </a:solidFill>
                <a:latin typeface="Verdana"/>
                <a:cs typeface="Verdana"/>
              </a:rPr>
              <a:t>2.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0876" y="3670339"/>
            <a:ext cx="20180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4" dirty="0" smtClean="0">
                <a:solidFill>
                  <a:srgbClr val="C67C00"/>
                </a:solidFill>
                <a:latin typeface="Verdana"/>
                <a:cs typeface="Verdana"/>
              </a:rPr>
              <a:t>3.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0876" y="4036353"/>
            <a:ext cx="20180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4" dirty="0" smtClean="0">
                <a:solidFill>
                  <a:srgbClr val="C67C00"/>
                </a:solidFill>
                <a:latin typeface="Verdana"/>
                <a:cs typeface="Verdana"/>
              </a:rPr>
              <a:t>4.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0876" y="4402113"/>
            <a:ext cx="20180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4" dirty="0" smtClean="0">
                <a:solidFill>
                  <a:srgbClr val="C67C00"/>
                </a:solidFill>
                <a:latin typeface="Verdana"/>
                <a:cs typeface="Verdana"/>
              </a:rPr>
              <a:t>5.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876" y="4767873"/>
            <a:ext cx="20180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4" dirty="0" smtClean="0">
                <a:solidFill>
                  <a:srgbClr val="C67C00"/>
                </a:solidFill>
                <a:latin typeface="Verdana"/>
                <a:cs typeface="Verdana"/>
              </a:rPr>
              <a:t>6.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876" y="5133633"/>
            <a:ext cx="20180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4" dirty="0" smtClean="0">
                <a:solidFill>
                  <a:srgbClr val="C67C00"/>
                </a:solidFill>
                <a:latin typeface="Verdana"/>
                <a:cs typeface="Verdana"/>
              </a:rPr>
              <a:t>7.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876" y="5499723"/>
            <a:ext cx="20180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4" dirty="0" smtClean="0">
                <a:solidFill>
                  <a:srgbClr val="C67C00"/>
                </a:solidFill>
                <a:latin typeface="Verdana"/>
                <a:cs typeface="Verdana"/>
              </a:rPr>
              <a:t>8.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63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49705" y="683821"/>
            <a:ext cx="1406242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Pl</a:t>
            </a:r>
            <a:r>
              <a:rPr sz="7950" b="1" spc="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a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n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1878" y="683821"/>
            <a:ext cx="2030603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Pu</a:t>
            </a:r>
            <a:r>
              <a:rPr sz="7950" b="1" spc="5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e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bla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8588" y="683821"/>
            <a:ext cx="379204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-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6164" y="683821"/>
            <a:ext cx="2421310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-8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an</a:t>
            </a:r>
            <a:r>
              <a:rPr sz="7950" b="1" spc="14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a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má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419" y="1608311"/>
            <a:ext cx="7725807" cy="4160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9"/>
              </a:lnSpc>
              <a:spcBef>
                <a:spcPts val="190"/>
              </a:spcBef>
            </a:pPr>
            <a:r>
              <a:rPr sz="2600" spc="0" dirty="0" smtClean="0">
                <a:latin typeface="Verdana"/>
                <a:cs typeface="Verdana"/>
              </a:rPr>
              <a:t>C</a:t>
            </a:r>
            <a:r>
              <a:rPr sz="2600" spc="4" dirty="0" smtClean="0">
                <a:latin typeface="Verdana"/>
                <a:cs typeface="Verdana"/>
              </a:rPr>
              <a:t>o</a:t>
            </a:r>
            <a:r>
              <a:rPr sz="2600" spc="0" dirty="0" smtClean="0">
                <a:latin typeface="Verdana"/>
                <a:cs typeface="Verdana"/>
              </a:rPr>
              <a:t>mo</a:t>
            </a:r>
            <a:r>
              <a:rPr sz="2600" spc="-4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consec</a:t>
            </a:r>
            <a:r>
              <a:rPr sz="2600" spc="-9" dirty="0" smtClean="0">
                <a:latin typeface="Verdana"/>
                <a:cs typeface="Verdana"/>
              </a:rPr>
              <a:t>u</a:t>
            </a:r>
            <a:r>
              <a:rPr sz="2600" spc="0" dirty="0" smtClean="0">
                <a:latin typeface="Verdana"/>
                <a:cs typeface="Verdana"/>
              </a:rPr>
              <a:t>e</a:t>
            </a:r>
            <a:r>
              <a:rPr sz="2600" spc="-4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cias</a:t>
            </a:r>
            <a:r>
              <a:rPr sz="2600" spc="-25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posi</a:t>
            </a:r>
            <a:r>
              <a:rPr sz="2600" spc="9" dirty="0" smtClean="0">
                <a:latin typeface="Verdana"/>
                <a:cs typeface="Verdana"/>
              </a:rPr>
              <a:t>t</a:t>
            </a:r>
            <a:r>
              <a:rPr sz="2600" spc="0" dirty="0" smtClean="0">
                <a:latin typeface="Verdana"/>
                <a:cs typeface="Verdana"/>
              </a:rPr>
              <a:t>ivas</a:t>
            </a:r>
            <a:r>
              <a:rPr sz="2600" spc="-3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de la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imp</a:t>
            </a:r>
            <a:r>
              <a:rPr sz="2600" spc="4" dirty="0" smtClean="0">
                <a:latin typeface="Verdana"/>
                <a:cs typeface="Verdana"/>
              </a:rPr>
              <a:t>l</a:t>
            </a:r>
            <a:r>
              <a:rPr sz="2600" spc="0" dirty="0" smtClean="0">
                <a:latin typeface="Verdana"/>
                <a:cs typeface="Verdana"/>
              </a:rPr>
              <a:t>em</a:t>
            </a:r>
            <a:r>
              <a:rPr sz="2600" spc="-9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ntación</a:t>
            </a:r>
            <a:r>
              <a:rPr sz="2600" spc="-3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del Plan</a:t>
            </a:r>
            <a:r>
              <a:rPr sz="2600" spc="-1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Pue</a:t>
            </a:r>
            <a:r>
              <a:rPr sz="2600" spc="-4" dirty="0" smtClean="0">
                <a:latin typeface="Verdana"/>
                <a:cs typeface="Verdana"/>
              </a:rPr>
              <a:t>b</a:t>
            </a:r>
            <a:r>
              <a:rPr sz="2600" spc="0" dirty="0" smtClean="0">
                <a:latin typeface="Verdana"/>
                <a:cs typeface="Verdana"/>
              </a:rPr>
              <a:t>la</a:t>
            </a:r>
            <a:r>
              <a:rPr sz="2600" spc="4" dirty="0" smtClean="0">
                <a:latin typeface="Verdana"/>
                <a:cs typeface="Verdana"/>
              </a:rPr>
              <a:t>-</a:t>
            </a:r>
            <a:r>
              <a:rPr sz="2600" spc="0" dirty="0" smtClean="0">
                <a:latin typeface="Verdana"/>
                <a:cs typeface="Verdana"/>
              </a:rPr>
              <a:t>Pan</a:t>
            </a:r>
            <a:r>
              <a:rPr sz="2600" spc="-9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má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d</a:t>
            </a:r>
            <a:r>
              <a:rPr sz="2600" spc="-9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stac</a:t>
            </a:r>
            <a:r>
              <a:rPr sz="2600" spc="-9" dirty="0" smtClean="0">
                <a:latin typeface="Verdana"/>
                <a:cs typeface="Verdana"/>
              </a:rPr>
              <a:t>a</a:t>
            </a:r>
            <a:r>
              <a:rPr sz="2600" spc="-4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;</a:t>
            </a:r>
            <a:r>
              <a:rPr sz="2600" spc="-1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la </a:t>
            </a:r>
            <a:r>
              <a:rPr sz="2600" spc="-9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p</a:t>
            </a:r>
            <a:r>
              <a:rPr sz="2600" spc="-9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r</a:t>
            </a:r>
            <a:r>
              <a:rPr sz="2600" spc="4" dirty="0" smtClean="0">
                <a:latin typeface="Verdana"/>
                <a:cs typeface="Verdana"/>
              </a:rPr>
              <a:t>t</a:t>
            </a:r>
            <a:r>
              <a:rPr sz="2600" spc="0" dirty="0" smtClean="0">
                <a:latin typeface="Verdana"/>
                <a:cs typeface="Verdana"/>
              </a:rPr>
              <a:t>ura </a:t>
            </a:r>
            <a:r>
              <a:rPr sz="2600" spc="-9" dirty="0" smtClean="0">
                <a:latin typeface="Verdana"/>
                <a:cs typeface="Verdana"/>
              </a:rPr>
              <a:t>d</a:t>
            </a:r>
            <a:r>
              <a:rPr sz="2600" spc="0" dirty="0" smtClean="0">
                <a:latin typeface="Verdana"/>
                <a:cs typeface="Verdana"/>
              </a:rPr>
              <a:t>e m</a:t>
            </a:r>
            <a:r>
              <a:rPr sz="2600" spc="-4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rca</a:t>
            </a:r>
            <a:r>
              <a:rPr sz="2600" spc="-4" dirty="0" smtClean="0">
                <a:latin typeface="Verdana"/>
                <a:cs typeface="Verdana"/>
              </a:rPr>
              <a:t>d</a:t>
            </a:r>
            <a:r>
              <a:rPr sz="2600" spc="0" dirty="0" smtClean="0">
                <a:latin typeface="Verdana"/>
                <a:cs typeface="Verdana"/>
              </a:rPr>
              <a:t>os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in</a:t>
            </a:r>
            <a:r>
              <a:rPr sz="2600" spc="4" dirty="0" smtClean="0">
                <a:latin typeface="Verdana"/>
                <a:cs typeface="Verdana"/>
              </a:rPr>
              <a:t>t</a:t>
            </a:r>
            <a:r>
              <a:rPr sz="2600" spc="0" dirty="0" smtClean="0">
                <a:latin typeface="Verdana"/>
                <a:cs typeface="Verdana"/>
              </a:rPr>
              <a:t>ern</a:t>
            </a:r>
            <a:r>
              <a:rPr sz="2600" spc="-4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ci</a:t>
            </a:r>
            <a:r>
              <a:rPr sz="2600" spc="4" dirty="0" smtClean="0">
                <a:latin typeface="Verdana"/>
                <a:cs typeface="Verdana"/>
              </a:rPr>
              <a:t>o</a:t>
            </a:r>
            <a:r>
              <a:rPr sz="2600" spc="0" dirty="0" smtClean="0">
                <a:latin typeface="Verdana"/>
                <a:cs typeface="Verdana"/>
              </a:rPr>
              <a:t>n</a:t>
            </a:r>
            <a:r>
              <a:rPr sz="2600" spc="-9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les,</a:t>
            </a:r>
            <a:r>
              <a:rPr sz="2600" spc="-3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el d</a:t>
            </a:r>
            <a:r>
              <a:rPr sz="2600" spc="-4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sarro</a:t>
            </a:r>
            <a:r>
              <a:rPr sz="2600" spc="9" dirty="0" smtClean="0">
                <a:latin typeface="Verdana"/>
                <a:cs typeface="Verdana"/>
              </a:rPr>
              <a:t>l</a:t>
            </a:r>
            <a:r>
              <a:rPr sz="2600" spc="0" dirty="0" smtClean="0">
                <a:latin typeface="Verdana"/>
                <a:cs typeface="Verdana"/>
              </a:rPr>
              <a:t>lo</a:t>
            </a:r>
            <a:r>
              <a:rPr sz="2600" spc="-2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económico</a:t>
            </a:r>
            <a:r>
              <a:rPr sz="2600" spc="-3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de</a:t>
            </a:r>
            <a:r>
              <a:rPr sz="2600" spc="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la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regió</a:t>
            </a:r>
            <a:r>
              <a:rPr sz="2600" spc="4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,</a:t>
            </a:r>
            <a:r>
              <a:rPr sz="2600" spc="-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la</a:t>
            </a:r>
            <a:r>
              <a:rPr sz="2600" spc="-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ge</a:t>
            </a:r>
            <a:r>
              <a:rPr sz="2600" spc="-9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eración de empleos,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la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imp</a:t>
            </a:r>
            <a:r>
              <a:rPr sz="2600" spc="4" dirty="0" smtClean="0">
                <a:latin typeface="Verdana"/>
                <a:cs typeface="Verdana"/>
              </a:rPr>
              <a:t>l</a:t>
            </a:r>
            <a:r>
              <a:rPr sz="2600" spc="0" dirty="0" smtClean="0">
                <a:latin typeface="Verdana"/>
                <a:cs typeface="Verdana"/>
              </a:rPr>
              <a:t>em</a:t>
            </a:r>
            <a:r>
              <a:rPr sz="2600" spc="-9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ntación</a:t>
            </a:r>
            <a:r>
              <a:rPr sz="2600" spc="-4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de prog</a:t>
            </a:r>
            <a:r>
              <a:rPr sz="2600" spc="4" dirty="0" smtClean="0">
                <a:latin typeface="Verdana"/>
                <a:cs typeface="Verdana"/>
              </a:rPr>
              <a:t>r</a:t>
            </a:r>
            <a:r>
              <a:rPr sz="2600" spc="0" dirty="0" smtClean="0">
                <a:latin typeface="Verdana"/>
                <a:cs typeface="Verdana"/>
              </a:rPr>
              <a:t>am</a:t>
            </a:r>
            <a:r>
              <a:rPr sz="2600" spc="-4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s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de combate de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la</a:t>
            </a:r>
            <a:r>
              <a:rPr sz="2600" spc="-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pobr</a:t>
            </a:r>
            <a:r>
              <a:rPr sz="2600" spc="-4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za</a:t>
            </a:r>
            <a:r>
              <a:rPr sz="2600" spc="-1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y el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a</a:t>
            </a:r>
            <a:r>
              <a:rPr sz="2600" spc="-9" dirty="0" smtClean="0">
                <a:latin typeface="Verdana"/>
                <a:cs typeface="Verdana"/>
              </a:rPr>
              <a:t>p</a:t>
            </a:r>
            <a:r>
              <a:rPr sz="2600" spc="0" dirty="0" smtClean="0">
                <a:latin typeface="Verdana"/>
                <a:cs typeface="Verdana"/>
              </a:rPr>
              <a:t>oyo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p</a:t>
            </a:r>
            <a:r>
              <a:rPr sz="2600" spc="-9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ra </a:t>
            </a:r>
            <a:r>
              <a:rPr sz="2600" spc="4" dirty="0" smtClean="0">
                <a:latin typeface="Verdana"/>
                <a:cs typeface="Verdana"/>
              </a:rPr>
              <a:t>l</a:t>
            </a:r>
            <a:r>
              <a:rPr sz="2600" spc="0" dirty="0" smtClean="0">
                <a:latin typeface="Verdana"/>
                <a:cs typeface="Verdana"/>
              </a:rPr>
              <a:t>a implem</a:t>
            </a:r>
            <a:r>
              <a:rPr sz="2600" spc="-9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nta</a:t>
            </a:r>
            <a:r>
              <a:rPr sz="2600" spc="-9" dirty="0" smtClean="0">
                <a:latin typeface="Verdana"/>
                <a:cs typeface="Verdana"/>
              </a:rPr>
              <a:t>c</a:t>
            </a:r>
            <a:r>
              <a:rPr sz="2600" spc="0" dirty="0" smtClean="0">
                <a:latin typeface="Verdana"/>
                <a:cs typeface="Verdana"/>
              </a:rPr>
              <a:t>ión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y</a:t>
            </a:r>
            <a:r>
              <a:rPr sz="2600" spc="-1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el uso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de la tecnol</a:t>
            </a:r>
            <a:r>
              <a:rPr sz="2600" spc="9" dirty="0" smtClean="0">
                <a:latin typeface="Verdana"/>
                <a:cs typeface="Verdana"/>
              </a:rPr>
              <a:t>o</a:t>
            </a:r>
            <a:r>
              <a:rPr sz="2600" spc="0" dirty="0" smtClean="0">
                <a:latin typeface="Verdana"/>
                <a:cs typeface="Verdana"/>
              </a:rPr>
              <a:t>gía;</a:t>
            </a:r>
            <a:r>
              <a:rPr sz="2600" spc="-1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sin</a:t>
            </a:r>
            <a:r>
              <a:rPr sz="2600" spc="-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em</a:t>
            </a:r>
            <a:r>
              <a:rPr sz="2600" spc="-4" dirty="0" smtClean="0">
                <a:latin typeface="Verdana"/>
                <a:cs typeface="Verdana"/>
              </a:rPr>
              <a:t>b</a:t>
            </a:r>
            <a:r>
              <a:rPr sz="2600" spc="0" dirty="0" smtClean="0">
                <a:latin typeface="Verdana"/>
                <a:cs typeface="Verdana"/>
              </a:rPr>
              <a:t>arg</a:t>
            </a:r>
            <a:r>
              <a:rPr sz="2600" spc="4" dirty="0" smtClean="0">
                <a:latin typeface="Verdana"/>
                <a:cs typeface="Verdana"/>
              </a:rPr>
              <a:t>o</a:t>
            </a:r>
            <a:r>
              <a:rPr sz="2600" spc="0" dirty="0" smtClean="0">
                <a:latin typeface="Verdana"/>
                <a:cs typeface="Verdana"/>
              </a:rPr>
              <a:t>,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también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ha g</a:t>
            </a:r>
            <a:r>
              <a:rPr sz="2600" spc="-9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n</a:t>
            </a:r>
            <a:r>
              <a:rPr sz="2600" spc="-4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rado ser</a:t>
            </a:r>
            <a:r>
              <a:rPr sz="2600" spc="9" dirty="0" smtClean="0">
                <a:latin typeface="Verdana"/>
                <a:cs typeface="Verdana"/>
              </a:rPr>
              <a:t>i</a:t>
            </a:r>
            <a:r>
              <a:rPr sz="2600" spc="0" dirty="0" smtClean="0">
                <a:latin typeface="Verdana"/>
                <a:cs typeface="Verdana"/>
              </a:rPr>
              <a:t>os</a:t>
            </a:r>
            <a:r>
              <a:rPr sz="2600" spc="-1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cu</a:t>
            </a:r>
            <a:r>
              <a:rPr sz="2600" spc="-4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st</a:t>
            </a:r>
            <a:r>
              <a:rPr sz="2600" spc="9" dirty="0" smtClean="0">
                <a:latin typeface="Verdana"/>
                <a:cs typeface="Verdana"/>
              </a:rPr>
              <a:t>i</a:t>
            </a:r>
            <a:r>
              <a:rPr sz="2600" spc="0" dirty="0" smtClean="0">
                <a:latin typeface="Verdana"/>
                <a:cs typeface="Verdana"/>
              </a:rPr>
              <a:t>onamie</a:t>
            </a:r>
            <a:r>
              <a:rPr sz="2600" spc="-9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t</a:t>
            </a:r>
            <a:r>
              <a:rPr sz="2600" spc="9" dirty="0" smtClean="0">
                <a:latin typeface="Verdana"/>
                <a:cs typeface="Verdana"/>
              </a:rPr>
              <a:t>o</a:t>
            </a:r>
            <a:r>
              <a:rPr sz="2600" spc="0" dirty="0" smtClean="0">
                <a:latin typeface="Verdana"/>
                <a:cs typeface="Verdana"/>
              </a:rPr>
              <a:t>s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sobre</a:t>
            </a:r>
            <a:r>
              <a:rPr sz="2600" spc="-2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el impacto</a:t>
            </a:r>
            <a:r>
              <a:rPr sz="2600" spc="-2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am</a:t>
            </a:r>
            <a:r>
              <a:rPr sz="2600" spc="-4" dirty="0" smtClean="0">
                <a:latin typeface="Verdana"/>
                <a:cs typeface="Verdana"/>
              </a:rPr>
              <a:t>b</a:t>
            </a:r>
            <a:r>
              <a:rPr sz="2600" spc="0" dirty="0" smtClean="0">
                <a:latin typeface="Verdana"/>
                <a:cs typeface="Verdana"/>
              </a:rPr>
              <a:t>iental, la part</a:t>
            </a:r>
            <a:r>
              <a:rPr sz="2600" spc="9" dirty="0" smtClean="0">
                <a:latin typeface="Verdana"/>
                <a:cs typeface="Verdana"/>
              </a:rPr>
              <a:t>i</a:t>
            </a:r>
            <a:r>
              <a:rPr sz="2600" spc="0" dirty="0" smtClean="0">
                <a:latin typeface="Verdana"/>
                <a:cs typeface="Verdana"/>
              </a:rPr>
              <a:t>cipación 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ts val="3159"/>
              </a:lnSpc>
            </a:pPr>
            <a:r>
              <a:rPr sz="2600" spc="0" dirty="0" smtClean="0">
                <a:latin typeface="Verdana"/>
                <a:cs typeface="Verdana"/>
              </a:rPr>
              <a:t>del</a:t>
            </a:r>
            <a:r>
              <a:rPr sz="2600" spc="-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ca</a:t>
            </a:r>
            <a:r>
              <a:rPr sz="2600" spc="-4" dirty="0" smtClean="0">
                <a:latin typeface="Verdana"/>
                <a:cs typeface="Verdana"/>
              </a:rPr>
              <a:t>p</a:t>
            </a:r>
            <a:r>
              <a:rPr sz="2600" spc="0" dirty="0" smtClean="0">
                <a:latin typeface="Verdana"/>
                <a:cs typeface="Verdana"/>
              </a:rPr>
              <a:t>i</a:t>
            </a:r>
            <a:r>
              <a:rPr sz="2600" spc="9" dirty="0" smtClean="0">
                <a:latin typeface="Verdana"/>
                <a:cs typeface="Verdana"/>
              </a:rPr>
              <a:t>t</a:t>
            </a:r>
            <a:r>
              <a:rPr sz="2600" spc="0" dirty="0" smtClean="0">
                <a:latin typeface="Verdana"/>
                <a:cs typeface="Verdana"/>
              </a:rPr>
              <a:t>al</a:t>
            </a:r>
            <a:r>
              <a:rPr sz="2600" spc="-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pr</a:t>
            </a:r>
            <a:r>
              <a:rPr sz="2600" spc="4" dirty="0" smtClean="0">
                <a:latin typeface="Verdana"/>
                <a:cs typeface="Verdana"/>
              </a:rPr>
              <a:t>i</a:t>
            </a:r>
            <a:r>
              <a:rPr sz="2600" spc="0" dirty="0" smtClean="0">
                <a:latin typeface="Verdana"/>
                <a:cs typeface="Verdana"/>
              </a:rPr>
              <a:t>v</a:t>
            </a:r>
            <a:r>
              <a:rPr sz="2600" spc="-9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do</a:t>
            </a:r>
            <a:r>
              <a:rPr sz="2600" spc="-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y la poca</a:t>
            </a:r>
            <a:r>
              <a:rPr sz="2600" spc="-1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clar</a:t>
            </a:r>
            <a:r>
              <a:rPr sz="2600" spc="4" dirty="0" smtClean="0">
                <a:latin typeface="Verdana"/>
                <a:cs typeface="Verdana"/>
              </a:rPr>
              <a:t>i</a:t>
            </a:r>
            <a:r>
              <a:rPr sz="2600" spc="0" dirty="0" smtClean="0">
                <a:latin typeface="Verdana"/>
                <a:cs typeface="Verdana"/>
              </a:rPr>
              <a:t>dad </a:t>
            </a:r>
            <a:r>
              <a:rPr sz="2600" spc="-9" dirty="0" smtClean="0">
                <a:latin typeface="Verdana"/>
                <a:cs typeface="Verdana"/>
              </a:rPr>
              <a:t>a</a:t>
            </a:r>
            <a:r>
              <a:rPr sz="2600" spc="0" dirty="0" smtClean="0">
                <a:latin typeface="Verdana"/>
                <a:cs typeface="Verdana"/>
              </a:rPr>
              <a:t>cerca</a:t>
            </a:r>
            <a:endParaRPr sz="2600">
              <a:latin typeface="Verdana"/>
              <a:cs typeface="Verdana"/>
            </a:endParaRPr>
          </a:p>
          <a:p>
            <a:pPr marL="12700" marR="47495">
              <a:lnSpc>
                <a:spcPts val="2510"/>
              </a:lnSpc>
            </a:pPr>
            <a:r>
              <a:rPr sz="3900" spc="0" baseline="-1054" dirty="0" smtClean="0">
                <a:latin typeface="Verdana"/>
                <a:cs typeface="Verdana"/>
              </a:rPr>
              <a:t>de los</a:t>
            </a:r>
            <a:r>
              <a:rPr sz="3900" spc="-24" baseline="-1054" dirty="0" smtClean="0">
                <a:latin typeface="Verdana"/>
                <a:cs typeface="Verdana"/>
              </a:rPr>
              <a:t> </a:t>
            </a:r>
            <a:r>
              <a:rPr sz="3900" spc="0" baseline="-1054" dirty="0" smtClean="0">
                <a:latin typeface="Verdana"/>
                <a:cs typeface="Verdana"/>
              </a:rPr>
              <a:t>m</a:t>
            </a:r>
            <a:r>
              <a:rPr sz="3900" spc="-9" baseline="-1054" dirty="0" smtClean="0">
                <a:latin typeface="Verdana"/>
                <a:cs typeface="Verdana"/>
              </a:rPr>
              <a:t>e</a:t>
            </a:r>
            <a:r>
              <a:rPr sz="3900" spc="0" baseline="-1054" dirty="0" smtClean="0">
                <a:latin typeface="Verdana"/>
                <a:cs typeface="Verdana"/>
              </a:rPr>
              <a:t>c</a:t>
            </a:r>
            <a:r>
              <a:rPr sz="3900" spc="-4" baseline="-1054" dirty="0" smtClean="0">
                <a:latin typeface="Verdana"/>
                <a:cs typeface="Verdana"/>
              </a:rPr>
              <a:t>a</a:t>
            </a:r>
            <a:r>
              <a:rPr sz="3900" spc="0" baseline="-1054" dirty="0" smtClean="0">
                <a:latin typeface="Verdana"/>
                <a:cs typeface="Verdana"/>
              </a:rPr>
              <a:t>nismos</a:t>
            </a:r>
            <a:r>
              <a:rPr sz="3900" spc="-34" baseline="-1054" dirty="0" smtClean="0">
                <a:latin typeface="Verdana"/>
                <a:cs typeface="Verdana"/>
              </a:rPr>
              <a:t> </a:t>
            </a:r>
            <a:r>
              <a:rPr sz="3900" spc="0" baseline="-1054" dirty="0" smtClean="0">
                <a:latin typeface="Verdana"/>
                <a:cs typeface="Verdana"/>
              </a:rPr>
              <a:t>de co</a:t>
            </a:r>
            <a:r>
              <a:rPr sz="3900" spc="-9" baseline="-1054" dirty="0" smtClean="0">
                <a:latin typeface="Verdana"/>
                <a:cs typeface="Verdana"/>
              </a:rPr>
              <a:t>n</a:t>
            </a:r>
            <a:r>
              <a:rPr sz="3900" spc="0" baseline="-1054" dirty="0" smtClean="0">
                <a:latin typeface="Verdana"/>
                <a:cs typeface="Verdana"/>
              </a:rPr>
              <a:t>t</a:t>
            </a:r>
            <a:r>
              <a:rPr sz="3900" spc="4" baseline="-1054" dirty="0" smtClean="0">
                <a:latin typeface="Verdana"/>
                <a:cs typeface="Verdana"/>
              </a:rPr>
              <a:t>r</a:t>
            </a:r>
            <a:r>
              <a:rPr sz="3900" spc="0" baseline="-1054" dirty="0" smtClean="0">
                <a:latin typeface="Verdana"/>
                <a:cs typeface="Verdana"/>
              </a:rPr>
              <a:t>ol</a:t>
            </a:r>
            <a:r>
              <a:rPr sz="3900" spc="-25" baseline="-1054" dirty="0" smtClean="0">
                <a:latin typeface="Verdana"/>
                <a:cs typeface="Verdana"/>
              </a:rPr>
              <a:t> </a:t>
            </a:r>
            <a:r>
              <a:rPr sz="3900" spc="0" baseline="-1054" dirty="0" smtClean="0">
                <a:latin typeface="Verdana"/>
                <a:cs typeface="Verdana"/>
              </a:rPr>
              <a:t>y los</a:t>
            </a:r>
            <a:r>
              <a:rPr sz="3900" spc="-19" baseline="-1054" dirty="0" smtClean="0">
                <a:latin typeface="Verdana"/>
                <a:cs typeface="Verdana"/>
              </a:rPr>
              <a:t> </a:t>
            </a:r>
            <a:r>
              <a:rPr sz="3900" spc="0" baseline="-1054" dirty="0" smtClean="0">
                <a:latin typeface="Verdana"/>
                <a:cs typeface="Verdana"/>
              </a:rPr>
              <a:t>proy</a:t>
            </a:r>
            <a:r>
              <a:rPr sz="3900" spc="-9" baseline="-1054" dirty="0" smtClean="0">
                <a:latin typeface="Verdana"/>
                <a:cs typeface="Verdana"/>
              </a:rPr>
              <a:t>e</a:t>
            </a:r>
            <a:r>
              <a:rPr sz="3900" spc="0" baseline="-1054" dirty="0" smtClean="0">
                <a:latin typeface="Verdana"/>
                <a:cs typeface="Verdana"/>
              </a:rPr>
              <a:t>ctos</a:t>
            </a:r>
            <a:endParaRPr sz="2600">
              <a:latin typeface="Verdana"/>
              <a:cs typeface="Verdana"/>
            </a:endParaRPr>
          </a:p>
          <a:p>
            <a:pPr marL="12700" marR="47495">
              <a:lnSpc>
                <a:spcPts val="2600"/>
              </a:lnSpc>
              <a:spcBef>
                <a:spcPts val="4"/>
              </a:spcBef>
            </a:pPr>
            <a:r>
              <a:rPr sz="3900" spc="0" baseline="1054" dirty="0" smtClean="0">
                <a:latin typeface="Verdana"/>
                <a:cs typeface="Verdana"/>
              </a:rPr>
              <a:t>que se impleme</a:t>
            </a:r>
            <a:r>
              <a:rPr sz="3900" spc="-9" baseline="1054" dirty="0" smtClean="0">
                <a:latin typeface="Verdana"/>
                <a:cs typeface="Verdana"/>
              </a:rPr>
              <a:t>n</a:t>
            </a:r>
            <a:r>
              <a:rPr sz="3900" spc="0" baseline="1054" dirty="0" smtClean="0">
                <a:latin typeface="Verdana"/>
                <a:cs typeface="Verdana"/>
              </a:rPr>
              <a:t>ten,</a:t>
            </a:r>
            <a:r>
              <a:rPr sz="3900" spc="-9" baseline="1054" dirty="0" smtClean="0">
                <a:latin typeface="Verdana"/>
                <a:cs typeface="Verdana"/>
              </a:rPr>
              <a:t> </a:t>
            </a:r>
            <a:r>
              <a:rPr sz="3900" spc="0" baseline="1054" dirty="0" smtClean="0">
                <a:latin typeface="Verdana"/>
                <a:cs typeface="Verdana"/>
              </a:rPr>
              <a:t>e</a:t>
            </a:r>
            <a:r>
              <a:rPr sz="3900" spc="-4" baseline="1054" dirty="0" smtClean="0">
                <a:latin typeface="Verdana"/>
                <a:cs typeface="Verdana"/>
              </a:rPr>
              <a:t>n</a:t>
            </a:r>
            <a:r>
              <a:rPr sz="3900" spc="0" baseline="1054" dirty="0" smtClean="0">
                <a:latin typeface="Verdana"/>
                <a:cs typeface="Verdana"/>
              </a:rPr>
              <a:t>t</a:t>
            </a:r>
            <a:r>
              <a:rPr sz="3900" spc="9" baseline="1054" dirty="0" smtClean="0">
                <a:latin typeface="Verdana"/>
                <a:cs typeface="Verdana"/>
              </a:rPr>
              <a:t>r</a:t>
            </a:r>
            <a:r>
              <a:rPr sz="3900" spc="0" baseline="1054" dirty="0" smtClean="0">
                <a:latin typeface="Verdana"/>
                <a:cs typeface="Verdana"/>
              </a:rPr>
              <a:t>e o</a:t>
            </a:r>
            <a:r>
              <a:rPr sz="3900" spc="9" baseline="1054" dirty="0" smtClean="0">
                <a:latin typeface="Verdana"/>
                <a:cs typeface="Verdana"/>
              </a:rPr>
              <a:t>t</a:t>
            </a:r>
            <a:r>
              <a:rPr sz="3900" spc="0" baseline="1054" dirty="0" smtClean="0">
                <a:latin typeface="Verdana"/>
                <a:cs typeface="Verdana"/>
              </a:rPr>
              <a:t>ros.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1670988"/>
            <a:ext cx="211011" cy="289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95"/>
              </a:lnSpc>
              <a:spcBef>
                <a:spcPts val="109"/>
              </a:spcBef>
            </a:pPr>
            <a:r>
              <a:rPr sz="205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64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648" y="461772"/>
            <a:ext cx="7914132" cy="6021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6563" y="2172462"/>
            <a:ext cx="3689096" cy="724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26563" y="2172462"/>
            <a:ext cx="3689096" cy="724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26563" y="2172462"/>
            <a:ext cx="3689096" cy="724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6563" y="2172462"/>
            <a:ext cx="3689096" cy="724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6563" y="2172462"/>
            <a:ext cx="3689096" cy="724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6563" y="2172462"/>
            <a:ext cx="3689096" cy="724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26563" y="2172462"/>
            <a:ext cx="3689096" cy="724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26563" y="2172462"/>
            <a:ext cx="3689096" cy="724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26563" y="2172462"/>
            <a:ext cx="3689096" cy="724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26563" y="2172462"/>
            <a:ext cx="3689096" cy="724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6563" y="2172462"/>
            <a:ext cx="3689096" cy="724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6563" y="2172462"/>
            <a:ext cx="3689096" cy="724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26563" y="2172462"/>
            <a:ext cx="3689096" cy="724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26563" y="2172462"/>
            <a:ext cx="3689096" cy="724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58339" y="3124708"/>
            <a:ext cx="4227957" cy="525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31136" y="1735836"/>
            <a:ext cx="4873752" cy="1184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72056" y="2680716"/>
            <a:ext cx="5199888" cy="1184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5984451"/>
            <a:ext cx="2723005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6136851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16061" y="6136851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65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1110" y="683821"/>
            <a:ext cx="3323523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El</a:t>
            </a:r>
            <a:r>
              <a:rPr sz="7950" b="1" spc="-174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7950" b="1" spc="44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7950" b="1" spc="-8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7950" b="1" spc="-13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y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ecto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17870" y="683821"/>
            <a:ext cx="3765608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Mesoam</a:t>
            </a:r>
            <a:r>
              <a:rPr sz="7950" b="1" spc="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é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rica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7419" y="1619140"/>
            <a:ext cx="7707608" cy="3874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3893">
              <a:lnSpc>
                <a:spcPts val="1822"/>
              </a:lnSpc>
              <a:spcBef>
                <a:spcPts val="150"/>
              </a:spcBef>
            </a:pPr>
            <a:r>
              <a:rPr sz="1500" spc="0" dirty="0" smtClean="0">
                <a:latin typeface="Verdana"/>
                <a:cs typeface="Verdana"/>
              </a:rPr>
              <a:t>El</a:t>
            </a:r>
            <a:r>
              <a:rPr sz="1500" spc="-1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2</a:t>
            </a:r>
            <a:r>
              <a:rPr sz="1500" spc="0" dirty="0" smtClean="0">
                <a:latin typeface="Verdana"/>
                <a:cs typeface="Verdana"/>
              </a:rPr>
              <a:t>9 de ju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</a:t>
            </a:r>
            <a:r>
              <a:rPr sz="1500" spc="-1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2009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M</a:t>
            </a:r>
            <a:r>
              <a:rPr sz="1500" spc="-9" dirty="0" smtClean="0">
                <a:latin typeface="Verdana"/>
                <a:cs typeface="Verdana"/>
              </a:rPr>
              <a:t>é</a:t>
            </a:r>
            <a:r>
              <a:rPr sz="1500" spc="0" dirty="0" smtClean="0">
                <a:latin typeface="Verdana"/>
                <a:cs typeface="Verdana"/>
              </a:rPr>
              <a:t>x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co,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Be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Gua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a,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El </a:t>
            </a:r>
            <a:endParaRPr sz="1500">
              <a:latin typeface="Verdana"/>
              <a:cs typeface="Verdana"/>
            </a:endParaRPr>
          </a:p>
          <a:p>
            <a:pPr marL="12700" marR="23893">
              <a:lnSpc>
                <a:spcPts val="1822"/>
              </a:lnSpc>
            </a:pPr>
            <a:r>
              <a:rPr sz="1500" spc="-4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vador,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N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agua,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Cos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ca,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namá y Co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b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a,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f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rma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on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ac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 que </a:t>
            </a:r>
            <a:endParaRPr sz="1500">
              <a:latin typeface="Verdana"/>
              <a:cs typeface="Verdana"/>
            </a:endParaRPr>
          </a:p>
          <a:p>
            <a:pPr marL="12700" marR="23893">
              <a:lnSpc>
                <a:spcPts val="1822"/>
              </a:lnSpc>
            </a:pP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ns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u</a:t>
            </a:r>
            <a:r>
              <a:rPr sz="1500" spc="9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on</a:t>
            </a:r>
            <a:r>
              <a:rPr sz="1500" spc="9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za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P</a:t>
            </a:r>
            <a:r>
              <a:rPr sz="1500" spc="-9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oy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cto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</a:t>
            </a:r>
            <a:r>
              <a:rPr sz="1500" spc="-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Int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gr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De</a:t>
            </a:r>
            <a:r>
              <a:rPr sz="1500" spc="0" dirty="0" smtClean="0">
                <a:latin typeface="Verdana"/>
                <a:cs typeface="Verdana"/>
              </a:rPr>
              <a:t>sa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ro</a:t>
            </a:r>
            <a:r>
              <a:rPr sz="1500" spc="-19" dirty="0" smtClean="0">
                <a:latin typeface="Verdana"/>
                <a:cs typeface="Verdana"/>
              </a:rPr>
              <a:t>l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4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M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soamé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ca, </a:t>
            </a:r>
            <a:endParaRPr sz="1500">
              <a:latin typeface="Verdana"/>
              <a:cs typeface="Verdana"/>
            </a:endParaRPr>
          </a:p>
          <a:p>
            <a:pPr marL="12700" marR="23893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co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oc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do</a:t>
            </a:r>
            <a:r>
              <a:rPr sz="1500" spc="25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como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Pr</a:t>
            </a:r>
            <a:r>
              <a:rPr sz="1500" spc="0" dirty="0" smtClean="0">
                <a:latin typeface="Verdana"/>
                <a:cs typeface="Verdana"/>
              </a:rPr>
              <a:t>oy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Me</a:t>
            </a:r>
            <a:r>
              <a:rPr sz="1500" spc="0" dirty="0" smtClean="0">
                <a:latin typeface="Verdana"/>
                <a:cs typeface="Verdana"/>
              </a:rPr>
              <a:t>so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ér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9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 </a:t>
            </a:r>
            <a:r>
              <a:rPr sz="1500" spc="-9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nov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r y </a:t>
            </a:r>
            <a:r>
              <a:rPr sz="1500" spc="-4" dirty="0" smtClean="0">
                <a:latin typeface="Verdana"/>
                <a:cs typeface="Verdana"/>
              </a:rPr>
              <a:t>c</a:t>
            </a:r>
            <a:r>
              <a:rPr sz="1500" spc="0" dirty="0" smtClean="0">
                <a:latin typeface="Verdana"/>
                <a:cs typeface="Verdana"/>
              </a:rPr>
              <a:t>on</a:t>
            </a:r>
            <a:r>
              <a:rPr sz="1500" spc="-4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0" dirty="0" smtClean="0">
                <a:latin typeface="Verdana"/>
                <a:cs typeface="Verdana"/>
              </a:rPr>
              <a:t>dar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</a:t>
            </a:r>
            <a:r>
              <a:rPr sz="1500" spc="-4" dirty="0" smtClean="0">
                <a:latin typeface="Verdana"/>
                <a:cs typeface="Verdana"/>
              </a:rPr>
              <a:t>P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an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P</a:t>
            </a:r>
            <a:r>
              <a:rPr sz="1500" spc="0" dirty="0" smtClean="0">
                <a:latin typeface="Verdana"/>
                <a:cs typeface="Verdana"/>
              </a:rPr>
              <a:t>u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b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- </a:t>
            </a:r>
            <a:endParaRPr sz="1500">
              <a:latin typeface="Verdana"/>
              <a:cs typeface="Verdana"/>
            </a:endParaRPr>
          </a:p>
          <a:p>
            <a:pPr marL="12700" marR="23893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namá.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El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9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oy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cto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fue</a:t>
            </a:r>
            <a:r>
              <a:rPr sz="1500" spc="-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conc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b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do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un 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spac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</a:t>
            </a:r>
            <a:r>
              <a:rPr sz="1500" spc="-14" dirty="0" smtClean="0">
                <a:latin typeface="Verdana"/>
                <a:cs typeface="Verdana"/>
              </a:rPr>
              <a:t>lí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co</a:t>
            </a:r>
            <a:r>
              <a:rPr sz="1500" spc="4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to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cuya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áx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 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au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or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dad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stá confo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ada por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o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</a:t>
            </a:r>
            <a:r>
              <a:rPr sz="1500" spc="-14" dirty="0" smtClean="0">
                <a:latin typeface="Verdana"/>
                <a:cs typeface="Verdana"/>
              </a:rPr>
              <a:t> l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na</a:t>
            </a:r>
            <a:r>
              <a:rPr sz="1500" spc="-4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on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bros, 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cu</a:t>
            </a:r>
            <a:r>
              <a:rPr sz="1500" spc="-19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ar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5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sfu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rzos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coope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ón,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ro</a:t>
            </a:r>
            <a:r>
              <a:rPr sz="1500" spc="-19" dirty="0" smtClean="0">
                <a:latin typeface="Verdana"/>
                <a:cs typeface="Verdana"/>
              </a:rPr>
              <a:t>l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4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e 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0" dirty="0" smtClean="0">
                <a:latin typeface="Verdana"/>
                <a:cs typeface="Verdana"/>
              </a:rPr>
              <a:t>gr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d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z 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ub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cados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g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soame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a,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púb</a:t>
            </a:r>
            <a:r>
              <a:rPr sz="1500" spc="-14" dirty="0" smtClean="0">
                <a:latin typeface="Verdana"/>
                <a:cs typeface="Verdana"/>
              </a:rPr>
              <a:t>li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D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Co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b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 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y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fac</a:t>
            </a:r>
            <a:r>
              <a:rPr sz="1500" spc="-14" dirty="0" smtClean="0">
                <a:latin typeface="Verdana"/>
                <a:cs typeface="Verdana"/>
              </a:rPr>
              <a:t>ili</a:t>
            </a:r>
            <a:r>
              <a:rPr sz="1500" spc="0" dirty="0" smtClean="0">
                <a:latin typeface="Verdana"/>
                <a:cs typeface="Verdana"/>
              </a:rPr>
              <a:t>tar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g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j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cu</a:t>
            </a:r>
            <a:r>
              <a:rPr sz="1500" spc="-4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</a:t>
            </a:r>
            <a:r>
              <a:rPr sz="1500" spc="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;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</a:t>
            </a:r>
            <a:r>
              <a:rPr sz="1500" spc="-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prog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amas,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proy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ctos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ac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dad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ts val="1822"/>
              </a:lnSpc>
            </a:pP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é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g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ona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que con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buyan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 mejo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ar</a:t>
            </a:r>
            <a:r>
              <a:rPr sz="1500" spc="-14" dirty="0" smtClean="0">
                <a:latin typeface="Verdana"/>
                <a:cs typeface="Verdana"/>
              </a:rPr>
              <a:t> 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ca</a:t>
            </a:r>
            <a:r>
              <a:rPr sz="1500" spc="-19" dirty="0" smtClean="0">
                <a:latin typeface="Verdana"/>
                <a:cs typeface="Verdana"/>
              </a:rPr>
              <a:t>l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dad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v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da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hab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ta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 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de</a:t>
            </a:r>
            <a:r>
              <a:rPr sz="1500" spc="-14" dirty="0" smtClean="0">
                <a:latin typeface="Verdana"/>
                <a:cs typeface="Verdana"/>
              </a:rPr>
              <a:t> 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g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ón.</a:t>
            </a:r>
            <a:endParaRPr sz="1500">
              <a:latin typeface="Verdana"/>
              <a:cs typeface="Verdana"/>
            </a:endParaRPr>
          </a:p>
          <a:p>
            <a:pPr marL="12700" marR="112154">
              <a:lnSpc>
                <a:spcPts val="1822"/>
              </a:lnSpc>
            </a:pPr>
            <a:r>
              <a:rPr sz="1500" spc="-4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obre</a:t>
            </a:r>
            <a:r>
              <a:rPr sz="1500" spc="-1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bas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busc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pu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sar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c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4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conó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co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 </a:t>
            </a:r>
            <a:endParaRPr sz="1500">
              <a:latin typeface="Verdana"/>
              <a:cs typeface="Verdana"/>
            </a:endParaRPr>
          </a:p>
          <a:p>
            <a:pPr marL="12700" marR="112154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prog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so soc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al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M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soamé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ca,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que cub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3 </a:t>
            </a:r>
            <a:r>
              <a:rPr sz="1500" spc="-4" dirty="0" smtClean="0">
                <a:latin typeface="Verdana"/>
                <a:cs typeface="Verdana"/>
              </a:rPr>
              <a:t>65</a:t>
            </a:r>
            <a:r>
              <a:rPr sz="1500" spc="0" dirty="0" smtClean="0">
                <a:latin typeface="Verdana"/>
                <a:cs typeface="Verdana"/>
              </a:rPr>
              <a:t>0 </a:t>
            </a:r>
            <a:r>
              <a:rPr sz="1500" spc="-4" dirty="0" smtClean="0">
                <a:latin typeface="Verdana"/>
                <a:cs typeface="Verdana"/>
              </a:rPr>
              <a:t>00</a:t>
            </a:r>
            <a:r>
              <a:rPr sz="1500" spc="0" dirty="0" smtClean="0">
                <a:latin typeface="Verdana"/>
                <a:cs typeface="Verdana"/>
              </a:rPr>
              <a:t>0 k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2 y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 h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b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tada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por </a:t>
            </a:r>
            <a:endParaRPr sz="1500">
              <a:latin typeface="Verdana"/>
              <a:cs typeface="Verdana"/>
            </a:endParaRPr>
          </a:p>
          <a:p>
            <a:pPr marL="12700" marR="112154">
              <a:lnSpc>
                <a:spcPts val="1822"/>
              </a:lnSpc>
            </a:pP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ás</a:t>
            </a:r>
            <a:r>
              <a:rPr sz="1500" spc="-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dosc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ill</a:t>
            </a:r>
            <a:r>
              <a:rPr sz="1500" spc="9" dirty="0" smtClean="0">
                <a:latin typeface="Verdana"/>
                <a:cs typeface="Verdana"/>
              </a:rPr>
              <a:t>o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5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p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s</a:t>
            </a:r>
            <a:r>
              <a:rPr sz="1500" spc="0" dirty="0" smtClean="0">
                <a:latin typeface="Verdana"/>
                <a:cs typeface="Verdana"/>
              </a:rPr>
              <a:t>onas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qu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se</a:t>
            </a:r>
            <a:r>
              <a:rPr sz="1500" spc="-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dad</a:t>
            </a:r>
            <a:r>
              <a:rPr sz="1500" spc="49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é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co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- </a:t>
            </a:r>
            <a:endParaRPr sz="1500">
              <a:latin typeface="Verdana"/>
              <a:cs typeface="Verdana"/>
            </a:endParaRPr>
          </a:p>
          <a:p>
            <a:pPr marL="12700" marR="112154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cu</a:t>
            </a:r>
            <a:r>
              <a:rPr sz="1500" spc="-19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4" dirty="0" smtClean="0">
                <a:latin typeface="Verdana"/>
                <a:cs typeface="Verdana"/>
              </a:rPr>
              <a:t>u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,</a:t>
            </a:r>
            <a:r>
              <a:rPr sz="1500" spc="2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prob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soc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conó</a:t>
            </a:r>
            <a:r>
              <a:rPr sz="1500" spc="1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9" dirty="0" smtClean="0">
                <a:latin typeface="Verdana"/>
                <a:cs typeface="Verdana"/>
              </a:rPr>
              <a:t>o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5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xp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ct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vas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ro</a:t>
            </a:r>
            <a:r>
              <a:rPr sz="1500" spc="-19" dirty="0" smtClean="0">
                <a:latin typeface="Verdana"/>
                <a:cs typeface="Verdana"/>
              </a:rPr>
              <a:t>l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 </a:t>
            </a:r>
            <a:endParaRPr sz="1500">
              <a:latin typeface="Verdana"/>
              <a:cs typeface="Verdana"/>
            </a:endParaRPr>
          </a:p>
          <a:p>
            <a:pPr marL="12700" marR="112154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s;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por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25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ta</a:t>
            </a:r>
            <a:r>
              <a:rPr sz="1500" spc="-4" dirty="0" smtClean="0">
                <a:latin typeface="Verdana"/>
                <a:cs typeface="Verdana"/>
              </a:rPr>
              <a:t>n</a:t>
            </a:r>
            <a:r>
              <a:rPr sz="1500" spc="0" dirty="0" smtClean="0">
                <a:latin typeface="Verdana"/>
                <a:cs typeface="Verdana"/>
              </a:rPr>
              <a:t>to,</a:t>
            </a:r>
            <a:r>
              <a:rPr sz="1500" spc="-4" dirty="0" smtClean="0">
                <a:latin typeface="Verdana"/>
                <a:cs typeface="Verdana"/>
              </a:rPr>
              <a:t> e</a:t>
            </a:r>
            <a:r>
              <a:rPr sz="1500" spc="0" dirty="0" smtClean="0">
                <a:latin typeface="Verdana"/>
                <a:cs typeface="Verdana"/>
              </a:rPr>
              <a:t>l P</a:t>
            </a:r>
            <a:r>
              <a:rPr sz="1500" spc="-9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oy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cto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te busc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e 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nc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ar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so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uc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9" dirty="0" smtClean="0">
                <a:latin typeface="Verdana"/>
                <a:cs typeface="Verdana"/>
              </a:rPr>
              <a:t>o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4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a </a:t>
            </a:r>
            <a:endParaRPr sz="1500">
              <a:latin typeface="Verdana"/>
              <a:cs typeface="Verdana"/>
            </a:endParaRPr>
          </a:p>
          <a:p>
            <a:pPr marL="12700" marR="112154">
              <a:lnSpc>
                <a:spcPts val="1822"/>
              </a:lnSpc>
            </a:pP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prob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as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</a:t>
            </a:r>
            <a:r>
              <a:rPr sz="1500" spc="-4" dirty="0" smtClean="0">
                <a:latin typeface="Verdana"/>
                <a:cs typeface="Verdana"/>
              </a:rPr>
              <a:t>re</a:t>
            </a:r>
            <a:r>
              <a:rPr sz="1500" spc="0" dirty="0" smtClean="0">
                <a:latin typeface="Verdana"/>
                <a:cs typeface="Verdana"/>
              </a:rPr>
              <a:t>tos que</a:t>
            </a:r>
            <a:r>
              <a:rPr sz="1500" spc="-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t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n, 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e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te</a:t>
            </a:r>
            <a:r>
              <a:rPr sz="1500" spc="0" dirty="0" smtClean="0">
                <a:latin typeface="Verdana"/>
                <a:cs typeface="Verdana"/>
              </a:rPr>
              <a:t>gr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ón,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coope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ac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ón, </a:t>
            </a:r>
            <a:endParaRPr sz="1500">
              <a:latin typeface="Verdana"/>
              <a:cs typeface="Verdana"/>
            </a:endParaRPr>
          </a:p>
          <a:p>
            <a:pPr marL="12700" marR="112154">
              <a:lnSpc>
                <a:spcPts val="1822"/>
              </a:lnSpc>
            </a:pP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 com</a:t>
            </a:r>
            <a:r>
              <a:rPr sz="1500" spc="4" dirty="0" smtClean="0">
                <a:latin typeface="Verdana"/>
                <a:cs typeface="Verdana"/>
              </a:rPr>
              <a:t>p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t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dad</a:t>
            </a:r>
            <a:r>
              <a:rPr sz="1500" spc="4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con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ct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vidad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os</a:t>
            </a:r>
            <a:r>
              <a:rPr sz="1500" spc="3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pa</a:t>
            </a:r>
            <a:r>
              <a:rPr sz="1500" spc="-14" dirty="0" smtClean="0">
                <a:latin typeface="Verdana"/>
                <a:cs typeface="Verdana"/>
              </a:rPr>
              <a:t>í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</a:t>
            </a:r>
            <a:r>
              <a:rPr sz="1500" spc="34" dirty="0" smtClean="0">
                <a:latin typeface="Verdana"/>
                <a:cs typeface="Verdana"/>
              </a:rPr>
              <a:t> 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4" dirty="0" smtClean="0">
                <a:latin typeface="Verdana"/>
                <a:cs typeface="Verdana"/>
              </a:rPr>
              <a:t>m</a:t>
            </a:r>
            <a:r>
              <a:rPr sz="1500" spc="0" dirty="0" smtClean="0">
                <a:latin typeface="Verdana"/>
                <a:cs typeface="Verdana"/>
              </a:rPr>
              <a:t>bros</a:t>
            </a:r>
            <a:r>
              <a:rPr sz="1500" spc="1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 g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r </a:t>
            </a:r>
            <a:r>
              <a:rPr sz="1500" spc="-4" dirty="0" smtClean="0">
                <a:latin typeface="Verdana"/>
                <a:cs typeface="Verdana"/>
              </a:rPr>
              <a:t>u</a:t>
            </a:r>
            <a:r>
              <a:rPr sz="1500" spc="0" dirty="0" smtClean="0">
                <a:latin typeface="Verdana"/>
                <a:cs typeface="Verdana"/>
              </a:rPr>
              <a:t>na </a:t>
            </a:r>
            <a:endParaRPr sz="1500">
              <a:latin typeface="Verdana"/>
              <a:cs typeface="Verdana"/>
            </a:endParaRPr>
          </a:p>
          <a:p>
            <a:pPr marL="12700" marR="112154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p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at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forma de ac</a:t>
            </a:r>
            <a:r>
              <a:rPr sz="1500" spc="-4" dirty="0" smtClean="0">
                <a:latin typeface="Verdana"/>
                <a:cs typeface="Verdana"/>
              </a:rPr>
              <a:t>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que p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rm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ta</a:t>
            </a:r>
            <a:r>
              <a:rPr sz="1500" spc="1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y</a:t>
            </a:r>
            <a:r>
              <a:rPr sz="1500" spc="-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fac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l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te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l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sa</a:t>
            </a:r>
            <a:r>
              <a:rPr sz="1500" spc="-4" dirty="0" smtClean="0">
                <a:latin typeface="Verdana"/>
                <a:cs typeface="Verdana"/>
              </a:rPr>
              <a:t>r</a:t>
            </a:r>
            <a:r>
              <a:rPr sz="1500" spc="0" dirty="0" smtClean="0">
                <a:latin typeface="Verdana"/>
                <a:cs typeface="Verdana"/>
              </a:rPr>
              <a:t>ro</a:t>
            </a:r>
            <a:r>
              <a:rPr sz="1500" spc="-19" dirty="0" smtClean="0">
                <a:latin typeface="Verdana"/>
                <a:cs typeface="Verdana"/>
              </a:rPr>
              <a:t>l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o</a:t>
            </a:r>
            <a:r>
              <a:rPr sz="1500" spc="4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pot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nc</a:t>
            </a:r>
            <a:r>
              <a:rPr sz="1500" spc="-19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al</a:t>
            </a:r>
            <a:r>
              <a:rPr sz="1500" spc="24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de </a:t>
            </a:r>
            <a:r>
              <a:rPr sz="1500" spc="-14" dirty="0" smtClean="0">
                <a:latin typeface="Verdana"/>
                <a:cs typeface="Verdana"/>
              </a:rPr>
              <a:t>l</a:t>
            </a:r>
            <a:r>
              <a:rPr sz="1500" spc="0" dirty="0" smtClean="0">
                <a:latin typeface="Verdana"/>
                <a:cs typeface="Verdana"/>
              </a:rPr>
              <a:t>a</a:t>
            </a:r>
            <a:r>
              <a:rPr sz="1500" spc="9" dirty="0" smtClean="0">
                <a:latin typeface="Verdana"/>
                <a:cs typeface="Verdana"/>
              </a:rPr>
              <a:t> </a:t>
            </a:r>
            <a:r>
              <a:rPr sz="1500" spc="0" dirty="0" smtClean="0">
                <a:latin typeface="Verdana"/>
                <a:cs typeface="Verdana"/>
              </a:rPr>
              <a:t>r</a:t>
            </a:r>
            <a:r>
              <a:rPr sz="1500" spc="-9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g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ón </a:t>
            </a:r>
            <a:endParaRPr sz="1500">
              <a:latin typeface="Verdana"/>
              <a:cs typeface="Verdana"/>
            </a:endParaRPr>
          </a:p>
          <a:p>
            <a:pPr marL="12700" marR="112154">
              <a:lnSpc>
                <a:spcPts val="1822"/>
              </a:lnSpc>
            </a:pPr>
            <a:r>
              <a:rPr sz="1500" spc="0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</a:t>
            </a:r>
            <a:r>
              <a:rPr sz="1500" spc="0" dirty="0" smtClean="0">
                <a:latin typeface="Verdana"/>
                <a:cs typeface="Verdana"/>
              </a:rPr>
              <a:t>so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m</a:t>
            </a:r>
            <a:r>
              <a:rPr sz="1500" spc="-4" dirty="0" smtClean="0">
                <a:latin typeface="Verdana"/>
                <a:cs typeface="Verdana"/>
              </a:rPr>
              <a:t>er</a:t>
            </a:r>
            <a:r>
              <a:rPr sz="1500" spc="-14" dirty="0" smtClean="0">
                <a:latin typeface="Verdana"/>
                <a:cs typeface="Verdana"/>
              </a:rPr>
              <a:t>i</a:t>
            </a:r>
            <a:r>
              <a:rPr sz="1500" spc="0" dirty="0" smtClean="0">
                <a:latin typeface="Verdana"/>
                <a:cs typeface="Verdana"/>
              </a:rPr>
              <a:t>c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n</a:t>
            </a:r>
            <a:r>
              <a:rPr sz="1500" spc="-4" dirty="0" smtClean="0">
                <a:latin typeface="Verdana"/>
                <a:cs typeface="Verdana"/>
              </a:rPr>
              <a:t>a</a:t>
            </a:r>
            <a:r>
              <a:rPr sz="1500" spc="0" dirty="0" smtClean="0"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1654824"/>
            <a:ext cx="1326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sz="12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2569605"/>
            <a:ext cx="1326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sz="12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3850019"/>
            <a:ext cx="1326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sz="12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66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1110" y="683821"/>
            <a:ext cx="744459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El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44197" y="683821"/>
            <a:ext cx="2540437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7950" b="1" spc="44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7950" b="1" spc="-8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7950" b="1" spc="-13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y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ecto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17870" y="683821"/>
            <a:ext cx="3765608" cy="699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05"/>
              </a:lnSpc>
              <a:spcBef>
                <a:spcPts val="265"/>
              </a:spcBef>
            </a:pP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Mesoam</a:t>
            </a:r>
            <a:r>
              <a:rPr sz="7950" b="1" spc="9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é</a:t>
            </a:r>
            <a:r>
              <a:rPr sz="7950" b="1" spc="0" baseline="1093" dirty="0" smtClean="0">
                <a:solidFill>
                  <a:srgbClr val="171B73"/>
                </a:solidFill>
                <a:latin typeface="Times New Roman"/>
                <a:cs typeface="Times New Roman"/>
              </a:rPr>
              <a:t>rica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100" y="1608311"/>
            <a:ext cx="7593335" cy="673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7019" indent="-274319">
              <a:lnSpc>
                <a:spcPts val="3159"/>
              </a:lnSpc>
              <a:spcBef>
                <a:spcPts val="190"/>
              </a:spcBef>
              <a:tabLst>
                <a:tab pos="279400" algn="l"/>
              </a:tabLst>
            </a:pPr>
            <a:r>
              <a:rPr sz="205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r>
              <a:rPr sz="2050" dirty="0" smtClean="0">
                <a:solidFill>
                  <a:srgbClr val="DFB601"/>
                </a:solidFill>
                <a:latin typeface="Times New Roman"/>
                <a:cs typeface="Times New Roman"/>
              </a:rPr>
              <a:t>	</a:t>
            </a:r>
            <a:r>
              <a:rPr sz="2600" spc="0" dirty="0" smtClean="0">
                <a:latin typeface="Verdana"/>
                <a:cs typeface="Verdana"/>
              </a:rPr>
              <a:t>El</a:t>
            </a:r>
            <a:r>
              <a:rPr sz="2600" spc="-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Pr</a:t>
            </a:r>
            <a:r>
              <a:rPr sz="2600" spc="9" dirty="0" smtClean="0">
                <a:latin typeface="Verdana"/>
                <a:cs typeface="Verdana"/>
              </a:rPr>
              <a:t>o</a:t>
            </a:r>
            <a:r>
              <a:rPr sz="2600" spc="0" dirty="0" smtClean="0">
                <a:latin typeface="Verdana"/>
                <a:cs typeface="Verdana"/>
              </a:rPr>
              <a:t>y</a:t>
            </a:r>
            <a:r>
              <a:rPr sz="2600" spc="-9" dirty="0" smtClean="0">
                <a:latin typeface="Verdana"/>
                <a:cs typeface="Verdana"/>
              </a:rPr>
              <a:t>e</a:t>
            </a:r>
            <a:r>
              <a:rPr sz="2600" spc="0" dirty="0" smtClean="0">
                <a:latin typeface="Verdana"/>
                <a:cs typeface="Verdana"/>
              </a:rPr>
              <a:t>cto</a:t>
            </a:r>
            <a:r>
              <a:rPr sz="2600" spc="-2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Mesoam</a:t>
            </a:r>
            <a:r>
              <a:rPr sz="2600" spc="-4" dirty="0" smtClean="0">
                <a:latin typeface="Verdana"/>
                <a:cs typeface="Verdana"/>
              </a:rPr>
              <a:t>é</a:t>
            </a:r>
            <a:r>
              <a:rPr sz="2600" spc="0" dirty="0" smtClean="0">
                <a:latin typeface="Verdana"/>
                <a:cs typeface="Verdana"/>
              </a:rPr>
              <a:t>r</a:t>
            </a:r>
            <a:r>
              <a:rPr sz="2600" spc="4" dirty="0" smtClean="0">
                <a:latin typeface="Verdana"/>
                <a:cs typeface="Verdana"/>
              </a:rPr>
              <a:t>i</a:t>
            </a:r>
            <a:r>
              <a:rPr sz="2600" spc="0" dirty="0" smtClean="0">
                <a:latin typeface="Verdana"/>
                <a:cs typeface="Verdana"/>
              </a:rPr>
              <a:t>ca</a:t>
            </a:r>
            <a:r>
              <a:rPr sz="2600" spc="-50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se suste</a:t>
            </a:r>
            <a:r>
              <a:rPr sz="2600" spc="-4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ta</a:t>
            </a:r>
            <a:r>
              <a:rPr sz="2600" spc="-9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en </a:t>
            </a:r>
            <a:r>
              <a:rPr sz="2600" spc="9" dirty="0" smtClean="0">
                <a:latin typeface="Verdana"/>
                <a:cs typeface="Verdana"/>
              </a:rPr>
              <a:t>l</a:t>
            </a:r>
            <a:r>
              <a:rPr sz="2600" spc="0" dirty="0" smtClean="0">
                <a:latin typeface="Verdana"/>
                <a:cs typeface="Verdana"/>
              </a:rPr>
              <a:t>os </a:t>
            </a:r>
            <a:endParaRPr sz="2600">
              <a:latin typeface="Verdana"/>
              <a:cs typeface="Verdana"/>
            </a:endParaRPr>
          </a:p>
          <a:p>
            <a:pPr marL="287019">
              <a:lnSpc>
                <a:spcPts val="3159"/>
              </a:lnSpc>
              <a:tabLst>
                <a:tab pos="279400" algn="l"/>
              </a:tabLst>
            </a:pPr>
            <a:r>
              <a:rPr sz="2600" spc="0" dirty="0" smtClean="0">
                <a:latin typeface="Verdana"/>
                <a:cs typeface="Verdana"/>
              </a:rPr>
              <a:t>siguientes</a:t>
            </a:r>
            <a:r>
              <a:rPr sz="2600" spc="-2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cinco</a:t>
            </a:r>
            <a:r>
              <a:rPr sz="2600" spc="-14" dirty="0" smtClean="0">
                <a:latin typeface="Verdana"/>
                <a:cs typeface="Verdana"/>
              </a:rPr>
              <a:t> </a:t>
            </a:r>
            <a:r>
              <a:rPr sz="2600" spc="0" dirty="0" smtClean="0">
                <a:latin typeface="Verdana"/>
                <a:cs typeface="Verdana"/>
              </a:rPr>
              <a:t>eleme</a:t>
            </a:r>
            <a:r>
              <a:rPr sz="2600" spc="-9" dirty="0" smtClean="0">
                <a:latin typeface="Verdana"/>
                <a:cs typeface="Verdana"/>
              </a:rPr>
              <a:t>n</a:t>
            </a:r>
            <a:r>
              <a:rPr sz="2600" spc="0" dirty="0" smtClean="0">
                <a:latin typeface="Verdana"/>
                <a:cs typeface="Verdana"/>
              </a:rPr>
              <a:t>t</a:t>
            </a:r>
            <a:r>
              <a:rPr sz="2600" spc="9" dirty="0" smtClean="0">
                <a:latin typeface="Verdana"/>
                <a:cs typeface="Verdana"/>
              </a:rPr>
              <a:t>o</a:t>
            </a:r>
            <a:r>
              <a:rPr sz="2600" spc="0" dirty="0" smtClean="0">
                <a:latin typeface="Verdana"/>
                <a:cs typeface="Verdana"/>
              </a:rPr>
              <a:t>s: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9476" y="2247547"/>
            <a:ext cx="7398800" cy="3450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4397">
              <a:lnSpc>
                <a:spcPts val="2430"/>
              </a:lnSpc>
              <a:spcBef>
                <a:spcPts val="170"/>
              </a:spcBef>
            </a:pP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á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9" dirty="0" smtClean="0">
                <a:latin typeface="Verdana"/>
                <a:cs typeface="Verdana"/>
              </a:rPr>
              <a:t>g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</a:t>
            </a:r>
            <a:r>
              <a:rPr sz="2000" spc="-9" dirty="0" smtClean="0">
                <a:latin typeface="Verdana"/>
                <a:cs typeface="Verdana"/>
              </a:rPr>
              <a:t>olí</a:t>
            </a:r>
            <a:r>
              <a:rPr sz="2000" spc="0" dirty="0" smtClean="0">
                <a:latin typeface="Verdana"/>
                <a:cs typeface="Verdana"/>
              </a:rPr>
              <a:t>t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:</a:t>
            </a:r>
            <a:r>
              <a:rPr sz="2000" spc="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nst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tuye</a:t>
            </a:r>
            <a:r>
              <a:rPr sz="2000" spc="-4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un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fo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to 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, d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nde </a:t>
            </a:r>
            <a:endParaRPr sz="2000">
              <a:latin typeface="Verdana"/>
              <a:cs typeface="Verdana"/>
            </a:endParaRPr>
          </a:p>
          <a:p>
            <a:pPr marL="12700" marR="254397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se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ú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os m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ndata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 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sar </a:t>
            </a:r>
            <a:r>
              <a:rPr sz="2000" spc="-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dad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 </a:t>
            </a:r>
            <a:endParaRPr sz="2000">
              <a:latin typeface="Verdana"/>
              <a:cs typeface="Verdana"/>
            </a:endParaRPr>
          </a:p>
          <a:p>
            <a:pPr marL="12700" marR="254397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g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s.</a:t>
            </a:r>
            <a:endParaRPr sz="2000">
              <a:latin typeface="Verdana"/>
              <a:cs typeface="Verdana"/>
            </a:endParaRPr>
          </a:p>
          <a:p>
            <a:pPr marL="12700" marR="11918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Integ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4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g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:</a:t>
            </a:r>
            <a:r>
              <a:rPr sz="2000" spc="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busca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g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ne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ar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yor </a:t>
            </a:r>
            <a:endParaRPr sz="2000">
              <a:latin typeface="Verdana"/>
              <a:cs typeface="Verdana"/>
            </a:endParaRPr>
          </a:p>
          <a:p>
            <a:pPr marL="12700" marR="119180">
              <a:lnSpc>
                <a:spcPts val="2430"/>
              </a:lnSpc>
            </a:pP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nter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cc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co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p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og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ar </a:t>
            </a:r>
            <a:r>
              <a:rPr sz="2000" spc="-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c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nverg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ncia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</a:t>
            </a:r>
            <a:endParaRPr sz="2000">
              <a:latin typeface="Verdana"/>
              <a:cs typeface="Verdana"/>
            </a:endParaRPr>
          </a:p>
          <a:p>
            <a:pPr marL="12700" marR="119180">
              <a:lnSpc>
                <a:spcPts val="2430"/>
              </a:lnSpc>
            </a:pP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cono</a:t>
            </a:r>
            <a:r>
              <a:rPr sz="2000" spc="-9" dirty="0" smtClean="0">
                <a:latin typeface="Verdana"/>
                <a:cs typeface="Verdana"/>
              </a:rPr>
              <a:t>mí</a:t>
            </a:r>
            <a:r>
              <a:rPr sz="2000" spc="0" dirty="0" smtClean="0">
                <a:latin typeface="Verdana"/>
                <a:cs typeface="Verdana"/>
              </a:rPr>
              <a:t>as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l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s 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rv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os p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ra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des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h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no. </a:t>
            </a:r>
            <a:endParaRPr sz="2000">
              <a:latin typeface="Verdana"/>
              <a:cs typeface="Verdana"/>
            </a:endParaRPr>
          </a:p>
          <a:p>
            <a:pPr marL="12700" marR="11918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Esp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zac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ón: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14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ueve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oy</a:t>
            </a:r>
            <a:r>
              <a:rPr sz="2000" spc="-1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ctos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sp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14" dirty="0" smtClean="0">
                <a:latin typeface="Verdana"/>
                <a:cs typeface="Verdana"/>
              </a:rPr>
              <a:t>í</a:t>
            </a:r>
            <a:r>
              <a:rPr sz="2000" spc="0" dirty="0" smtClean="0">
                <a:latin typeface="Verdana"/>
                <a:cs typeface="Verdana"/>
              </a:rPr>
              <a:t>f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</a:t>
            </a:r>
            <a:endParaRPr sz="2000">
              <a:latin typeface="Verdana"/>
              <a:cs typeface="Verdana"/>
            </a:endParaRPr>
          </a:p>
          <a:p>
            <a:pPr marL="12700" marR="11918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cance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g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12700" marR="249897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G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st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cursos: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fac</a:t>
            </a:r>
            <a:r>
              <a:rPr sz="2000" spc="-9" dirty="0" smtClean="0">
                <a:latin typeface="Verdana"/>
                <a:cs typeface="Verdana"/>
              </a:rPr>
              <a:t>ili</a:t>
            </a:r>
            <a:r>
              <a:rPr sz="2000" spc="0" dirty="0" smtClean="0">
                <a:latin typeface="Verdana"/>
                <a:cs typeface="Verdana"/>
              </a:rPr>
              <a:t>ta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tracc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cursos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</a:t>
            </a:r>
            <a:endParaRPr sz="2000">
              <a:latin typeface="Verdana"/>
              <a:cs typeface="Verdana"/>
            </a:endParaRPr>
          </a:p>
          <a:p>
            <a:pPr marL="12700" marR="249897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co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p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nternac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onal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b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nca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mu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t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at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endParaRPr sz="2000">
              <a:latin typeface="Verdana"/>
              <a:cs typeface="Verdana"/>
            </a:endParaRPr>
          </a:p>
          <a:p>
            <a:pPr marL="12700" marR="249897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-9" dirty="0" smtClean="0">
                <a:latin typeface="Verdana"/>
                <a:cs typeface="Verdana"/>
              </a:rPr>
              <a:t>ll</a:t>
            </a:r>
            <a:r>
              <a:rPr sz="2000" spc="0" dirty="0" smtClean="0">
                <a:latin typeface="Verdana"/>
                <a:cs typeface="Verdana"/>
              </a:rPr>
              <a:t>ar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yect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tar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os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g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 </a:t>
            </a:r>
            <a:endParaRPr sz="2000">
              <a:latin typeface="Verdana"/>
              <a:cs typeface="Verdana"/>
            </a:endParaRPr>
          </a:p>
          <a:p>
            <a:pPr marL="12700" marR="249897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so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cana.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1930"/>
              </a:lnSpc>
            </a:pPr>
            <a:r>
              <a:rPr sz="3000" spc="-4" baseline="-1371" dirty="0" smtClean="0">
                <a:latin typeface="Verdana"/>
                <a:cs typeface="Verdana"/>
              </a:rPr>
              <a:t>B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nes</a:t>
            </a:r>
            <a:r>
              <a:rPr sz="3000" spc="-25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púb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c</a:t>
            </a:r>
            <a:r>
              <a:rPr sz="3000" spc="-9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s r</a:t>
            </a:r>
            <a:r>
              <a:rPr sz="3000" spc="-9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g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on</a:t>
            </a:r>
            <a:r>
              <a:rPr sz="3000" spc="-9" baseline="-1371" dirty="0" smtClean="0">
                <a:latin typeface="Verdana"/>
                <a:cs typeface="Verdana"/>
              </a:rPr>
              <a:t>al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s: pr</a:t>
            </a:r>
            <a:r>
              <a:rPr sz="3000" spc="-9" baseline="-1371" dirty="0" smtClean="0">
                <a:latin typeface="Verdana"/>
                <a:cs typeface="Verdana"/>
              </a:rPr>
              <a:t>o</a:t>
            </a:r>
            <a:r>
              <a:rPr sz="3000" spc="0" baseline="-1371" dirty="0" smtClean="0">
                <a:latin typeface="Verdana"/>
                <a:cs typeface="Verdana"/>
              </a:rPr>
              <a:t>p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c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a </a:t>
            </a:r>
            <a:r>
              <a:rPr sz="3000" spc="-14" baseline="-1371" dirty="0" smtClean="0">
                <a:latin typeface="Verdana"/>
                <a:cs typeface="Verdana"/>
              </a:rPr>
              <a:t>l</a:t>
            </a:r>
            <a:r>
              <a:rPr sz="3000" spc="0" baseline="-1371" dirty="0" smtClean="0">
                <a:latin typeface="Verdana"/>
                <a:cs typeface="Verdana"/>
              </a:rPr>
              <a:t>a c</a:t>
            </a:r>
            <a:r>
              <a:rPr sz="3000" spc="-9" baseline="-1371" dirty="0" smtClean="0">
                <a:latin typeface="Verdana"/>
                <a:cs typeface="Verdana"/>
              </a:rPr>
              <a:t>r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a</a:t>
            </a:r>
            <a:r>
              <a:rPr sz="3000" spc="-4" baseline="-1371" dirty="0" smtClean="0">
                <a:latin typeface="Verdana"/>
                <a:cs typeface="Verdana"/>
              </a:rPr>
              <a:t>c</a:t>
            </a:r>
            <a:r>
              <a:rPr sz="3000" spc="-9" baseline="-1371" dirty="0" smtClean="0">
                <a:latin typeface="Verdana"/>
                <a:cs typeface="Verdana"/>
              </a:rPr>
              <a:t>i</a:t>
            </a:r>
            <a:r>
              <a:rPr sz="3000" spc="0" baseline="-1371" dirty="0" smtClean="0">
                <a:latin typeface="Verdana"/>
                <a:cs typeface="Verdana"/>
              </a:rPr>
              <a:t>ón</a:t>
            </a:r>
            <a:r>
              <a:rPr sz="3000" spc="-1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de</a:t>
            </a:r>
            <a:r>
              <a:rPr sz="3000" spc="9" baseline="-1371" dirty="0" smtClean="0">
                <a:latin typeface="Verdana"/>
                <a:cs typeface="Verdana"/>
              </a:rPr>
              <a:t> </a:t>
            </a:r>
            <a:r>
              <a:rPr sz="3000" spc="0" baseline="-1371" dirty="0" smtClean="0">
                <a:latin typeface="Verdana"/>
                <a:cs typeface="Verdana"/>
              </a:rPr>
              <a:t>b</a:t>
            </a:r>
            <a:r>
              <a:rPr sz="3000" spc="-14" baseline="-1371" dirty="0" smtClean="0">
                <a:latin typeface="Verdana"/>
                <a:cs typeface="Verdana"/>
              </a:rPr>
              <a:t>i</a:t>
            </a:r>
            <a:r>
              <a:rPr sz="3000" spc="-4" baseline="-1371" dirty="0" smtClean="0">
                <a:latin typeface="Verdana"/>
                <a:cs typeface="Verdana"/>
              </a:rPr>
              <a:t>e</a:t>
            </a:r>
            <a:r>
              <a:rPr sz="3000" spc="0" baseline="-1371" dirty="0" smtClean="0">
                <a:latin typeface="Verdana"/>
                <a:cs typeface="Verdana"/>
              </a:rPr>
              <a:t>nes</a:t>
            </a:r>
            <a:endParaRPr sz="2000">
              <a:latin typeface="Verdana"/>
              <a:cs typeface="Verdana"/>
            </a:endParaRPr>
          </a:p>
          <a:p>
            <a:pPr marL="12700" marR="38221">
              <a:lnSpc>
                <a:spcPts val="2000"/>
              </a:lnSpc>
              <a:spcBef>
                <a:spcPts val="3"/>
              </a:spcBef>
            </a:pPr>
            <a:r>
              <a:rPr sz="2000" spc="0" dirty="0" smtClean="0">
                <a:latin typeface="Verdana"/>
                <a:cs typeface="Verdana"/>
              </a:rPr>
              <a:t>que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g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ne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an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nef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a 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g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0876" y="2254512"/>
            <a:ext cx="155609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20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876" y="2986276"/>
            <a:ext cx="1554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20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876" y="3717806"/>
            <a:ext cx="155609" cy="7678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20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2000">
              <a:latin typeface="Wingdings"/>
              <a:cs typeface="Wingdings"/>
            </a:endParaRPr>
          </a:p>
          <a:p>
            <a:pPr marL="12700" marR="155">
              <a:lnSpc>
                <a:spcPct val="92488"/>
              </a:lnSpc>
              <a:spcBef>
                <a:spcPts val="1514"/>
              </a:spcBef>
            </a:pPr>
            <a:r>
              <a:rPr sz="20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876" y="5180846"/>
            <a:ext cx="155609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2000" spc="0" dirty="0" smtClean="0">
                <a:solidFill>
                  <a:srgbClr val="C67C00"/>
                </a:solidFill>
                <a:latin typeface="Wingdings"/>
                <a:cs typeface="Wingdings"/>
              </a:rPr>
              <a:t>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67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025" y="304888"/>
            <a:ext cx="8313420" cy="58604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68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5030" y="316318"/>
            <a:ext cx="8323453" cy="5848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0862" y="6392579"/>
            <a:ext cx="2058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69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858320"/>
            <a:ext cx="7633961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Ce</a:t>
            </a:r>
            <a:r>
              <a:rPr sz="4000" b="1" spc="-9" dirty="0" smtClean="0">
                <a:solidFill>
                  <a:srgbClr val="171B73"/>
                </a:solidFill>
                <a:latin typeface="Times New Roman"/>
                <a:cs typeface="Times New Roman"/>
              </a:rPr>
              <a:t>n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t</a:t>
            </a:r>
            <a:r>
              <a:rPr sz="4000" b="1" spc="36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4000" b="1" spc="-27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América</a:t>
            </a:r>
            <a:r>
              <a:rPr sz="4000" b="1" spc="49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en</a:t>
            </a:r>
            <a:r>
              <a:rPr sz="4000" b="1" spc="-15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r>
              <a:rPr sz="4000" b="1" spc="-159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años</a:t>
            </a:r>
            <a:r>
              <a:rPr sz="4000" b="1" spc="-258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4000" b="1" spc="39" dirty="0" smtClean="0">
                <a:solidFill>
                  <a:srgbClr val="171B73"/>
                </a:solidFill>
                <a:latin typeface="Times New Roman"/>
                <a:cs typeface="Times New Roman"/>
              </a:rPr>
              <a:t>c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he</a:t>
            </a:r>
            <a:r>
              <a:rPr sz="4000" b="1" spc="-9" dirty="0" smtClean="0">
                <a:solidFill>
                  <a:srgbClr val="171B73"/>
                </a:solidFill>
                <a:latin typeface="Times New Roman"/>
                <a:cs typeface="Times New Roman"/>
              </a:rPr>
              <a:t>n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ta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7419" y="1613434"/>
            <a:ext cx="7675978" cy="47786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3474">
              <a:lnSpc>
                <a:spcPts val="2430"/>
              </a:lnSpc>
              <a:spcBef>
                <a:spcPts val="170"/>
              </a:spcBef>
            </a:pPr>
            <a:r>
              <a:rPr sz="2000" spc="0" dirty="0" smtClean="0">
                <a:latin typeface="Verdana"/>
                <a:cs typeface="Verdana"/>
              </a:rPr>
              <a:t>Esa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dad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xp</a:t>
            </a:r>
            <a:r>
              <a:rPr sz="2000" spc="-9" dirty="0" smtClean="0">
                <a:latin typeface="Verdana"/>
                <a:cs typeface="Verdana"/>
              </a:rPr>
              <a:t>li</a:t>
            </a:r>
            <a:r>
              <a:rPr sz="2000" spc="0" dirty="0" smtClean="0">
                <a:latin typeface="Verdana"/>
                <a:cs typeface="Verdana"/>
              </a:rPr>
              <a:t>ca, por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qué, 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spués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 tr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0" dirty="0" smtClean="0">
                <a:latin typeface="Verdana"/>
                <a:cs typeface="Verdana"/>
              </a:rPr>
              <a:t>fo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endParaRPr sz="2000">
              <a:latin typeface="Verdana"/>
              <a:cs typeface="Verdana"/>
            </a:endParaRPr>
          </a:p>
          <a:p>
            <a:pPr marL="12700" marR="63474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vo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uci</a:t>
            </a:r>
            <a:r>
              <a:rPr sz="2000" spc="-9" dirty="0" smtClean="0">
                <a:latin typeface="Verdana"/>
                <a:cs typeface="Verdana"/>
              </a:rPr>
              <a:t>ó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cubana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(195</a:t>
            </a:r>
            <a:r>
              <a:rPr sz="2000" spc="-4" dirty="0" smtClean="0">
                <a:latin typeface="Verdana"/>
                <a:cs typeface="Verdana"/>
              </a:rPr>
              <a:t>9</a:t>
            </a:r>
            <a:r>
              <a:rPr sz="2000" spc="0" dirty="0" smtClean="0">
                <a:latin typeface="Verdana"/>
                <a:cs typeface="Verdana"/>
              </a:rPr>
              <a:t>)</a:t>
            </a:r>
            <a:r>
              <a:rPr sz="2000" spc="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surg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grupos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gue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ill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s,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</a:t>
            </a:r>
            <a:endParaRPr sz="2000">
              <a:latin typeface="Verdana"/>
              <a:cs typeface="Verdana"/>
            </a:endParaRPr>
          </a:p>
          <a:p>
            <a:pPr marL="12700" marR="63474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9" dirty="0" smtClean="0">
                <a:latin typeface="Verdana"/>
                <a:cs typeface="Verdana"/>
              </a:rPr>
              <a:t>ri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ntac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-4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uni</a:t>
            </a:r>
            <a:r>
              <a:rPr sz="2000" spc="-9" dirty="0" smtClean="0">
                <a:latin typeface="Verdana"/>
                <a:cs typeface="Verdana"/>
              </a:rPr>
              <a:t>s</a:t>
            </a:r>
            <a:r>
              <a:rPr sz="2000" spc="0" dirty="0" smtClean="0">
                <a:latin typeface="Verdana"/>
                <a:cs typeface="Verdana"/>
              </a:rPr>
              <a:t>ta,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 Centro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-4" dirty="0" smtClean="0">
                <a:latin typeface="Verdana"/>
                <a:cs typeface="Verdana"/>
              </a:rPr>
              <a:t>é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, y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-4" dirty="0" smtClean="0">
                <a:latin typeface="Verdana"/>
                <a:cs typeface="Verdana"/>
              </a:rPr>
              <a:t>g</a:t>
            </a:r>
            <a:r>
              <a:rPr sz="2000" spc="0" dirty="0" smtClean="0">
                <a:latin typeface="Verdana"/>
                <a:cs typeface="Verdana"/>
              </a:rPr>
              <a:t>ue</a:t>
            </a:r>
            <a:r>
              <a:rPr sz="2000" spc="-9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ra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</a:t>
            </a:r>
            <a:endParaRPr sz="2000">
              <a:latin typeface="Verdana"/>
              <a:cs typeface="Verdana"/>
            </a:endParaRPr>
          </a:p>
          <a:p>
            <a:pPr marL="12700" marR="63474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gue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ill</a:t>
            </a:r>
            <a:r>
              <a:rPr sz="2000" spc="0" dirty="0" smtClean="0">
                <a:latin typeface="Verdana"/>
                <a:cs typeface="Verdana"/>
              </a:rPr>
              <a:t>as, sob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e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todo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Gu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te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a,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El S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vad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y </a:t>
            </a:r>
            <a:endParaRPr sz="2000">
              <a:latin typeface="Verdana"/>
              <a:cs typeface="Verdana"/>
            </a:endParaRPr>
          </a:p>
          <a:p>
            <a:pPr marL="12700" marR="63474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agua.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Es</a:t>
            </a:r>
            <a:r>
              <a:rPr sz="2000" spc="4" dirty="0" smtClean="0">
                <a:latin typeface="Verdana"/>
                <a:cs typeface="Verdana"/>
              </a:rPr>
              <a:t>t</a:t>
            </a:r>
            <a:r>
              <a:rPr sz="2000" spc="0" dirty="0" smtClean="0">
                <a:latin typeface="Verdana"/>
                <a:cs typeface="Verdana"/>
              </a:rPr>
              <a:t>os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ntos</a:t>
            </a:r>
            <a:r>
              <a:rPr sz="2000" spc="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vo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uci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nar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os </a:t>
            </a:r>
            <a:endParaRPr sz="2000">
              <a:latin typeface="Verdana"/>
              <a:cs typeface="Verdana"/>
            </a:endParaRPr>
          </a:p>
          <a:p>
            <a:pPr marL="12700" marR="63474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ntar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4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f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0" dirty="0" smtClean="0">
                <a:latin typeface="Verdana"/>
                <a:cs typeface="Verdana"/>
              </a:rPr>
              <a:t>ndo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scontento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popu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, que </a:t>
            </a:r>
            <a:endParaRPr sz="2000">
              <a:latin typeface="Verdana"/>
              <a:cs typeface="Verdana"/>
            </a:endParaRPr>
          </a:p>
          <a:p>
            <a:pPr marL="12700" marR="63474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buscaba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j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c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nd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v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da de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p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ón; por </a:t>
            </a:r>
            <a:endParaRPr sz="2000">
              <a:latin typeface="Verdana"/>
              <a:cs typeface="Verdana"/>
            </a:endParaRPr>
          </a:p>
          <a:p>
            <a:pPr marL="12700" marR="63474">
              <a:lnSpc>
                <a:spcPts val="2430"/>
              </a:lnSpc>
            </a:pP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-9" dirty="0" smtClean="0">
                <a:latin typeface="Verdana"/>
                <a:cs typeface="Verdana"/>
              </a:rPr>
              <a:t>ll</a:t>
            </a:r>
            <a:r>
              <a:rPr sz="2000" spc="0" dirty="0" smtClean="0">
                <a:latin typeface="Verdana"/>
                <a:cs typeface="Verdana"/>
              </a:rPr>
              <a:t>o,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n, al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nos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su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tapa</a:t>
            </a:r>
            <a:r>
              <a:rPr sz="2000" spc="14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nic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, el ap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yo de </a:t>
            </a:r>
            <a:endParaRPr sz="2000">
              <a:latin typeface="Verdana"/>
              <a:cs typeface="Verdana"/>
            </a:endParaRPr>
          </a:p>
          <a:p>
            <a:pPr marL="12700" marR="63474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gr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te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</a:t>
            </a:r>
            <a:r>
              <a:rPr sz="2000" spc="-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s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dad c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9" dirty="0" smtClean="0">
                <a:latin typeface="Verdana"/>
                <a:cs typeface="Verdana"/>
              </a:rPr>
              <a:t>il</a:t>
            </a:r>
            <a:r>
              <a:rPr sz="2000" spc="0" dirty="0" smtClean="0">
                <a:latin typeface="Verdana"/>
                <a:cs typeface="Verdana"/>
              </a:rPr>
              <a:t>, en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sp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al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os 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ctor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 </a:t>
            </a:r>
            <a:endParaRPr sz="2000">
              <a:latin typeface="Verdana"/>
              <a:cs typeface="Verdana"/>
            </a:endParaRPr>
          </a:p>
          <a:p>
            <a:pPr marL="12700" marR="63474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á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pob</a:t>
            </a:r>
            <a:r>
              <a:rPr sz="2000" spc="-9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El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tr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0" dirty="0" smtClean="0">
                <a:latin typeface="Verdana"/>
                <a:cs typeface="Verdana"/>
              </a:rPr>
              <a:t>fo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a 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vo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uci</a:t>
            </a:r>
            <a:r>
              <a:rPr sz="2000" spc="-9" dirty="0" smtClean="0">
                <a:latin typeface="Verdana"/>
                <a:cs typeface="Verdana"/>
              </a:rPr>
              <a:t>ó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r>
              <a:rPr sz="2000" spc="-4" dirty="0" smtClean="0">
                <a:latin typeface="Verdana"/>
                <a:cs typeface="Verdana"/>
              </a:rPr>
              <a:t>s</a:t>
            </a:r>
            <a:r>
              <a:rPr sz="2000" spc="0" dirty="0" smtClean="0">
                <a:latin typeface="Verdana"/>
                <a:cs typeface="Verdana"/>
              </a:rPr>
              <a:t>and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nist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,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f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na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 de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os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tenta,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st</a:t>
            </a:r>
            <a:r>
              <a:rPr sz="2000" spc="-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mu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ó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os p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oc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sos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subvers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vos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 </a:t>
            </a:r>
            <a:r>
              <a:rPr sz="2000" spc="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vad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 y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Gu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te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4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y 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ta</a:t>
            </a:r>
            <a:r>
              <a:rPr sz="2000" spc="-9" dirty="0" smtClean="0">
                <a:latin typeface="Verdana"/>
                <a:cs typeface="Verdana"/>
              </a:rPr>
              <a:t>li</a:t>
            </a:r>
            <a:r>
              <a:rPr sz="2000" spc="0" dirty="0" smtClean="0">
                <a:latin typeface="Verdana"/>
                <a:cs typeface="Verdana"/>
              </a:rPr>
              <a:t>zó</a:t>
            </a:r>
            <a:r>
              <a:rPr sz="2000" spc="1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gue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ill</a:t>
            </a:r>
            <a:r>
              <a:rPr sz="2000" spc="0" dirty="0" smtClean="0">
                <a:latin typeface="Verdana"/>
                <a:cs typeface="Verdana"/>
              </a:rPr>
              <a:t>a. Poste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nte,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tras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surg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nto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de</a:t>
            </a:r>
            <a:r>
              <a:rPr sz="2000" spc="-9" dirty="0" smtClean="0">
                <a:latin typeface="Verdana"/>
                <a:cs typeface="Verdana"/>
              </a:rPr>
              <a:t> 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contra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nic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güens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,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tanto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H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nd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s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co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o</a:t>
            </a:r>
            <a:r>
              <a:rPr sz="2000" spc="-2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Costa 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se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v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nv</a:t>
            </a:r>
            <a:r>
              <a:rPr sz="2000" spc="4" dirty="0" smtClean="0">
                <a:latin typeface="Verdana"/>
                <a:cs typeface="Verdana"/>
              </a:rPr>
              <a:t>u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tas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confl</a:t>
            </a:r>
            <a:r>
              <a:rPr sz="2000" spc="-14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cto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gü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ns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,</a:t>
            </a:r>
            <a:r>
              <a:rPr sz="2000" spc="-4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pu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4" dirty="0" smtClean="0">
                <a:latin typeface="Verdana"/>
                <a:cs typeface="Verdana"/>
              </a:rPr>
              <a:t>dem</a:t>
            </a:r>
            <a:r>
              <a:rPr sz="2000" spc="0" dirty="0" smtClean="0">
                <a:latin typeface="Verdana"/>
                <a:cs typeface="Verdana"/>
              </a:rPr>
              <a:t>ás de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que sus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t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ri</a:t>
            </a:r>
            <a:r>
              <a:rPr sz="2000" spc="0" dirty="0" smtClean="0">
                <a:latin typeface="Verdana"/>
                <a:cs typeface="Verdana"/>
              </a:rPr>
              <a:t>to</a:t>
            </a:r>
            <a:r>
              <a:rPr sz="2000" spc="-9" dirty="0" smtClean="0">
                <a:latin typeface="Verdana"/>
                <a:cs typeface="Verdana"/>
              </a:rPr>
              <a:t>ri</a:t>
            </a:r>
            <a:r>
              <a:rPr sz="2000" spc="0" dirty="0" smtClean="0">
                <a:latin typeface="Verdana"/>
                <a:cs typeface="Verdana"/>
              </a:rPr>
              <a:t>os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fue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on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"ocupad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s"</a:t>
            </a:r>
            <a:r>
              <a:rPr sz="2000" spc="-5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por</a:t>
            </a:r>
            <a:r>
              <a:rPr sz="2000" spc="-14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contr</a:t>
            </a:r>
            <a:r>
              <a:rPr sz="2000" spc="-4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,</a:t>
            </a:r>
            <a:r>
              <a:rPr sz="2000" spc="-3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b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4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</a:t>
            </a:r>
            <a:r>
              <a:rPr sz="2000" spc="9" dirty="0" smtClean="0">
                <a:latin typeface="Verdana"/>
                <a:cs typeface="Verdana"/>
              </a:rPr>
              <a:t> </a:t>
            </a:r>
            <a:r>
              <a:rPr sz="2000" spc="-9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 </a:t>
            </a:r>
            <a:r>
              <a:rPr sz="2000" spc="14" dirty="0" smtClean="0">
                <a:latin typeface="Verdana"/>
                <a:cs typeface="Verdana"/>
              </a:rPr>
              <a:t>"</a:t>
            </a:r>
            <a:r>
              <a:rPr sz="2000" spc="0" dirty="0" smtClean="0">
                <a:latin typeface="Verdana"/>
                <a:cs typeface="Verdana"/>
              </a:rPr>
              <a:t>ayuda“</a:t>
            </a:r>
            <a:r>
              <a:rPr sz="2000" spc="-2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conó</a:t>
            </a:r>
            <a:r>
              <a:rPr sz="2000" spc="-9" dirty="0" smtClean="0">
                <a:latin typeface="Verdana"/>
                <a:cs typeface="Verdana"/>
              </a:rPr>
              <a:t>mi</a:t>
            </a:r>
            <a:r>
              <a:rPr sz="2000" spc="0" dirty="0" smtClean="0">
                <a:latin typeface="Verdana"/>
                <a:cs typeface="Verdana"/>
              </a:rPr>
              <a:t>ca 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430"/>
              </a:lnSpc>
            </a:pPr>
            <a:r>
              <a:rPr sz="2000" spc="0" dirty="0" smtClean="0">
                <a:latin typeface="Verdana"/>
                <a:cs typeface="Verdana"/>
              </a:rPr>
              <a:t>nort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m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cana</a:t>
            </a:r>
            <a:r>
              <a:rPr sz="2000" spc="-3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pa</a:t>
            </a:r>
            <a:r>
              <a:rPr sz="2000" spc="-4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9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ten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19" dirty="0" smtClean="0">
                <a:latin typeface="Verdana"/>
                <a:cs typeface="Verdana"/>
              </a:rPr>
              <a:t> </a:t>
            </a:r>
            <a:r>
              <a:rPr sz="2000" spc="-4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l</a:t>
            </a:r>
            <a:r>
              <a:rPr sz="2000" spc="-4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</a:t>
            </a:r>
            <a:r>
              <a:rPr sz="2000" spc="-4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u</a:t>
            </a:r>
            <a:r>
              <a:rPr sz="2000" spc="4" dirty="0" smtClean="0">
                <a:latin typeface="Verdana"/>
                <a:cs typeface="Verdana"/>
              </a:rPr>
              <a:t>n</a:t>
            </a:r>
            <a:r>
              <a:rPr sz="2000" spc="-9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sm</a:t>
            </a:r>
            <a:r>
              <a:rPr sz="2000" spc="-9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2280158" marR="33604">
              <a:lnSpc>
                <a:spcPct val="101277"/>
              </a:lnSpc>
              <a:spcBef>
                <a:spcPts val="1102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1661839"/>
            <a:ext cx="16809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14"/>
              </a:lnSpc>
              <a:spcBef>
                <a:spcPts val="85"/>
              </a:spcBef>
            </a:pPr>
            <a:r>
              <a:rPr sz="16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4100874"/>
            <a:ext cx="16809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14"/>
              </a:lnSpc>
              <a:spcBef>
                <a:spcPts val="85"/>
              </a:spcBef>
            </a:pPr>
            <a:r>
              <a:rPr sz="1600" spc="0" dirty="0" smtClean="0">
                <a:solidFill>
                  <a:srgbClr val="DFB601"/>
                </a:solidFill>
                <a:latin typeface="Wingdings"/>
                <a:cs typeface="Wingdings"/>
              </a:rPr>
              <a:t>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8129" y="6392579"/>
            <a:ext cx="98622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000" spc="-3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000" spc="9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1634" y="6392579"/>
            <a:ext cx="12479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7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648" y="461772"/>
            <a:ext cx="7914132" cy="6021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03983" y="626872"/>
            <a:ext cx="4318762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3983" y="626872"/>
            <a:ext cx="4318762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3983" y="626872"/>
            <a:ext cx="4318762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03983" y="626872"/>
            <a:ext cx="4318762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3983" y="626872"/>
            <a:ext cx="4318762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03983" y="626872"/>
            <a:ext cx="4318762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03983" y="626872"/>
            <a:ext cx="4318762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3983" y="626872"/>
            <a:ext cx="4318762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03983" y="626872"/>
            <a:ext cx="4318762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03983" y="626872"/>
            <a:ext cx="4318762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03983" y="626872"/>
            <a:ext cx="4318762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3983" y="626872"/>
            <a:ext cx="4318762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03983" y="626872"/>
            <a:ext cx="4318762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3983" y="626872"/>
            <a:ext cx="4318762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03983" y="626872"/>
            <a:ext cx="4318762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54760" y="1482471"/>
            <a:ext cx="6837095" cy="478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91603" y="2333752"/>
            <a:ext cx="5538685" cy="4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1603" y="2333752"/>
            <a:ext cx="5538685" cy="4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91603" y="2333752"/>
            <a:ext cx="5538685" cy="4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91603" y="2333752"/>
            <a:ext cx="5538685" cy="4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91603" y="2333752"/>
            <a:ext cx="5538685" cy="4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91603" y="2333752"/>
            <a:ext cx="5538685" cy="4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91603" y="2333752"/>
            <a:ext cx="5538685" cy="4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91603" y="2333752"/>
            <a:ext cx="5538685" cy="4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91603" y="2333752"/>
            <a:ext cx="5538685" cy="4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91603" y="2333752"/>
            <a:ext cx="5538685" cy="4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91603" y="2333752"/>
            <a:ext cx="5538685" cy="4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91603" y="2333752"/>
            <a:ext cx="5538685" cy="4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91603" y="2333752"/>
            <a:ext cx="5538685" cy="4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91603" y="2333752"/>
            <a:ext cx="5538685" cy="4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91603" y="2333752"/>
            <a:ext cx="5538685" cy="4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91603" y="2333752"/>
            <a:ext cx="5538685" cy="4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91603" y="2333752"/>
            <a:ext cx="5538685" cy="4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40523" y="2335911"/>
            <a:ext cx="297433" cy="4789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97095" y="2642393"/>
            <a:ext cx="12338" cy="1580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75703" y="2335911"/>
            <a:ext cx="417449" cy="478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40220" y="2342515"/>
            <a:ext cx="398652" cy="4659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24252" y="3049270"/>
            <a:ext cx="5096510" cy="618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24252" y="3049270"/>
            <a:ext cx="5096510" cy="618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24252" y="3049270"/>
            <a:ext cx="5096510" cy="618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24252" y="3049270"/>
            <a:ext cx="5096510" cy="618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24252" y="3049270"/>
            <a:ext cx="5096510" cy="618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24252" y="3049270"/>
            <a:ext cx="5096510" cy="618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24252" y="3049270"/>
            <a:ext cx="5096510" cy="618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24252" y="3049270"/>
            <a:ext cx="5096510" cy="618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24252" y="3049270"/>
            <a:ext cx="5096510" cy="618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24252" y="3049270"/>
            <a:ext cx="5096510" cy="618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24252" y="3049270"/>
            <a:ext cx="5096510" cy="618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24252" y="3049270"/>
            <a:ext cx="5096510" cy="618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24252" y="3049270"/>
            <a:ext cx="5096510" cy="618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24252" y="3049270"/>
            <a:ext cx="5096510" cy="618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24252" y="3049270"/>
            <a:ext cx="5096510" cy="618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24252" y="3049270"/>
            <a:ext cx="5096510" cy="618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67483" y="234696"/>
            <a:ext cx="5378196" cy="10698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2564" y="1088136"/>
            <a:ext cx="7909559" cy="10698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2272" y="1941576"/>
            <a:ext cx="6606540" cy="10698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02324" y="1941576"/>
            <a:ext cx="2261616" cy="10698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84960" y="2795016"/>
            <a:ext cx="5974079" cy="10698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4878" y="5984451"/>
            <a:ext cx="2723005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6136851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96833" y="6136851"/>
            <a:ext cx="12479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8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5176" y="196594"/>
            <a:ext cx="8609076" cy="655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1600" y="1484735"/>
            <a:ext cx="7163304" cy="45635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5250" y="1478407"/>
            <a:ext cx="7213473" cy="4576318"/>
          </a:xfrm>
          <a:custGeom>
            <a:avLst/>
            <a:gdLst/>
            <a:ahLst/>
            <a:cxnLst/>
            <a:rect l="l" t="t" r="r" b="b"/>
            <a:pathLst>
              <a:path w="7213473" h="4576318">
                <a:moveTo>
                  <a:pt x="0" y="4576318"/>
                </a:moveTo>
                <a:lnTo>
                  <a:pt x="7213473" y="4576318"/>
                </a:lnTo>
                <a:lnTo>
                  <a:pt x="7213473" y="0"/>
                </a:lnTo>
                <a:lnTo>
                  <a:pt x="0" y="0"/>
                </a:lnTo>
                <a:lnTo>
                  <a:pt x="0" y="457631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248466"/>
            <a:ext cx="6012402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Princi</a:t>
            </a:r>
            <a:r>
              <a:rPr sz="4000" b="1" spc="-14" dirty="0" smtClean="0">
                <a:solidFill>
                  <a:srgbClr val="171B73"/>
                </a:solidFill>
                <a:latin typeface="Times New Roman"/>
                <a:cs typeface="Times New Roman"/>
              </a:rPr>
              <a:t>p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ales</a:t>
            </a:r>
            <a:r>
              <a:rPr sz="4000" b="1" spc="-64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con</a:t>
            </a:r>
            <a:r>
              <a:rPr sz="4000" b="1" spc="-104" dirty="0" smtClean="0">
                <a:solidFill>
                  <a:srgbClr val="171B73"/>
                </a:solidFill>
                <a:latin typeface="Times New Roman"/>
                <a:cs typeface="Times New Roman"/>
              </a:rPr>
              <a:t>f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lictos</a:t>
            </a:r>
            <a:r>
              <a:rPr sz="4000" b="1" spc="340" dirty="0" smtClean="0">
                <a:solidFill>
                  <a:srgbClr val="171B73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Ce</a:t>
            </a:r>
            <a:r>
              <a:rPr sz="4000" b="1" spc="-9" dirty="0" smtClean="0">
                <a:solidFill>
                  <a:srgbClr val="171B73"/>
                </a:solidFill>
                <a:latin typeface="Times New Roman"/>
                <a:cs typeface="Times New Roman"/>
              </a:rPr>
              <a:t>n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t</a:t>
            </a:r>
            <a:r>
              <a:rPr sz="4000" b="1" spc="39" dirty="0" smtClean="0">
                <a:solidFill>
                  <a:srgbClr val="171B73"/>
                </a:solidFill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858320"/>
            <a:ext cx="2592397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Americanos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2061" y="858320"/>
            <a:ext cx="566889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de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1766" y="858320"/>
            <a:ext cx="678151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los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4135" y="858320"/>
            <a:ext cx="1064470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años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1183" y="858320"/>
            <a:ext cx="1827238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20"/>
              </a:lnSpc>
              <a:spcBef>
                <a:spcPts val="201"/>
              </a:spcBef>
            </a:pPr>
            <a:r>
              <a:rPr sz="4000" b="1" dirty="0" smtClean="0">
                <a:solidFill>
                  <a:srgbClr val="171B73"/>
                </a:solidFill>
                <a:latin typeface="Times New Roman"/>
                <a:cs typeface="Times New Roman"/>
              </a:rPr>
              <a:t>O</a:t>
            </a:r>
            <a:r>
              <a:rPr sz="4000" b="1" spc="25" dirty="0" smtClean="0">
                <a:solidFill>
                  <a:srgbClr val="171B73"/>
                </a:solidFill>
                <a:latin typeface="Times New Roman"/>
                <a:cs typeface="Times New Roman"/>
              </a:rPr>
              <a:t>c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he</a:t>
            </a:r>
            <a:r>
              <a:rPr sz="4000" b="1" spc="-9" dirty="0" smtClean="0">
                <a:solidFill>
                  <a:srgbClr val="171B73"/>
                </a:solidFill>
                <a:latin typeface="Times New Roman"/>
                <a:cs typeface="Times New Roman"/>
              </a:rPr>
              <a:t>n</a:t>
            </a:r>
            <a:r>
              <a:rPr sz="4000" b="1" spc="0" dirty="0" smtClean="0">
                <a:solidFill>
                  <a:srgbClr val="171B73"/>
                </a:solidFill>
                <a:latin typeface="Times New Roman"/>
                <a:cs typeface="Times New Roman"/>
              </a:rPr>
              <a:t>ta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4878" y="6240179"/>
            <a:ext cx="27230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sta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-25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y</a:t>
            </a:r>
            <a:r>
              <a:rPr sz="1000" spc="-10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2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g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ó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-6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nt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r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r>
              <a:rPr sz="1000" spc="-3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m</a:t>
            </a:r>
            <a:r>
              <a:rPr sz="1000" spc="-4" dirty="0" smtClean="0">
                <a:solidFill>
                  <a:srgbClr val="8788A7"/>
                </a:solidFill>
                <a:latin typeface="Verdana"/>
                <a:cs typeface="Verdana"/>
              </a:rPr>
              <a:t>er</a:t>
            </a:r>
            <a:r>
              <a:rPr sz="1000" spc="14" dirty="0" smtClean="0">
                <a:solidFill>
                  <a:srgbClr val="8788A7"/>
                </a:solidFill>
                <a:latin typeface="Verdana"/>
                <a:cs typeface="Verdana"/>
              </a:rPr>
              <a:t>i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ca</a:t>
            </a:r>
            <a:r>
              <a:rPr sz="1000" spc="4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000" spc="-17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-</a:t>
            </a:r>
            <a:endParaRPr sz="1000" dirty="0">
              <a:latin typeface="Verdana"/>
              <a:cs typeface="Verdana"/>
            </a:endParaRPr>
          </a:p>
          <a:p>
            <a:pPr marL="863765" marR="873015" algn="ctr">
              <a:lnSpc>
                <a:spcPts val="1200"/>
              </a:lnSpc>
              <a:spcBef>
                <a:spcPts val="3"/>
              </a:spcBef>
            </a:pPr>
            <a:r>
              <a:rPr lang="mr-IN"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  </a:t>
            </a:r>
            <a:r>
              <a:rPr sz="1500" spc="-36" baseline="-2742" dirty="0" smtClean="0">
                <a:solidFill>
                  <a:srgbClr val="8788A7"/>
                </a:solidFill>
                <a:latin typeface="Verdana"/>
                <a:cs typeface="Verdana"/>
              </a:rPr>
              <a:t> 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So</a:t>
            </a:r>
            <a:r>
              <a:rPr sz="1500" spc="9" baseline="-2742" dirty="0" smtClean="0">
                <a:solidFill>
                  <a:srgbClr val="8788A7"/>
                </a:solidFill>
                <a:latin typeface="Verdana"/>
                <a:cs typeface="Verdana"/>
              </a:rPr>
              <a:t>l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a</a:t>
            </a:r>
            <a:r>
              <a:rPr sz="1500" spc="4" baseline="-2742" dirty="0" smtClean="0">
                <a:solidFill>
                  <a:srgbClr val="8788A7"/>
                </a:solidFill>
                <a:latin typeface="Verdana"/>
                <a:cs typeface="Verdana"/>
              </a:rPr>
              <a:t>n</a:t>
            </a:r>
            <a:r>
              <a:rPr sz="1500" spc="0" baseline="-2742" dirty="0" smtClean="0">
                <a:solidFill>
                  <a:srgbClr val="8788A7"/>
                </a:solidFill>
                <a:latin typeface="Verdana"/>
                <a:cs typeface="Verdana"/>
              </a:rPr>
              <a:t>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392579"/>
            <a:ext cx="8050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lang="mr-IN" sz="1000" spc="0" dirty="0" smtClean="0">
                <a:solidFill>
                  <a:srgbClr val="8788A7"/>
                </a:solidFill>
                <a:latin typeface="Verdana"/>
                <a:cs typeface="Verdana"/>
              </a:rPr>
              <a:t>16/01/2017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1634" y="6392579"/>
            <a:ext cx="12479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788A7"/>
                </a:solidFill>
                <a:latin typeface="Verdana"/>
                <a:cs typeface="Verdana"/>
              </a:rPr>
              <a:t>9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65250" y="1478407"/>
            <a:ext cx="7213473" cy="4576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9085</Words>
  <Application>Microsoft Macintosh PowerPoint</Application>
  <PresentationFormat>Presentación en pantalla (4:3)</PresentationFormat>
  <Paragraphs>1181</Paragraphs>
  <Slides>69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0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Adrian Orozco</cp:lastModifiedBy>
  <cp:revision>3</cp:revision>
  <dcterms:modified xsi:type="dcterms:W3CDTF">2017-09-08T01:57:29Z</dcterms:modified>
</cp:coreProperties>
</file>