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Default Extension="gif" ContentType="image/gif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04" r:id="rId1"/>
  </p:sldMasterIdLst>
  <p:notesMasterIdLst>
    <p:notesMasterId r:id="rId19"/>
  </p:notesMasterIdLst>
  <p:sldIdLst>
    <p:sldId id="256" r:id="rId2"/>
    <p:sldId id="275" r:id="rId3"/>
    <p:sldId id="257" r:id="rId4"/>
    <p:sldId id="258" r:id="rId5"/>
    <p:sldId id="259" r:id="rId6"/>
    <p:sldId id="260" r:id="rId7"/>
    <p:sldId id="264" r:id="rId8"/>
    <p:sldId id="276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239" autoAdjust="0"/>
    <p:restoredTop sz="94660"/>
  </p:normalViewPr>
  <p:slideViewPr>
    <p:cSldViewPr>
      <p:cViewPr varScale="1">
        <p:scale>
          <a:sx n="74" d="100"/>
          <a:sy n="74" d="100"/>
        </p:scale>
        <p:origin x="-106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7.xml"/><Relationship Id="rId2" Type="http://schemas.openxmlformats.org/officeDocument/2006/relationships/slide" Target="../slides/slide4.xml"/><Relationship Id="rId1" Type="http://schemas.openxmlformats.org/officeDocument/2006/relationships/slide" Target="../slides/slide3.xml"/><Relationship Id="rId6" Type="http://schemas.openxmlformats.org/officeDocument/2006/relationships/slide" Target="../slides/slide15.xml"/><Relationship Id="rId5" Type="http://schemas.openxmlformats.org/officeDocument/2006/relationships/slide" Target="../slides/slide14.xml"/><Relationship Id="rId4" Type="http://schemas.openxmlformats.org/officeDocument/2006/relationships/slide" Target="../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727C77A-C253-4C7B-9794-9DF0ECB64C01}" type="doc">
      <dgm:prSet loTypeId="urn:microsoft.com/office/officeart/2005/8/layout/pyramid2" loCatId="pyramid" qsTypeId="urn:microsoft.com/office/officeart/2005/8/quickstyle/simple1" qsCatId="simple" csTypeId="urn:microsoft.com/office/officeart/2005/8/colors/colorful5" csCatId="colorful" phldr="1"/>
      <dgm:spPr/>
    </dgm:pt>
    <dgm:pt modelId="{FA7D0DA2-7AF4-4BA6-8FAC-F94429D09914}">
      <dgm:prSet phldrT="[Texto]"/>
      <dgm:spPr/>
      <dgm:t>
        <a:bodyPr/>
        <a:lstStyle/>
        <a:p>
          <a:r>
            <a:rPr lang="es-MX" dirty="0" smtClean="0">
              <a:hlinkClick xmlns:r="http://schemas.openxmlformats.org/officeDocument/2006/relationships" r:id="rId1" action="ppaction://hlinksldjump"/>
            </a:rPr>
            <a:t>GENERALIDADES</a:t>
          </a:r>
          <a:endParaRPr lang="es-ES" dirty="0"/>
        </a:p>
      </dgm:t>
    </dgm:pt>
    <dgm:pt modelId="{BDA69567-926A-4CED-B972-F922B3D50C74}" type="parTrans" cxnId="{B83DBA20-F032-4A46-AD20-E649DAA4DB32}">
      <dgm:prSet/>
      <dgm:spPr/>
      <dgm:t>
        <a:bodyPr/>
        <a:lstStyle/>
        <a:p>
          <a:endParaRPr lang="es-ES"/>
        </a:p>
      </dgm:t>
    </dgm:pt>
    <dgm:pt modelId="{B320F268-11F0-4C5E-A5E3-716AE64FFB48}" type="sibTrans" cxnId="{B83DBA20-F032-4A46-AD20-E649DAA4DB32}">
      <dgm:prSet/>
      <dgm:spPr/>
      <dgm:t>
        <a:bodyPr/>
        <a:lstStyle/>
        <a:p>
          <a:endParaRPr lang="es-ES"/>
        </a:p>
      </dgm:t>
    </dgm:pt>
    <dgm:pt modelId="{FEF43F29-029E-4138-9F3C-A2530D953D9A}">
      <dgm:prSet phldrT="[Texto]"/>
      <dgm:spPr/>
      <dgm:t>
        <a:bodyPr/>
        <a:lstStyle/>
        <a:p>
          <a:r>
            <a:rPr lang="es-MX" dirty="0" smtClean="0">
              <a:hlinkClick xmlns:r="http://schemas.openxmlformats.org/officeDocument/2006/relationships" r:id="rId2" action="ppaction://hlinksldjump"/>
            </a:rPr>
            <a:t>CAUSAS DE LA GUERRA</a:t>
          </a:r>
          <a:endParaRPr lang="es-ES" dirty="0"/>
        </a:p>
      </dgm:t>
    </dgm:pt>
    <dgm:pt modelId="{06BF9B4E-9CA2-49E1-9543-80D5E952A2BC}" type="parTrans" cxnId="{C4ABDD57-DE0C-4A87-927B-E19904C310BB}">
      <dgm:prSet/>
      <dgm:spPr/>
      <dgm:t>
        <a:bodyPr/>
        <a:lstStyle/>
        <a:p>
          <a:endParaRPr lang="es-ES"/>
        </a:p>
      </dgm:t>
    </dgm:pt>
    <dgm:pt modelId="{51708FB2-6F75-4010-A423-B9E4A6B856B8}" type="sibTrans" cxnId="{C4ABDD57-DE0C-4A87-927B-E19904C310BB}">
      <dgm:prSet/>
      <dgm:spPr/>
      <dgm:t>
        <a:bodyPr/>
        <a:lstStyle/>
        <a:p>
          <a:endParaRPr lang="es-ES"/>
        </a:p>
      </dgm:t>
    </dgm:pt>
    <dgm:pt modelId="{D112A628-02EB-44F2-AF4F-70EA6CF8146B}">
      <dgm:prSet phldrT="[Texto]"/>
      <dgm:spPr/>
      <dgm:t>
        <a:bodyPr/>
        <a:lstStyle/>
        <a:p>
          <a:r>
            <a:rPr lang="es-MX" dirty="0" smtClean="0">
              <a:hlinkClick xmlns:r="http://schemas.openxmlformats.org/officeDocument/2006/relationships" r:id="rId3" action="ppaction://hlinksldjump"/>
            </a:rPr>
            <a:t>DESARROLLO DE LA GUERRA </a:t>
          </a:r>
          <a:endParaRPr lang="es-ES" dirty="0"/>
        </a:p>
      </dgm:t>
    </dgm:pt>
    <dgm:pt modelId="{D18D9293-D15B-4A52-964A-A35C4A18499D}" type="parTrans" cxnId="{FA0C0E75-F9DD-4AD0-ADA5-86E04DFFC1B3}">
      <dgm:prSet/>
      <dgm:spPr/>
      <dgm:t>
        <a:bodyPr/>
        <a:lstStyle/>
        <a:p>
          <a:endParaRPr lang="es-ES"/>
        </a:p>
      </dgm:t>
    </dgm:pt>
    <dgm:pt modelId="{6F09AE4C-A234-4B3F-91BD-B63439C06A3C}" type="sibTrans" cxnId="{FA0C0E75-F9DD-4AD0-ADA5-86E04DFFC1B3}">
      <dgm:prSet/>
      <dgm:spPr/>
      <dgm:t>
        <a:bodyPr/>
        <a:lstStyle/>
        <a:p>
          <a:endParaRPr lang="es-ES"/>
        </a:p>
      </dgm:t>
    </dgm:pt>
    <dgm:pt modelId="{1EE33CDD-F9EB-4544-B67C-34A1840B6723}">
      <dgm:prSet/>
      <dgm:spPr/>
      <dgm:t>
        <a:bodyPr/>
        <a:lstStyle/>
        <a:p>
          <a:r>
            <a:rPr lang="es-MX" dirty="0" smtClean="0">
              <a:hlinkClick xmlns:r="http://schemas.openxmlformats.org/officeDocument/2006/relationships" r:id="rId4" action="ppaction://hlinksldjump"/>
            </a:rPr>
            <a:t>FIN DE LA GUERRA</a:t>
          </a:r>
          <a:endParaRPr lang="es-ES" dirty="0"/>
        </a:p>
      </dgm:t>
    </dgm:pt>
    <dgm:pt modelId="{B92FC4D9-3D6E-4A4B-B81F-A881FCA3AE98}" type="parTrans" cxnId="{9EE56F46-C1A8-4E0B-A062-BE3C708DA9DE}">
      <dgm:prSet/>
      <dgm:spPr/>
      <dgm:t>
        <a:bodyPr/>
        <a:lstStyle/>
        <a:p>
          <a:endParaRPr lang="es-ES"/>
        </a:p>
      </dgm:t>
    </dgm:pt>
    <dgm:pt modelId="{E7F8964E-C2BB-490C-BB79-DDEFA2821920}" type="sibTrans" cxnId="{9EE56F46-C1A8-4E0B-A062-BE3C708DA9DE}">
      <dgm:prSet/>
      <dgm:spPr/>
      <dgm:t>
        <a:bodyPr/>
        <a:lstStyle/>
        <a:p>
          <a:endParaRPr lang="es-ES"/>
        </a:p>
      </dgm:t>
    </dgm:pt>
    <dgm:pt modelId="{7EE3F78E-5AEF-43A6-8A75-3A1C46192C65}">
      <dgm:prSet/>
      <dgm:spPr/>
      <dgm:t>
        <a:bodyPr/>
        <a:lstStyle/>
        <a:p>
          <a:r>
            <a:rPr lang="es-MX" dirty="0" smtClean="0">
              <a:hlinkClick xmlns:r="http://schemas.openxmlformats.org/officeDocument/2006/relationships" r:id="rId5" action="ppaction://hlinksldjump"/>
            </a:rPr>
            <a:t>TRATADOS DE PAZ</a:t>
          </a:r>
          <a:endParaRPr lang="es-ES" dirty="0"/>
        </a:p>
      </dgm:t>
    </dgm:pt>
    <dgm:pt modelId="{ACCBE9EA-4D99-479F-9E98-14AF8D4D211C}" type="parTrans" cxnId="{3878D91A-3FC3-43C2-8554-DA43452F605C}">
      <dgm:prSet/>
      <dgm:spPr/>
      <dgm:t>
        <a:bodyPr/>
        <a:lstStyle/>
        <a:p>
          <a:endParaRPr lang="es-ES"/>
        </a:p>
      </dgm:t>
    </dgm:pt>
    <dgm:pt modelId="{28D1B06C-9A6A-4D45-B086-F19076F54647}" type="sibTrans" cxnId="{3878D91A-3FC3-43C2-8554-DA43452F605C}">
      <dgm:prSet/>
      <dgm:spPr/>
      <dgm:t>
        <a:bodyPr/>
        <a:lstStyle/>
        <a:p>
          <a:endParaRPr lang="es-ES"/>
        </a:p>
      </dgm:t>
    </dgm:pt>
    <dgm:pt modelId="{17A1074A-9E64-46B4-A571-0BC6ED547F31}">
      <dgm:prSet/>
      <dgm:spPr/>
      <dgm:t>
        <a:bodyPr/>
        <a:lstStyle/>
        <a:p>
          <a:r>
            <a:rPr lang="es-MX" dirty="0" smtClean="0">
              <a:hlinkClick xmlns:r="http://schemas.openxmlformats.org/officeDocument/2006/relationships" r:id="rId6" action="ppaction://hlinksldjump"/>
            </a:rPr>
            <a:t>REPERCUSIONES DE LA GUERRA</a:t>
          </a:r>
          <a:endParaRPr lang="es-ES" dirty="0"/>
        </a:p>
      </dgm:t>
    </dgm:pt>
    <dgm:pt modelId="{FE601FED-524B-4268-BC61-3A6D2CE7F885}" type="parTrans" cxnId="{9F8C84FC-64F2-49D1-A30B-7544B113CEF4}">
      <dgm:prSet/>
      <dgm:spPr/>
      <dgm:t>
        <a:bodyPr/>
        <a:lstStyle/>
        <a:p>
          <a:endParaRPr lang="es-ES"/>
        </a:p>
      </dgm:t>
    </dgm:pt>
    <dgm:pt modelId="{CC0BF0F6-6D67-4A08-AF35-8B236BC39167}" type="sibTrans" cxnId="{9F8C84FC-64F2-49D1-A30B-7544B113CEF4}">
      <dgm:prSet/>
      <dgm:spPr/>
      <dgm:t>
        <a:bodyPr/>
        <a:lstStyle/>
        <a:p>
          <a:endParaRPr lang="es-ES"/>
        </a:p>
      </dgm:t>
    </dgm:pt>
    <dgm:pt modelId="{267422F0-4EBB-4058-9C8D-678C6146867F}" type="pres">
      <dgm:prSet presAssocID="{F727C77A-C253-4C7B-9794-9DF0ECB64C01}" presName="compositeShape" presStyleCnt="0">
        <dgm:presLayoutVars>
          <dgm:dir val="rev"/>
          <dgm:resizeHandles/>
        </dgm:presLayoutVars>
      </dgm:prSet>
      <dgm:spPr/>
    </dgm:pt>
    <dgm:pt modelId="{8F913825-DEB2-4867-8C91-68AAD9C247F4}" type="pres">
      <dgm:prSet presAssocID="{F727C77A-C253-4C7B-9794-9DF0ECB64C01}" presName="pyramid" presStyleLbl="node1" presStyleIdx="0" presStyleCnt="1"/>
      <dgm:spPr/>
    </dgm:pt>
    <dgm:pt modelId="{918A0434-DCF3-4448-8052-D897274F5EF0}" type="pres">
      <dgm:prSet presAssocID="{F727C77A-C253-4C7B-9794-9DF0ECB64C01}" presName="theList" presStyleCnt="0"/>
      <dgm:spPr/>
    </dgm:pt>
    <dgm:pt modelId="{1E80E356-B663-4406-B886-3BA9DD07EE1C}" type="pres">
      <dgm:prSet presAssocID="{FA7D0DA2-7AF4-4BA6-8FAC-F94429D09914}" presName="aNode" presStyleLbl="fgAcc1" presStyleIdx="0" presStyleCnt="6" custScaleX="13942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0263BB4-F3F0-4C5B-90D4-0C61952F8553}" type="pres">
      <dgm:prSet presAssocID="{FA7D0DA2-7AF4-4BA6-8FAC-F94429D09914}" presName="aSpace" presStyleCnt="0"/>
      <dgm:spPr/>
    </dgm:pt>
    <dgm:pt modelId="{18BAD42E-2E86-4DF2-BA9C-850331C9A16D}" type="pres">
      <dgm:prSet presAssocID="{FEF43F29-029E-4138-9F3C-A2530D953D9A}" presName="aNode" presStyleLbl="fgAcc1" presStyleIdx="1" presStyleCnt="6" custScaleX="13750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1428A78-891D-4662-BCBD-A2508BBA947F}" type="pres">
      <dgm:prSet presAssocID="{FEF43F29-029E-4138-9F3C-A2530D953D9A}" presName="aSpace" presStyleCnt="0"/>
      <dgm:spPr/>
    </dgm:pt>
    <dgm:pt modelId="{7104310F-2087-4811-822D-DFE3BC1791B9}" type="pres">
      <dgm:prSet presAssocID="{D112A628-02EB-44F2-AF4F-70EA6CF8146B}" presName="aNode" presStyleLbl="fgAcc1" presStyleIdx="2" presStyleCnt="6" custScaleX="13708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8EC5E42-0EC6-43D5-90BE-D8C8A27951EB}" type="pres">
      <dgm:prSet presAssocID="{D112A628-02EB-44F2-AF4F-70EA6CF8146B}" presName="aSpace" presStyleCnt="0"/>
      <dgm:spPr/>
    </dgm:pt>
    <dgm:pt modelId="{9B5FFEC4-3FB3-4A61-88FC-E1C1132E3E2C}" type="pres">
      <dgm:prSet presAssocID="{1EE33CDD-F9EB-4544-B67C-34A1840B6723}" presName="aNode" presStyleLbl="fgAcc1" presStyleIdx="3" presStyleCnt="6" custScaleX="13708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FA31629-8E3C-434E-82F4-DA6F3E81468E}" type="pres">
      <dgm:prSet presAssocID="{1EE33CDD-F9EB-4544-B67C-34A1840B6723}" presName="aSpace" presStyleCnt="0"/>
      <dgm:spPr/>
    </dgm:pt>
    <dgm:pt modelId="{3BB43F3B-1AC8-403C-B0E6-E537FF09556E}" type="pres">
      <dgm:prSet presAssocID="{7EE3F78E-5AEF-43A6-8A75-3A1C46192C65}" presName="aNode" presStyleLbl="fgAcc1" presStyleIdx="4" presStyleCnt="6" custScaleX="13594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716CFE7-BC6E-43DF-BD40-1AC1E394E10D}" type="pres">
      <dgm:prSet presAssocID="{7EE3F78E-5AEF-43A6-8A75-3A1C46192C65}" presName="aSpace" presStyleCnt="0"/>
      <dgm:spPr/>
    </dgm:pt>
    <dgm:pt modelId="{AF6BF089-767C-4C65-A039-8F9CDA948089}" type="pres">
      <dgm:prSet presAssocID="{17A1074A-9E64-46B4-A571-0BC6ED547F31}" presName="aNode" presStyleLbl="fgAcc1" presStyleIdx="5" presStyleCnt="6" custScaleX="13852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11FF8BC-85DD-4FF4-9442-C2AAB61D3551}" type="pres">
      <dgm:prSet presAssocID="{17A1074A-9E64-46B4-A571-0BC6ED547F31}" presName="aSpace" presStyleCnt="0"/>
      <dgm:spPr/>
    </dgm:pt>
  </dgm:ptLst>
  <dgm:cxnLst>
    <dgm:cxn modelId="{4FAF70A7-2019-4818-BF3A-5B7DF3A00B6B}" type="presOf" srcId="{F727C77A-C253-4C7B-9794-9DF0ECB64C01}" destId="{267422F0-4EBB-4058-9C8D-678C6146867F}" srcOrd="0" destOrd="0" presId="urn:microsoft.com/office/officeart/2005/8/layout/pyramid2"/>
    <dgm:cxn modelId="{FA0C0E75-F9DD-4AD0-ADA5-86E04DFFC1B3}" srcId="{F727C77A-C253-4C7B-9794-9DF0ECB64C01}" destId="{D112A628-02EB-44F2-AF4F-70EA6CF8146B}" srcOrd="2" destOrd="0" parTransId="{D18D9293-D15B-4A52-964A-A35C4A18499D}" sibTransId="{6F09AE4C-A234-4B3F-91BD-B63439C06A3C}"/>
    <dgm:cxn modelId="{3878D91A-3FC3-43C2-8554-DA43452F605C}" srcId="{F727C77A-C253-4C7B-9794-9DF0ECB64C01}" destId="{7EE3F78E-5AEF-43A6-8A75-3A1C46192C65}" srcOrd="4" destOrd="0" parTransId="{ACCBE9EA-4D99-479F-9E98-14AF8D4D211C}" sibTransId="{28D1B06C-9A6A-4D45-B086-F19076F54647}"/>
    <dgm:cxn modelId="{F1F7E5F4-CEA0-4A73-B343-883EFD948922}" type="presOf" srcId="{1EE33CDD-F9EB-4544-B67C-34A1840B6723}" destId="{9B5FFEC4-3FB3-4A61-88FC-E1C1132E3E2C}" srcOrd="0" destOrd="0" presId="urn:microsoft.com/office/officeart/2005/8/layout/pyramid2"/>
    <dgm:cxn modelId="{E7AB3136-38FC-4275-84BA-A32BCDA540DF}" type="presOf" srcId="{D112A628-02EB-44F2-AF4F-70EA6CF8146B}" destId="{7104310F-2087-4811-822D-DFE3BC1791B9}" srcOrd="0" destOrd="0" presId="urn:microsoft.com/office/officeart/2005/8/layout/pyramid2"/>
    <dgm:cxn modelId="{C57D4F3C-C93A-48B5-AA52-AB1B71469D7F}" type="presOf" srcId="{17A1074A-9E64-46B4-A571-0BC6ED547F31}" destId="{AF6BF089-767C-4C65-A039-8F9CDA948089}" srcOrd="0" destOrd="0" presId="urn:microsoft.com/office/officeart/2005/8/layout/pyramid2"/>
    <dgm:cxn modelId="{1776370E-13F0-4FC4-9B3A-CCEB981892CC}" type="presOf" srcId="{7EE3F78E-5AEF-43A6-8A75-3A1C46192C65}" destId="{3BB43F3B-1AC8-403C-B0E6-E537FF09556E}" srcOrd="0" destOrd="0" presId="urn:microsoft.com/office/officeart/2005/8/layout/pyramid2"/>
    <dgm:cxn modelId="{C4ABDD57-DE0C-4A87-927B-E19904C310BB}" srcId="{F727C77A-C253-4C7B-9794-9DF0ECB64C01}" destId="{FEF43F29-029E-4138-9F3C-A2530D953D9A}" srcOrd="1" destOrd="0" parTransId="{06BF9B4E-9CA2-49E1-9543-80D5E952A2BC}" sibTransId="{51708FB2-6F75-4010-A423-B9E4A6B856B8}"/>
    <dgm:cxn modelId="{FF506282-B079-40D5-AA99-F36ECD64B951}" type="presOf" srcId="{FEF43F29-029E-4138-9F3C-A2530D953D9A}" destId="{18BAD42E-2E86-4DF2-BA9C-850331C9A16D}" srcOrd="0" destOrd="0" presId="urn:microsoft.com/office/officeart/2005/8/layout/pyramid2"/>
    <dgm:cxn modelId="{B83DBA20-F032-4A46-AD20-E649DAA4DB32}" srcId="{F727C77A-C253-4C7B-9794-9DF0ECB64C01}" destId="{FA7D0DA2-7AF4-4BA6-8FAC-F94429D09914}" srcOrd="0" destOrd="0" parTransId="{BDA69567-926A-4CED-B972-F922B3D50C74}" sibTransId="{B320F268-11F0-4C5E-A5E3-716AE64FFB48}"/>
    <dgm:cxn modelId="{9F8C84FC-64F2-49D1-A30B-7544B113CEF4}" srcId="{F727C77A-C253-4C7B-9794-9DF0ECB64C01}" destId="{17A1074A-9E64-46B4-A571-0BC6ED547F31}" srcOrd="5" destOrd="0" parTransId="{FE601FED-524B-4268-BC61-3A6D2CE7F885}" sibTransId="{CC0BF0F6-6D67-4A08-AF35-8B236BC39167}"/>
    <dgm:cxn modelId="{FF6A743E-853A-47E4-BE76-5717B07C06F8}" type="presOf" srcId="{FA7D0DA2-7AF4-4BA6-8FAC-F94429D09914}" destId="{1E80E356-B663-4406-B886-3BA9DD07EE1C}" srcOrd="0" destOrd="0" presId="urn:microsoft.com/office/officeart/2005/8/layout/pyramid2"/>
    <dgm:cxn modelId="{9EE56F46-C1A8-4E0B-A062-BE3C708DA9DE}" srcId="{F727C77A-C253-4C7B-9794-9DF0ECB64C01}" destId="{1EE33CDD-F9EB-4544-B67C-34A1840B6723}" srcOrd="3" destOrd="0" parTransId="{B92FC4D9-3D6E-4A4B-B81F-A881FCA3AE98}" sibTransId="{E7F8964E-C2BB-490C-BB79-DDEFA2821920}"/>
    <dgm:cxn modelId="{C794987B-DF0B-4E24-BBE2-AA40C455954A}" type="presParOf" srcId="{267422F0-4EBB-4058-9C8D-678C6146867F}" destId="{8F913825-DEB2-4867-8C91-68AAD9C247F4}" srcOrd="0" destOrd="0" presId="urn:microsoft.com/office/officeart/2005/8/layout/pyramid2"/>
    <dgm:cxn modelId="{F91C3958-DC42-411E-AA93-08F41F3D7BBC}" type="presParOf" srcId="{267422F0-4EBB-4058-9C8D-678C6146867F}" destId="{918A0434-DCF3-4448-8052-D897274F5EF0}" srcOrd="1" destOrd="0" presId="urn:microsoft.com/office/officeart/2005/8/layout/pyramid2"/>
    <dgm:cxn modelId="{1C4CAE42-E5C5-4A9C-BE10-A45AF8F34984}" type="presParOf" srcId="{918A0434-DCF3-4448-8052-D897274F5EF0}" destId="{1E80E356-B663-4406-B886-3BA9DD07EE1C}" srcOrd="0" destOrd="0" presId="urn:microsoft.com/office/officeart/2005/8/layout/pyramid2"/>
    <dgm:cxn modelId="{5119FE99-2F1B-4D1A-9D5F-210819847D85}" type="presParOf" srcId="{918A0434-DCF3-4448-8052-D897274F5EF0}" destId="{70263BB4-F3F0-4C5B-90D4-0C61952F8553}" srcOrd="1" destOrd="0" presId="urn:microsoft.com/office/officeart/2005/8/layout/pyramid2"/>
    <dgm:cxn modelId="{F8D86011-BA6B-4E40-A4B2-B2AED8797E11}" type="presParOf" srcId="{918A0434-DCF3-4448-8052-D897274F5EF0}" destId="{18BAD42E-2E86-4DF2-BA9C-850331C9A16D}" srcOrd="2" destOrd="0" presId="urn:microsoft.com/office/officeart/2005/8/layout/pyramid2"/>
    <dgm:cxn modelId="{130C6B45-92F3-49B1-9EA6-03A34CDD0928}" type="presParOf" srcId="{918A0434-DCF3-4448-8052-D897274F5EF0}" destId="{41428A78-891D-4662-BCBD-A2508BBA947F}" srcOrd="3" destOrd="0" presId="urn:microsoft.com/office/officeart/2005/8/layout/pyramid2"/>
    <dgm:cxn modelId="{35B8616F-647B-4E53-9255-19A4FA42A739}" type="presParOf" srcId="{918A0434-DCF3-4448-8052-D897274F5EF0}" destId="{7104310F-2087-4811-822D-DFE3BC1791B9}" srcOrd="4" destOrd="0" presId="urn:microsoft.com/office/officeart/2005/8/layout/pyramid2"/>
    <dgm:cxn modelId="{C1FDA9F1-D772-4B56-96C3-18E87DE01822}" type="presParOf" srcId="{918A0434-DCF3-4448-8052-D897274F5EF0}" destId="{C8EC5E42-0EC6-43D5-90BE-D8C8A27951EB}" srcOrd="5" destOrd="0" presId="urn:microsoft.com/office/officeart/2005/8/layout/pyramid2"/>
    <dgm:cxn modelId="{6CC07331-E53D-42A9-9E18-43483F37CBC4}" type="presParOf" srcId="{918A0434-DCF3-4448-8052-D897274F5EF0}" destId="{9B5FFEC4-3FB3-4A61-88FC-E1C1132E3E2C}" srcOrd="6" destOrd="0" presId="urn:microsoft.com/office/officeart/2005/8/layout/pyramid2"/>
    <dgm:cxn modelId="{DFE9954E-3662-4159-8C57-77C23302E0BB}" type="presParOf" srcId="{918A0434-DCF3-4448-8052-D897274F5EF0}" destId="{6FA31629-8E3C-434E-82F4-DA6F3E81468E}" srcOrd="7" destOrd="0" presId="urn:microsoft.com/office/officeart/2005/8/layout/pyramid2"/>
    <dgm:cxn modelId="{79A1C029-CEEC-48F3-8EA8-1642FA95D1C5}" type="presParOf" srcId="{918A0434-DCF3-4448-8052-D897274F5EF0}" destId="{3BB43F3B-1AC8-403C-B0E6-E537FF09556E}" srcOrd="8" destOrd="0" presId="urn:microsoft.com/office/officeart/2005/8/layout/pyramid2"/>
    <dgm:cxn modelId="{2118803E-4DBF-4BFF-B26F-D6CCD39FB40F}" type="presParOf" srcId="{918A0434-DCF3-4448-8052-D897274F5EF0}" destId="{D716CFE7-BC6E-43DF-BD40-1AC1E394E10D}" srcOrd="9" destOrd="0" presId="urn:microsoft.com/office/officeart/2005/8/layout/pyramid2"/>
    <dgm:cxn modelId="{A67FEC4B-A0BE-4C59-B411-83AAB9FC5973}" type="presParOf" srcId="{918A0434-DCF3-4448-8052-D897274F5EF0}" destId="{AF6BF089-767C-4C65-A039-8F9CDA948089}" srcOrd="10" destOrd="0" presId="urn:microsoft.com/office/officeart/2005/8/layout/pyramid2"/>
    <dgm:cxn modelId="{28FBB662-27F9-4EE5-9E83-422844EA32A9}" type="presParOf" srcId="{918A0434-DCF3-4448-8052-D897274F5EF0}" destId="{211FF8BC-85DD-4FF4-9442-C2AAB61D3551}" srcOrd="11" destOrd="0" presId="urn:microsoft.com/office/officeart/2005/8/layout/pyramid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2B713F7-25FB-42C0-B24C-D53801374338}" type="doc">
      <dgm:prSet loTypeId="urn:microsoft.com/office/officeart/2005/8/layout/chevron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16863E5A-7586-438D-A077-F9E4169F6297}">
      <dgm:prSet phldrT="[Texto]" phldr="1"/>
      <dgm:spPr/>
      <dgm:t>
        <a:bodyPr/>
        <a:lstStyle/>
        <a:p>
          <a:endParaRPr lang="es-ES" dirty="0"/>
        </a:p>
      </dgm:t>
    </dgm:pt>
    <dgm:pt modelId="{20EB5E43-A50A-4963-A508-2CCDF4284AB2}" type="parTrans" cxnId="{A282CD5E-74DA-4093-9325-5DDB6933D6EC}">
      <dgm:prSet/>
      <dgm:spPr/>
      <dgm:t>
        <a:bodyPr/>
        <a:lstStyle/>
        <a:p>
          <a:endParaRPr lang="es-ES"/>
        </a:p>
      </dgm:t>
    </dgm:pt>
    <dgm:pt modelId="{C4DA231A-DAEA-4FAA-9C21-1FFD26C3A714}" type="sibTrans" cxnId="{A282CD5E-74DA-4093-9325-5DDB6933D6EC}">
      <dgm:prSet/>
      <dgm:spPr/>
      <dgm:t>
        <a:bodyPr/>
        <a:lstStyle/>
        <a:p>
          <a:endParaRPr lang="es-ES"/>
        </a:p>
      </dgm:t>
    </dgm:pt>
    <dgm:pt modelId="{9566816F-495C-44FA-823D-A800CCBE9F13}">
      <dgm:prSet phldrT="[Texto]"/>
      <dgm:spPr/>
      <dgm:t>
        <a:bodyPr/>
        <a:lstStyle/>
        <a:p>
          <a:r>
            <a:rPr lang="es-MX" dirty="0" smtClean="0"/>
            <a:t>Superproducción Industrial</a:t>
          </a:r>
          <a:endParaRPr lang="es-ES" dirty="0"/>
        </a:p>
      </dgm:t>
    </dgm:pt>
    <dgm:pt modelId="{3E32AA8E-A42C-4A08-AA1F-834F5FE350F8}" type="parTrans" cxnId="{FCE5877C-2F90-4F3A-AB2E-76B5ED99144C}">
      <dgm:prSet/>
      <dgm:spPr/>
      <dgm:t>
        <a:bodyPr/>
        <a:lstStyle/>
        <a:p>
          <a:endParaRPr lang="es-ES"/>
        </a:p>
      </dgm:t>
    </dgm:pt>
    <dgm:pt modelId="{F33C84D3-2EF8-49E0-823F-9A5D30ED39C2}" type="sibTrans" cxnId="{FCE5877C-2F90-4F3A-AB2E-76B5ED99144C}">
      <dgm:prSet/>
      <dgm:spPr/>
      <dgm:t>
        <a:bodyPr/>
        <a:lstStyle/>
        <a:p>
          <a:endParaRPr lang="es-ES"/>
        </a:p>
      </dgm:t>
    </dgm:pt>
    <dgm:pt modelId="{957A58DE-599C-41D3-AC1D-984C05A6B7D8}">
      <dgm:prSet phldrT="[Texto]" phldr="1"/>
      <dgm:spPr/>
      <dgm:t>
        <a:bodyPr/>
        <a:lstStyle/>
        <a:p>
          <a:endParaRPr lang="es-ES" dirty="0"/>
        </a:p>
      </dgm:t>
    </dgm:pt>
    <dgm:pt modelId="{132EED73-6F98-4C0A-94CA-E8DA36899F63}" type="parTrans" cxnId="{4A55436E-0A77-434B-A792-30B87D6A9044}">
      <dgm:prSet/>
      <dgm:spPr/>
      <dgm:t>
        <a:bodyPr/>
        <a:lstStyle/>
        <a:p>
          <a:endParaRPr lang="es-ES"/>
        </a:p>
      </dgm:t>
    </dgm:pt>
    <dgm:pt modelId="{33C1F742-15B4-42A0-9287-2D638A073434}" type="sibTrans" cxnId="{4A55436E-0A77-434B-A792-30B87D6A9044}">
      <dgm:prSet/>
      <dgm:spPr/>
      <dgm:t>
        <a:bodyPr/>
        <a:lstStyle/>
        <a:p>
          <a:endParaRPr lang="es-ES"/>
        </a:p>
      </dgm:t>
    </dgm:pt>
    <dgm:pt modelId="{3D2F7152-464A-4080-99CE-DD2AB4292319}">
      <dgm:prSet phldrT="[Texto]"/>
      <dgm:spPr/>
      <dgm:t>
        <a:bodyPr/>
        <a:lstStyle/>
        <a:p>
          <a:r>
            <a:rPr lang="es-MX" dirty="0" smtClean="0"/>
            <a:t>Nacionalismo</a:t>
          </a:r>
          <a:endParaRPr lang="es-ES" dirty="0"/>
        </a:p>
      </dgm:t>
    </dgm:pt>
    <dgm:pt modelId="{7CA2342B-B512-477D-A6DE-C2629B7F4E0B}" type="parTrans" cxnId="{0C4FD6B7-6F7C-4E35-A76A-3306D07ABACB}">
      <dgm:prSet/>
      <dgm:spPr/>
      <dgm:t>
        <a:bodyPr/>
        <a:lstStyle/>
        <a:p>
          <a:endParaRPr lang="es-ES"/>
        </a:p>
      </dgm:t>
    </dgm:pt>
    <dgm:pt modelId="{F8B3F988-AC72-42A1-A635-770053EA52CF}" type="sibTrans" cxnId="{0C4FD6B7-6F7C-4E35-A76A-3306D07ABACB}">
      <dgm:prSet/>
      <dgm:spPr/>
      <dgm:t>
        <a:bodyPr/>
        <a:lstStyle/>
        <a:p>
          <a:endParaRPr lang="es-ES"/>
        </a:p>
      </dgm:t>
    </dgm:pt>
    <dgm:pt modelId="{2E4D1E44-E2B7-44F0-AFDD-AF6935BA51A3}">
      <dgm:prSet phldrT="[Texto]" phldr="1"/>
      <dgm:spPr/>
      <dgm:t>
        <a:bodyPr/>
        <a:lstStyle/>
        <a:p>
          <a:endParaRPr lang="es-ES"/>
        </a:p>
      </dgm:t>
    </dgm:pt>
    <dgm:pt modelId="{191A5A72-5DA9-4144-861F-DAF057640D5D}" type="parTrans" cxnId="{9BA4B9EA-9CB4-4185-B061-51EC4879E231}">
      <dgm:prSet/>
      <dgm:spPr/>
      <dgm:t>
        <a:bodyPr/>
        <a:lstStyle/>
        <a:p>
          <a:endParaRPr lang="es-ES"/>
        </a:p>
      </dgm:t>
    </dgm:pt>
    <dgm:pt modelId="{F3C3B151-9769-404D-88F8-B5A634D5A8C1}" type="sibTrans" cxnId="{9BA4B9EA-9CB4-4185-B061-51EC4879E231}">
      <dgm:prSet/>
      <dgm:spPr/>
      <dgm:t>
        <a:bodyPr/>
        <a:lstStyle/>
        <a:p>
          <a:endParaRPr lang="es-ES"/>
        </a:p>
      </dgm:t>
    </dgm:pt>
    <dgm:pt modelId="{EE14B02F-25A4-44F2-993F-125E28D261D2}">
      <dgm:prSet phldrT="[Texto]"/>
      <dgm:spPr/>
      <dgm:t>
        <a:bodyPr/>
        <a:lstStyle/>
        <a:p>
          <a:r>
            <a:rPr lang="es-MX" dirty="0" smtClean="0"/>
            <a:t>Asesinato de Francisco Fernando</a:t>
          </a:r>
          <a:endParaRPr lang="es-ES" dirty="0"/>
        </a:p>
      </dgm:t>
    </dgm:pt>
    <dgm:pt modelId="{0C8C244B-D2B9-4687-90AC-6E49D2CEE06E}" type="parTrans" cxnId="{A3D60F7A-D1DF-4955-9965-E8ABDD2AF62C}">
      <dgm:prSet/>
      <dgm:spPr/>
      <dgm:t>
        <a:bodyPr/>
        <a:lstStyle/>
        <a:p>
          <a:endParaRPr lang="es-ES"/>
        </a:p>
      </dgm:t>
    </dgm:pt>
    <dgm:pt modelId="{9ED7EECF-F812-4633-BEEB-66BC5008481D}" type="sibTrans" cxnId="{A3D60F7A-D1DF-4955-9965-E8ABDD2AF62C}">
      <dgm:prSet/>
      <dgm:spPr/>
      <dgm:t>
        <a:bodyPr/>
        <a:lstStyle/>
        <a:p>
          <a:endParaRPr lang="es-ES"/>
        </a:p>
      </dgm:t>
    </dgm:pt>
    <dgm:pt modelId="{4076916E-A0DF-49C9-BD09-3D645110E982}" type="pres">
      <dgm:prSet presAssocID="{82B713F7-25FB-42C0-B24C-D5380137433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C24CDB2E-48AD-4DE2-941A-9804B6083443}" type="pres">
      <dgm:prSet presAssocID="{16863E5A-7586-438D-A077-F9E4169F6297}" presName="composite" presStyleCnt="0"/>
      <dgm:spPr/>
    </dgm:pt>
    <dgm:pt modelId="{45322B67-FE46-4F8C-80A8-3532637408C2}" type="pres">
      <dgm:prSet presAssocID="{16863E5A-7586-438D-A077-F9E4169F6297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A21C793-5FB0-4E43-BEC4-F20C05ADB46E}" type="pres">
      <dgm:prSet presAssocID="{16863E5A-7586-438D-A077-F9E4169F6297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D5C3611-BAFF-40B8-A13B-C58E70419153}" type="pres">
      <dgm:prSet presAssocID="{C4DA231A-DAEA-4FAA-9C21-1FFD26C3A714}" presName="sp" presStyleCnt="0"/>
      <dgm:spPr/>
    </dgm:pt>
    <dgm:pt modelId="{328E50D0-6D4B-4DD6-B52D-1F3CBB5537DB}" type="pres">
      <dgm:prSet presAssocID="{957A58DE-599C-41D3-AC1D-984C05A6B7D8}" presName="composite" presStyleCnt="0"/>
      <dgm:spPr/>
    </dgm:pt>
    <dgm:pt modelId="{72E3A519-C78D-40E9-BBC3-77D1A0049281}" type="pres">
      <dgm:prSet presAssocID="{957A58DE-599C-41D3-AC1D-984C05A6B7D8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536AB65-70A6-44FE-9D5A-CEC44BFF4B29}" type="pres">
      <dgm:prSet presAssocID="{957A58DE-599C-41D3-AC1D-984C05A6B7D8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4319788-AEE8-418D-8FED-21E848CC73FD}" type="pres">
      <dgm:prSet presAssocID="{33C1F742-15B4-42A0-9287-2D638A073434}" presName="sp" presStyleCnt="0"/>
      <dgm:spPr/>
    </dgm:pt>
    <dgm:pt modelId="{295F4AED-33DE-4ADE-931D-2C96A5AD1B13}" type="pres">
      <dgm:prSet presAssocID="{2E4D1E44-E2B7-44F0-AFDD-AF6935BA51A3}" presName="composite" presStyleCnt="0"/>
      <dgm:spPr/>
    </dgm:pt>
    <dgm:pt modelId="{56C48C74-4357-468B-8C59-37F52D8646FB}" type="pres">
      <dgm:prSet presAssocID="{2E4D1E44-E2B7-44F0-AFDD-AF6935BA51A3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CD178E4-4AD7-43D2-BEDC-C88FBF1DEA3B}" type="pres">
      <dgm:prSet presAssocID="{2E4D1E44-E2B7-44F0-AFDD-AF6935BA51A3}" presName="descendantText" presStyleLbl="alignAcc1" presStyleIdx="2" presStyleCnt="3" custLinFactNeighborX="-139" custLinFactNeighborY="-31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0C4FD6B7-6F7C-4E35-A76A-3306D07ABACB}" srcId="{957A58DE-599C-41D3-AC1D-984C05A6B7D8}" destId="{3D2F7152-464A-4080-99CE-DD2AB4292319}" srcOrd="0" destOrd="0" parTransId="{7CA2342B-B512-477D-A6DE-C2629B7F4E0B}" sibTransId="{F8B3F988-AC72-42A1-A635-770053EA52CF}"/>
    <dgm:cxn modelId="{DEC94F00-00E5-41D9-9779-2A53054F804F}" type="presOf" srcId="{82B713F7-25FB-42C0-B24C-D53801374338}" destId="{4076916E-A0DF-49C9-BD09-3D645110E982}" srcOrd="0" destOrd="0" presId="urn:microsoft.com/office/officeart/2005/8/layout/chevron2"/>
    <dgm:cxn modelId="{A3D60F7A-D1DF-4955-9965-E8ABDD2AF62C}" srcId="{2E4D1E44-E2B7-44F0-AFDD-AF6935BA51A3}" destId="{EE14B02F-25A4-44F2-993F-125E28D261D2}" srcOrd="0" destOrd="0" parTransId="{0C8C244B-D2B9-4687-90AC-6E49D2CEE06E}" sibTransId="{9ED7EECF-F812-4633-BEEB-66BC5008481D}"/>
    <dgm:cxn modelId="{4A55436E-0A77-434B-A792-30B87D6A9044}" srcId="{82B713F7-25FB-42C0-B24C-D53801374338}" destId="{957A58DE-599C-41D3-AC1D-984C05A6B7D8}" srcOrd="1" destOrd="0" parTransId="{132EED73-6F98-4C0A-94CA-E8DA36899F63}" sibTransId="{33C1F742-15B4-42A0-9287-2D638A073434}"/>
    <dgm:cxn modelId="{824EC31C-D990-448C-ACEC-79C7F8D0DB1E}" type="presOf" srcId="{EE14B02F-25A4-44F2-993F-125E28D261D2}" destId="{9CD178E4-4AD7-43D2-BEDC-C88FBF1DEA3B}" srcOrd="0" destOrd="0" presId="urn:microsoft.com/office/officeart/2005/8/layout/chevron2"/>
    <dgm:cxn modelId="{F366F697-37E1-4419-9893-22DB41EC4D56}" type="presOf" srcId="{3D2F7152-464A-4080-99CE-DD2AB4292319}" destId="{0536AB65-70A6-44FE-9D5A-CEC44BFF4B29}" srcOrd="0" destOrd="0" presId="urn:microsoft.com/office/officeart/2005/8/layout/chevron2"/>
    <dgm:cxn modelId="{9BA4B9EA-9CB4-4185-B061-51EC4879E231}" srcId="{82B713F7-25FB-42C0-B24C-D53801374338}" destId="{2E4D1E44-E2B7-44F0-AFDD-AF6935BA51A3}" srcOrd="2" destOrd="0" parTransId="{191A5A72-5DA9-4144-861F-DAF057640D5D}" sibTransId="{F3C3B151-9769-404D-88F8-B5A634D5A8C1}"/>
    <dgm:cxn modelId="{75FD65A3-8BCC-4E71-BC45-60CAD60B4A2B}" type="presOf" srcId="{16863E5A-7586-438D-A077-F9E4169F6297}" destId="{45322B67-FE46-4F8C-80A8-3532637408C2}" srcOrd="0" destOrd="0" presId="urn:microsoft.com/office/officeart/2005/8/layout/chevron2"/>
    <dgm:cxn modelId="{E76CF4D9-9160-4A9F-A142-E1BDB24B9CAC}" type="presOf" srcId="{9566816F-495C-44FA-823D-A800CCBE9F13}" destId="{DA21C793-5FB0-4E43-BEC4-F20C05ADB46E}" srcOrd="0" destOrd="0" presId="urn:microsoft.com/office/officeart/2005/8/layout/chevron2"/>
    <dgm:cxn modelId="{BF2761AB-FA99-4DEF-9338-D1F202453C55}" type="presOf" srcId="{957A58DE-599C-41D3-AC1D-984C05A6B7D8}" destId="{72E3A519-C78D-40E9-BBC3-77D1A0049281}" srcOrd="0" destOrd="0" presId="urn:microsoft.com/office/officeart/2005/8/layout/chevron2"/>
    <dgm:cxn modelId="{A282CD5E-74DA-4093-9325-5DDB6933D6EC}" srcId="{82B713F7-25FB-42C0-B24C-D53801374338}" destId="{16863E5A-7586-438D-A077-F9E4169F6297}" srcOrd="0" destOrd="0" parTransId="{20EB5E43-A50A-4963-A508-2CCDF4284AB2}" sibTransId="{C4DA231A-DAEA-4FAA-9C21-1FFD26C3A714}"/>
    <dgm:cxn modelId="{7C37DCE2-62B5-41DB-85C4-62876DF9AC99}" type="presOf" srcId="{2E4D1E44-E2B7-44F0-AFDD-AF6935BA51A3}" destId="{56C48C74-4357-468B-8C59-37F52D8646FB}" srcOrd="0" destOrd="0" presId="urn:microsoft.com/office/officeart/2005/8/layout/chevron2"/>
    <dgm:cxn modelId="{FCE5877C-2F90-4F3A-AB2E-76B5ED99144C}" srcId="{16863E5A-7586-438D-A077-F9E4169F6297}" destId="{9566816F-495C-44FA-823D-A800CCBE9F13}" srcOrd="0" destOrd="0" parTransId="{3E32AA8E-A42C-4A08-AA1F-834F5FE350F8}" sibTransId="{F33C84D3-2EF8-49E0-823F-9A5D30ED39C2}"/>
    <dgm:cxn modelId="{B5EBED4A-AF08-4D7D-808C-1FEF932348DD}" type="presParOf" srcId="{4076916E-A0DF-49C9-BD09-3D645110E982}" destId="{C24CDB2E-48AD-4DE2-941A-9804B6083443}" srcOrd="0" destOrd="0" presId="urn:microsoft.com/office/officeart/2005/8/layout/chevron2"/>
    <dgm:cxn modelId="{9E4DCE7A-72D0-4674-9137-5C889F2A47A0}" type="presParOf" srcId="{C24CDB2E-48AD-4DE2-941A-9804B6083443}" destId="{45322B67-FE46-4F8C-80A8-3532637408C2}" srcOrd="0" destOrd="0" presId="urn:microsoft.com/office/officeart/2005/8/layout/chevron2"/>
    <dgm:cxn modelId="{AC9FD4BC-AB6E-42C8-8A60-4D419D2A375B}" type="presParOf" srcId="{C24CDB2E-48AD-4DE2-941A-9804B6083443}" destId="{DA21C793-5FB0-4E43-BEC4-F20C05ADB46E}" srcOrd="1" destOrd="0" presId="urn:microsoft.com/office/officeart/2005/8/layout/chevron2"/>
    <dgm:cxn modelId="{4A4CF99C-8956-415E-9EE1-312A5A4226A5}" type="presParOf" srcId="{4076916E-A0DF-49C9-BD09-3D645110E982}" destId="{7D5C3611-BAFF-40B8-A13B-C58E70419153}" srcOrd="1" destOrd="0" presId="urn:microsoft.com/office/officeart/2005/8/layout/chevron2"/>
    <dgm:cxn modelId="{8AD593D5-E132-4D7A-8A05-DF7069A7D8A5}" type="presParOf" srcId="{4076916E-A0DF-49C9-BD09-3D645110E982}" destId="{328E50D0-6D4B-4DD6-B52D-1F3CBB5537DB}" srcOrd="2" destOrd="0" presId="urn:microsoft.com/office/officeart/2005/8/layout/chevron2"/>
    <dgm:cxn modelId="{1F9CF2F5-B4F0-48DD-8CD0-00BB7BACB593}" type="presParOf" srcId="{328E50D0-6D4B-4DD6-B52D-1F3CBB5537DB}" destId="{72E3A519-C78D-40E9-BBC3-77D1A0049281}" srcOrd="0" destOrd="0" presId="urn:microsoft.com/office/officeart/2005/8/layout/chevron2"/>
    <dgm:cxn modelId="{80191F83-CCE3-41F1-AED6-4B9443B5DB28}" type="presParOf" srcId="{328E50D0-6D4B-4DD6-B52D-1F3CBB5537DB}" destId="{0536AB65-70A6-44FE-9D5A-CEC44BFF4B29}" srcOrd="1" destOrd="0" presId="urn:microsoft.com/office/officeart/2005/8/layout/chevron2"/>
    <dgm:cxn modelId="{E889072E-2A71-49B6-ACA0-297F4FC31F78}" type="presParOf" srcId="{4076916E-A0DF-49C9-BD09-3D645110E982}" destId="{74319788-AEE8-418D-8FED-21E848CC73FD}" srcOrd="3" destOrd="0" presId="urn:microsoft.com/office/officeart/2005/8/layout/chevron2"/>
    <dgm:cxn modelId="{5AE2DE16-4619-4434-8857-391BE3970EFA}" type="presParOf" srcId="{4076916E-A0DF-49C9-BD09-3D645110E982}" destId="{295F4AED-33DE-4ADE-931D-2C96A5AD1B13}" srcOrd="4" destOrd="0" presId="urn:microsoft.com/office/officeart/2005/8/layout/chevron2"/>
    <dgm:cxn modelId="{E31BB994-767B-4FFB-9EA3-8E9741BEB831}" type="presParOf" srcId="{295F4AED-33DE-4ADE-931D-2C96A5AD1B13}" destId="{56C48C74-4357-468B-8C59-37F52D8646FB}" srcOrd="0" destOrd="0" presId="urn:microsoft.com/office/officeart/2005/8/layout/chevron2"/>
    <dgm:cxn modelId="{267B994F-9DAF-42F9-9438-53E44DB42818}" type="presParOf" srcId="{295F4AED-33DE-4ADE-931D-2C96A5AD1B13}" destId="{9CD178E4-4AD7-43D2-BEDC-C88FBF1DEA3B}" srcOrd="1" destOrd="0" presId="urn:microsoft.com/office/officeart/2005/8/layout/chevron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6404C85-23E8-4FF9-9EA9-142BF046925B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</dgm:pt>
    <dgm:pt modelId="{2BA44387-CF4C-44A0-B462-4D1F335C643C}">
      <dgm:prSet phldrT="[Texto]" custT="1"/>
      <dgm:spPr/>
      <dgm:t>
        <a:bodyPr/>
        <a:lstStyle/>
        <a:p>
          <a:r>
            <a:rPr lang="es-MX" sz="2000" u="sng" dirty="0" smtClean="0">
              <a:latin typeface="Arial" pitchFamily="34" charset="0"/>
              <a:cs typeface="Arial" pitchFamily="34" charset="0"/>
            </a:rPr>
            <a:t>Imperios:    </a:t>
          </a:r>
          <a:r>
            <a:rPr lang="es-MX" sz="2000" dirty="0" smtClean="0">
              <a:latin typeface="Arial" pitchFamily="34" charset="0"/>
              <a:cs typeface="Arial" pitchFamily="34" charset="0"/>
            </a:rPr>
            <a:t>Alemania Austria-Hungría Turquía Bulgaria </a:t>
          </a:r>
          <a:endParaRPr lang="es-ES" sz="2000" dirty="0">
            <a:latin typeface="Arial" pitchFamily="34" charset="0"/>
            <a:cs typeface="Arial" pitchFamily="34" charset="0"/>
          </a:endParaRPr>
        </a:p>
      </dgm:t>
    </dgm:pt>
    <dgm:pt modelId="{FE31B29A-B092-456D-BA63-A026BA26EB5C}" type="parTrans" cxnId="{7A3F2691-516C-41BB-97D2-9CAD526AE14A}">
      <dgm:prSet/>
      <dgm:spPr/>
      <dgm:t>
        <a:bodyPr/>
        <a:lstStyle/>
        <a:p>
          <a:endParaRPr lang="es-ES"/>
        </a:p>
      </dgm:t>
    </dgm:pt>
    <dgm:pt modelId="{23B96140-A719-42F0-8BA2-B9BF84EC513B}" type="sibTrans" cxnId="{7A3F2691-516C-41BB-97D2-9CAD526AE14A}">
      <dgm:prSet/>
      <dgm:spPr/>
      <dgm:t>
        <a:bodyPr/>
        <a:lstStyle/>
        <a:p>
          <a:endParaRPr lang="es-ES"/>
        </a:p>
      </dgm:t>
    </dgm:pt>
    <dgm:pt modelId="{2B976F19-3AAA-4621-BA6D-1F023ACBAE3E}">
      <dgm:prSet phldrT="[Texto]" custT="1"/>
      <dgm:spPr/>
      <dgm:t>
        <a:bodyPr/>
        <a:lstStyle/>
        <a:p>
          <a:r>
            <a:rPr lang="es-MX" sz="2000" u="sng" dirty="0" smtClean="0">
              <a:latin typeface="Arial" pitchFamily="34" charset="0"/>
              <a:cs typeface="Arial" pitchFamily="34" charset="0"/>
            </a:rPr>
            <a:t>Aliados: </a:t>
          </a:r>
        </a:p>
        <a:p>
          <a:r>
            <a:rPr lang="es-MX" sz="2000" dirty="0" smtClean="0">
              <a:latin typeface="Arial" pitchFamily="34" charset="0"/>
              <a:cs typeface="Arial" pitchFamily="34" charset="0"/>
            </a:rPr>
            <a:t>Francia  </a:t>
          </a:r>
        </a:p>
        <a:p>
          <a:r>
            <a:rPr lang="es-MX" sz="2000" dirty="0" smtClean="0">
              <a:latin typeface="Arial" pitchFamily="34" charset="0"/>
              <a:cs typeface="Arial" pitchFamily="34" charset="0"/>
            </a:rPr>
            <a:t>Gran Bretaña Rusia </a:t>
          </a:r>
        </a:p>
        <a:p>
          <a:r>
            <a:rPr lang="es-MX" sz="2000" dirty="0" smtClean="0">
              <a:latin typeface="Arial" pitchFamily="34" charset="0"/>
              <a:cs typeface="Arial" pitchFamily="34" charset="0"/>
            </a:rPr>
            <a:t>     USA     </a:t>
          </a:r>
        </a:p>
        <a:p>
          <a:r>
            <a:rPr lang="es-MX" sz="2000" dirty="0" smtClean="0">
              <a:latin typeface="Arial" pitchFamily="34" charset="0"/>
              <a:cs typeface="Arial" pitchFamily="34" charset="0"/>
            </a:rPr>
            <a:t>Serbia</a:t>
          </a:r>
        </a:p>
        <a:p>
          <a:r>
            <a:rPr lang="es-MX" sz="2000" dirty="0" smtClean="0">
              <a:latin typeface="Arial" pitchFamily="34" charset="0"/>
              <a:cs typeface="Arial" pitchFamily="34" charset="0"/>
            </a:rPr>
            <a:t> Rumanía</a:t>
          </a:r>
        </a:p>
        <a:p>
          <a:r>
            <a:rPr lang="es-MX" sz="2000" dirty="0" smtClean="0">
              <a:latin typeface="Arial" pitchFamily="34" charset="0"/>
              <a:cs typeface="Arial" pitchFamily="34" charset="0"/>
            </a:rPr>
            <a:t>China</a:t>
          </a:r>
        </a:p>
        <a:p>
          <a:r>
            <a:rPr lang="es-MX" sz="2000" dirty="0" smtClean="0">
              <a:latin typeface="Arial" pitchFamily="34" charset="0"/>
              <a:cs typeface="Arial" pitchFamily="34" charset="0"/>
            </a:rPr>
            <a:t>Italia</a:t>
          </a:r>
        </a:p>
        <a:p>
          <a:r>
            <a:rPr lang="es-MX" sz="2000" dirty="0" smtClean="0">
              <a:latin typeface="Arial" pitchFamily="34" charset="0"/>
              <a:cs typeface="Arial" pitchFamily="34" charset="0"/>
            </a:rPr>
            <a:t>Grecia</a:t>
          </a:r>
          <a:endParaRPr lang="es-ES" sz="2000" dirty="0">
            <a:latin typeface="Arial" pitchFamily="34" charset="0"/>
            <a:cs typeface="Arial" pitchFamily="34" charset="0"/>
          </a:endParaRPr>
        </a:p>
      </dgm:t>
    </dgm:pt>
    <dgm:pt modelId="{73CDB515-49B7-4238-83A6-F2CC6F0EE4FF}" type="parTrans" cxnId="{FCEAAF22-5B7F-4A42-8B73-28D4DE2546A3}">
      <dgm:prSet/>
      <dgm:spPr/>
      <dgm:t>
        <a:bodyPr/>
        <a:lstStyle/>
        <a:p>
          <a:endParaRPr lang="es-ES"/>
        </a:p>
      </dgm:t>
    </dgm:pt>
    <dgm:pt modelId="{7D3D14D6-3946-43B4-8332-9DCD9CACBA4D}" type="sibTrans" cxnId="{FCEAAF22-5B7F-4A42-8B73-28D4DE2546A3}">
      <dgm:prSet/>
      <dgm:spPr/>
      <dgm:t>
        <a:bodyPr/>
        <a:lstStyle/>
        <a:p>
          <a:endParaRPr lang="es-ES"/>
        </a:p>
      </dgm:t>
    </dgm:pt>
    <dgm:pt modelId="{4BB3CFCE-9196-43F5-9A77-6C4F08FA895E}" type="pres">
      <dgm:prSet presAssocID="{66404C85-23E8-4FF9-9EA9-142BF046925B}" presName="cycle" presStyleCnt="0">
        <dgm:presLayoutVars>
          <dgm:dir/>
          <dgm:resizeHandles val="exact"/>
        </dgm:presLayoutVars>
      </dgm:prSet>
      <dgm:spPr/>
    </dgm:pt>
    <dgm:pt modelId="{D0A85AA7-081F-4E47-B4F7-DAFE432FC5BD}" type="pres">
      <dgm:prSet presAssocID="{2BA44387-CF4C-44A0-B462-4D1F335C643C}" presName="node" presStyleLbl="node1" presStyleIdx="0" presStyleCnt="2" custScaleY="148211" custRadScaleRad="97829" custRadScaleInc="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D708AB4-3C67-4ACC-815E-491B2981B771}" type="pres">
      <dgm:prSet presAssocID="{23B96140-A719-42F0-8BA2-B9BF84EC513B}" presName="sibTrans" presStyleLbl="sibTrans2D1" presStyleIdx="0" presStyleCnt="2"/>
      <dgm:spPr/>
      <dgm:t>
        <a:bodyPr/>
        <a:lstStyle/>
        <a:p>
          <a:endParaRPr lang="es-ES"/>
        </a:p>
      </dgm:t>
    </dgm:pt>
    <dgm:pt modelId="{7125014A-5B62-46DF-8CA8-DE15481AF333}" type="pres">
      <dgm:prSet presAssocID="{23B96140-A719-42F0-8BA2-B9BF84EC513B}" presName="connectorText" presStyleLbl="sibTrans2D1" presStyleIdx="0" presStyleCnt="2"/>
      <dgm:spPr/>
      <dgm:t>
        <a:bodyPr/>
        <a:lstStyle/>
        <a:p>
          <a:endParaRPr lang="es-ES"/>
        </a:p>
      </dgm:t>
    </dgm:pt>
    <dgm:pt modelId="{95E54A8C-A12F-4129-B254-0D41EB120EBA}" type="pres">
      <dgm:prSet presAssocID="{2B976F19-3AAA-4621-BA6D-1F023ACBAE3E}" presName="node" presStyleLbl="node1" presStyleIdx="1" presStyleCnt="2" custScaleY="15323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1E2B6BB-807C-4796-A6E4-CFBDF42008F7}" type="pres">
      <dgm:prSet presAssocID="{7D3D14D6-3946-43B4-8332-9DCD9CACBA4D}" presName="sibTrans" presStyleLbl="sibTrans2D1" presStyleIdx="1" presStyleCnt="2"/>
      <dgm:spPr/>
      <dgm:t>
        <a:bodyPr/>
        <a:lstStyle/>
        <a:p>
          <a:endParaRPr lang="es-ES"/>
        </a:p>
      </dgm:t>
    </dgm:pt>
    <dgm:pt modelId="{43F5004C-3F4B-4AB7-A630-405428FBF64C}" type="pres">
      <dgm:prSet presAssocID="{7D3D14D6-3946-43B4-8332-9DCD9CACBA4D}" presName="connectorText" presStyleLbl="sibTrans2D1" presStyleIdx="1" presStyleCnt="2"/>
      <dgm:spPr/>
      <dgm:t>
        <a:bodyPr/>
        <a:lstStyle/>
        <a:p>
          <a:endParaRPr lang="es-ES"/>
        </a:p>
      </dgm:t>
    </dgm:pt>
  </dgm:ptLst>
  <dgm:cxnLst>
    <dgm:cxn modelId="{7A3F2691-516C-41BB-97D2-9CAD526AE14A}" srcId="{66404C85-23E8-4FF9-9EA9-142BF046925B}" destId="{2BA44387-CF4C-44A0-B462-4D1F335C643C}" srcOrd="0" destOrd="0" parTransId="{FE31B29A-B092-456D-BA63-A026BA26EB5C}" sibTransId="{23B96140-A719-42F0-8BA2-B9BF84EC513B}"/>
    <dgm:cxn modelId="{1FA9D48A-CF2A-407D-B922-8297125536D8}" type="presOf" srcId="{23B96140-A719-42F0-8BA2-B9BF84EC513B}" destId="{BD708AB4-3C67-4ACC-815E-491B2981B771}" srcOrd="0" destOrd="0" presId="urn:microsoft.com/office/officeart/2005/8/layout/cycle2"/>
    <dgm:cxn modelId="{7C9E3F29-9AD6-480C-AC07-F424CD0EB8D5}" type="presOf" srcId="{7D3D14D6-3946-43B4-8332-9DCD9CACBA4D}" destId="{41E2B6BB-807C-4796-A6E4-CFBDF42008F7}" srcOrd="0" destOrd="0" presId="urn:microsoft.com/office/officeart/2005/8/layout/cycle2"/>
    <dgm:cxn modelId="{7167ACA4-F479-40CC-938C-2815691491B8}" type="presOf" srcId="{66404C85-23E8-4FF9-9EA9-142BF046925B}" destId="{4BB3CFCE-9196-43F5-9A77-6C4F08FA895E}" srcOrd="0" destOrd="0" presId="urn:microsoft.com/office/officeart/2005/8/layout/cycle2"/>
    <dgm:cxn modelId="{7F90BEEF-85D3-44A5-8501-CF2A7657209B}" type="presOf" srcId="{7D3D14D6-3946-43B4-8332-9DCD9CACBA4D}" destId="{43F5004C-3F4B-4AB7-A630-405428FBF64C}" srcOrd="1" destOrd="0" presId="urn:microsoft.com/office/officeart/2005/8/layout/cycle2"/>
    <dgm:cxn modelId="{2F6A4613-C98F-4920-B2C9-84CE3BAFE212}" type="presOf" srcId="{23B96140-A719-42F0-8BA2-B9BF84EC513B}" destId="{7125014A-5B62-46DF-8CA8-DE15481AF333}" srcOrd="1" destOrd="0" presId="urn:microsoft.com/office/officeart/2005/8/layout/cycle2"/>
    <dgm:cxn modelId="{5016555D-D0E5-4BE8-B793-341422A93A3F}" type="presOf" srcId="{2BA44387-CF4C-44A0-B462-4D1F335C643C}" destId="{D0A85AA7-081F-4E47-B4F7-DAFE432FC5BD}" srcOrd="0" destOrd="0" presId="urn:microsoft.com/office/officeart/2005/8/layout/cycle2"/>
    <dgm:cxn modelId="{FCEAAF22-5B7F-4A42-8B73-28D4DE2546A3}" srcId="{66404C85-23E8-4FF9-9EA9-142BF046925B}" destId="{2B976F19-3AAA-4621-BA6D-1F023ACBAE3E}" srcOrd="1" destOrd="0" parTransId="{73CDB515-49B7-4238-83A6-F2CC6F0EE4FF}" sibTransId="{7D3D14D6-3946-43B4-8332-9DCD9CACBA4D}"/>
    <dgm:cxn modelId="{54A402C8-5643-411F-A47F-FA0146D80E13}" type="presOf" srcId="{2B976F19-3AAA-4621-BA6D-1F023ACBAE3E}" destId="{95E54A8C-A12F-4129-B254-0D41EB120EBA}" srcOrd="0" destOrd="0" presId="urn:microsoft.com/office/officeart/2005/8/layout/cycle2"/>
    <dgm:cxn modelId="{94495CD7-A3A8-4D24-8B5B-7F53563941F4}" type="presParOf" srcId="{4BB3CFCE-9196-43F5-9A77-6C4F08FA895E}" destId="{D0A85AA7-081F-4E47-B4F7-DAFE432FC5BD}" srcOrd="0" destOrd="0" presId="urn:microsoft.com/office/officeart/2005/8/layout/cycle2"/>
    <dgm:cxn modelId="{E0AF14CE-FEA6-420D-934E-0C1E0E8CE4EE}" type="presParOf" srcId="{4BB3CFCE-9196-43F5-9A77-6C4F08FA895E}" destId="{BD708AB4-3C67-4ACC-815E-491B2981B771}" srcOrd="1" destOrd="0" presId="urn:microsoft.com/office/officeart/2005/8/layout/cycle2"/>
    <dgm:cxn modelId="{B235C7CC-2AB4-4719-BBAD-FBBB15AA7FBB}" type="presParOf" srcId="{BD708AB4-3C67-4ACC-815E-491B2981B771}" destId="{7125014A-5B62-46DF-8CA8-DE15481AF333}" srcOrd="0" destOrd="0" presId="urn:microsoft.com/office/officeart/2005/8/layout/cycle2"/>
    <dgm:cxn modelId="{B2F5D815-39F1-4EE8-9876-A3DF5FDC124E}" type="presParOf" srcId="{4BB3CFCE-9196-43F5-9A77-6C4F08FA895E}" destId="{95E54A8C-A12F-4129-B254-0D41EB120EBA}" srcOrd="2" destOrd="0" presId="urn:microsoft.com/office/officeart/2005/8/layout/cycle2"/>
    <dgm:cxn modelId="{D6371DFD-35DE-4D06-8082-8F8C03514DF7}" type="presParOf" srcId="{4BB3CFCE-9196-43F5-9A77-6C4F08FA895E}" destId="{41E2B6BB-807C-4796-A6E4-CFBDF42008F7}" srcOrd="3" destOrd="0" presId="urn:microsoft.com/office/officeart/2005/8/layout/cycle2"/>
    <dgm:cxn modelId="{70D67D33-A390-455E-8A83-75B4AB58CBDD}" type="presParOf" srcId="{41E2B6BB-807C-4796-A6E4-CFBDF42008F7}" destId="{43F5004C-3F4B-4AB7-A630-405428FBF64C}" srcOrd="0" destOrd="0" presId="urn:microsoft.com/office/officeart/2005/8/layout/cycle2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1B12221-6CE6-41BA-9ABA-9D050E9FF780}" type="doc">
      <dgm:prSet loTypeId="urn:microsoft.com/office/officeart/2005/8/layout/hList6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3957D4A0-DE68-4765-B369-BB5B93BEBD3D}">
      <dgm:prSet phldrT="[Texto]" custT="1"/>
      <dgm:spPr/>
      <dgm:t>
        <a:bodyPr/>
        <a:lstStyle/>
        <a:p>
          <a:pPr algn="l"/>
          <a:r>
            <a:rPr lang="es-ES" sz="2400" dirty="0" smtClean="0">
              <a:latin typeface="Arial" pitchFamily="34" charset="0"/>
              <a:cs typeface="Arial" pitchFamily="34" charset="0"/>
            </a:rPr>
            <a:t>Frente ruso:</a:t>
          </a:r>
        </a:p>
        <a:p>
          <a:pPr algn="l"/>
          <a:r>
            <a:rPr lang="es-ES" sz="2000" dirty="0" smtClean="0">
              <a:latin typeface="Arial" pitchFamily="34" charset="0"/>
              <a:cs typeface="Arial" pitchFamily="34" charset="0"/>
            </a:rPr>
            <a:t>-  Alemanes rechazan a los rusos y ocupan Polonia</a:t>
          </a:r>
        </a:p>
        <a:p>
          <a:pPr algn="l"/>
          <a:r>
            <a:rPr lang="es-ES" sz="2000" dirty="0" smtClean="0">
              <a:latin typeface="Arial" pitchFamily="34" charset="0"/>
              <a:cs typeface="Arial" pitchFamily="34" charset="0"/>
            </a:rPr>
            <a:t>-  Austriacos se apoderan de Balcanes </a:t>
          </a:r>
        </a:p>
        <a:p>
          <a:pPr algn="l"/>
          <a:r>
            <a:rPr lang="es-ES" sz="2000" dirty="0" smtClean="0">
              <a:latin typeface="Arial" pitchFamily="34" charset="0"/>
              <a:cs typeface="Arial" pitchFamily="34" charset="0"/>
            </a:rPr>
            <a:t>-  Turcos impiden toda ayuda a Rusia por mar</a:t>
          </a:r>
        </a:p>
        <a:p>
          <a:pPr algn="l"/>
          <a:endParaRPr lang="es-ES" sz="2400" dirty="0" smtClean="0">
            <a:latin typeface="Arial" pitchFamily="34" charset="0"/>
            <a:cs typeface="Arial" pitchFamily="34" charset="0"/>
          </a:endParaRPr>
        </a:p>
        <a:p>
          <a:pPr algn="l"/>
          <a:r>
            <a:rPr lang="es-ES" sz="2400" dirty="0" smtClean="0">
              <a:latin typeface="Arial" pitchFamily="34" charset="0"/>
              <a:cs typeface="Arial" pitchFamily="34" charset="0"/>
            </a:rPr>
            <a:t>   </a:t>
          </a:r>
          <a:endParaRPr lang="es-ES" sz="2000" dirty="0" smtClean="0">
            <a:latin typeface="Arial" pitchFamily="34" charset="0"/>
            <a:cs typeface="Arial" pitchFamily="34" charset="0"/>
          </a:endParaRPr>
        </a:p>
        <a:p>
          <a:pPr algn="l"/>
          <a:endParaRPr lang="es-ES" sz="2000" dirty="0"/>
        </a:p>
      </dgm:t>
    </dgm:pt>
    <dgm:pt modelId="{6BFE6953-E588-4D78-B27F-8F4708F3DEE9}" type="parTrans" cxnId="{032D17A9-A8B0-4573-B216-C3207E574228}">
      <dgm:prSet/>
      <dgm:spPr/>
      <dgm:t>
        <a:bodyPr/>
        <a:lstStyle/>
        <a:p>
          <a:endParaRPr lang="es-ES"/>
        </a:p>
      </dgm:t>
    </dgm:pt>
    <dgm:pt modelId="{9320ED9A-F6B4-4F6B-A8C2-C631AB99C97F}" type="sibTrans" cxnId="{032D17A9-A8B0-4573-B216-C3207E574228}">
      <dgm:prSet/>
      <dgm:spPr/>
      <dgm:t>
        <a:bodyPr/>
        <a:lstStyle/>
        <a:p>
          <a:endParaRPr lang="es-ES"/>
        </a:p>
      </dgm:t>
    </dgm:pt>
    <dgm:pt modelId="{6F420982-BCE8-4EF1-BDE5-F47D525A41CC}" type="pres">
      <dgm:prSet presAssocID="{B1B12221-6CE6-41BA-9ABA-9D050E9FF78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31860B15-E54F-4292-A2DD-7B056358FDA4}" type="pres">
      <dgm:prSet presAssocID="{3957D4A0-DE68-4765-B369-BB5B93BEBD3D}" presName="node" presStyleLbl="node1" presStyleIdx="0" presStyleCnt="1" custLinFactNeighborY="597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032D17A9-A8B0-4573-B216-C3207E574228}" srcId="{B1B12221-6CE6-41BA-9ABA-9D050E9FF780}" destId="{3957D4A0-DE68-4765-B369-BB5B93BEBD3D}" srcOrd="0" destOrd="0" parTransId="{6BFE6953-E588-4D78-B27F-8F4708F3DEE9}" sibTransId="{9320ED9A-F6B4-4F6B-A8C2-C631AB99C97F}"/>
    <dgm:cxn modelId="{7053BD99-D055-4818-BF87-1D3225B726C6}" type="presOf" srcId="{3957D4A0-DE68-4765-B369-BB5B93BEBD3D}" destId="{31860B15-E54F-4292-A2DD-7B056358FDA4}" srcOrd="0" destOrd="0" presId="urn:microsoft.com/office/officeart/2005/8/layout/hList6"/>
    <dgm:cxn modelId="{5605337E-69E2-4669-9F67-64FE3E48BAD5}" type="presOf" srcId="{B1B12221-6CE6-41BA-9ABA-9D050E9FF780}" destId="{6F420982-BCE8-4EF1-BDE5-F47D525A41CC}" srcOrd="0" destOrd="0" presId="urn:microsoft.com/office/officeart/2005/8/layout/hList6"/>
    <dgm:cxn modelId="{A6290DCC-451B-4A68-AF7F-EF32DE0652C9}" type="presParOf" srcId="{6F420982-BCE8-4EF1-BDE5-F47D525A41CC}" destId="{31860B15-E54F-4292-A2DD-7B056358FDA4}" srcOrd="0" destOrd="0" presId="urn:microsoft.com/office/officeart/2005/8/layout/hList6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C5991C5-8160-4775-8589-C826CA89B7AE}" type="doc">
      <dgm:prSet loTypeId="urn:microsoft.com/office/officeart/2005/8/layout/process4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9DDF9F32-8468-4CD6-A9C3-3C206F6799B3}">
      <dgm:prSet phldrT="[Texto]" custT="1"/>
      <dgm:spPr/>
      <dgm:t>
        <a:bodyPr anchor="t"/>
        <a:lstStyle/>
        <a:p>
          <a:r>
            <a:rPr lang="es-MX" sz="2400" dirty="0" smtClean="0">
              <a:latin typeface="Arial" pitchFamily="34" charset="0"/>
              <a:cs typeface="Arial" pitchFamily="34" charset="0"/>
            </a:rPr>
            <a:t>REPERCUSIONES  INTERNACIONALES</a:t>
          </a:r>
          <a:endParaRPr lang="es-ES" sz="2400" dirty="0">
            <a:latin typeface="Arial" pitchFamily="34" charset="0"/>
            <a:cs typeface="Arial" pitchFamily="34" charset="0"/>
          </a:endParaRPr>
        </a:p>
      </dgm:t>
    </dgm:pt>
    <dgm:pt modelId="{98E0C6CC-E288-46BB-9FC9-FC22391E91B8}" type="parTrans" cxnId="{4E40A837-98F7-4D09-B9E5-14DC9BF41D10}">
      <dgm:prSet/>
      <dgm:spPr/>
      <dgm:t>
        <a:bodyPr/>
        <a:lstStyle/>
        <a:p>
          <a:endParaRPr lang="es-ES"/>
        </a:p>
      </dgm:t>
    </dgm:pt>
    <dgm:pt modelId="{BDC4FAAB-F7B8-410F-97B4-0E06984D649E}" type="sibTrans" cxnId="{4E40A837-98F7-4D09-B9E5-14DC9BF41D10}">
      <dgm:prSet/>
      <dgm:spPr/>
      <dgm:t>
        <a:bodyPr/>
        <a:lstStyle/>
        <a:p>
          <a:endParaRPr lang="es-ES"/>
        </a:p>
      </dgm:t>
    </dgm:pt>
    <dgm:pt modelId="{E0754210-B6A4-4890-8AAA-C10153B26DB9}">
      <dgm:prSet phldrT="[Texto]" custT="1"/>
      <dgm:spPr/>
      <dgm:t>
        <a:bodyPr/>
        <a:lstStyle/>
        <a:p>
          <a:pPr algn="l"/>
          <a:r>
            <a:rPr lang="es-MX" sz="3100" dirty="0" smtClean="0"/>
            <a:t>- </a:t>
          </a:r>
          <a:r>
            <a:rPr lang="es-MX" sz="2400" dirty="0" smtClean="0"/>
            <a:t>Cambió el mapa de Europa y del mundo</a:t>
          </a:r>
        </a:p>
        <a:p>
          <a:pPr algn="l"/>
          <a:r>
            <a:rPr lang="es-MX" sz="2400" dirty="0" smtClean="0"/>
            <a:t>- Desaparecieron los imperios Austro-Húngaro y Turco</a:t>
          </a:r>
        </a:p>
        <a:p>
          <a:pPr algn="l"/>
          <a:r>
            <a:rPr lang="es-MX" sz="2400" dirty="0" smtClean="0"/>
            <a:t>- Europa desaparecen las dinastías </a:t>
          </a:r>
          <a:r>
            <a:rPr lang="es-MX" sz="2400" dirty="0" err="1" smtClean="0"/>
            <a:t>Romanov</a:t>
          </a:r>
          <a:r>
            <a:rPr lang="es-MX" sz="2400" dirty="0" smtClean="0"/>
            <a:t> (Rusia), Habsburgo (Austria), </a:t>
          </a:r>
          <a:r>
            <a:rPr lang="es-MX" sz="2400" dirty="0" err="1" smtClean="0"/>
            <a:t>Hohenzoltern</a:t>
          </a:r>
          <a:r>
            <a:rPr lang="es-MX" sz="2400" dirty="0" smtClean="0"/>
            <a:t> (Alemania) y el sultán de Turquía</a:t>
          </a:r>
        </a:p>
        <a:p>
          <a:pPr algn="l"/>
          <a:r>
            <a:rPr lang="es-MX" sz="2400" dirty="0" smtClean="0"/>
            <a:t>- Gran  Bretaña conserva su poder en el mar</a:t>
          </a:r>
        </a:p>
        <a:p>
          <a:pPr algn="l"/>
          <a:r>
            <a:rPr lang="es-MX" sz="2400" dirty="0" smtClean="0"/>
            <a:t>- Francia aumenta su poder al quedar Alemania aniquilada</a:t>
          </a:r>
          <a:endParaRPr lang="es-ES" sz="2400" dirty="0"/>
        </a:p>
      </dgm:t>
    </dgm:pt>
    <dgm:pt modelId="{40C364D5-E67B-4423-A2B3-A4C4DAC6EE5D}" type="parTrans" cxnId="{EFC44924-5B4D-4BA4-932D-D736B0888BEC}">
      <dgm:prSet/>
      <dgm:spPr/>
      <dgm:t>
        <a:bodyPr/>
        <a:lstStyle/>
        <a:p>
          <a:endParaRPr lang="es-ES"/>
        </a:p>
      </dgm:t>
    </dgm:pt>
    <dgm:pt modelId="{703FA77E-0CAD-47E7-8709-EDEAA0B56DBB}" type="sibTrans" cxnId="{EFC44924-5B4D-4BA4-932D-D736B0888BEC}">
      <dgm:prSet/>
      <dgm:spPr/>
      <dgm:t>
        <a:bodyPr/>
        <a:lstStyle/>
        <a:p>
          <a:endParaRPr lang="es-ES"/>
        </a:p>
      </dgm:t>
    </dgm:pt>
    <dgm:pt modelId="{5F1B11B3-3C71-4131-B7AB-CFFDF7A5ACA0}" type="pres">
      <dgm:prSet presAssocID="{4C5991C5-8160-4775-8589-C826CA89B7A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718EB8B9-2A5B-4B93-834B-943CAAC28BEB}" type="pres">
      <dgm:prSet presAssocID="{9DDF9F32-8468-4CD6-A9C3-3C206F6799B3}" presName="boxAndChildren" presStyleCnt="0"/>
      <dgm:spPr/>
    </dgm:pt>
    <dgm:pt modelId="{A3DC95C5-8ED6-4F73-BDC6-FA43B9F0542C}" type="pres">
      <dgm:prSet presAssocID="{9DDF9F32-8468-4CD6-A9C3-3C206F6799B3}" presName="parentTextBox" presStyleLbl="node1" presStyleIdx="0" presStyleCnt="1"/>
      <dgm:spPr/>
      <dgm:t>
        <a:bodyPr/>
        <a:lstStyle/>
        <a:p>
          <a:endParaRPr lang="es-ES"/>
        </a:p>
      </dgm:t>
    </dgm:pt>
    <dgm:pt modelId="{37661E0F-9B64-4C56-9614-BC63B4B51156}" type="pres">
      <dgm:prSet presAssocID="{9DDF9F32-8468-4CD6-A9C3-3C206F6799B3}" presName="entireBox" presStyleLbl="node1" presStyleIdx="0" presStyleCnt="1" custLinFactNeighborY="-17769"/>
      <dgm:spPr/>
      <dgm:t>
        <a:bodyPr/>
        <a:lstStyle/>
        <a:p>
          <a:endParaRPr lang="es-ES"/>
        </a:p>
      </dgm:t>
    </dgm:pt>
    <dgm:pt modelId="{3C24AE0C-7314-49ED-8A08-28EF288CAF12}" type="pres">
      <dgm:prSet presAssocID="{9DDF9F32-8468-4CD6-A9C3-3C206F6799B3}" presName="descendantBox" presStyleCnt="0"/>
      <dgm:spPr/>
    </dgm:pt>
    <dgm:pt modelId="{FACA0562-FE43-4C72-9ECA-92F5ADE0B850}" type="pres">
      <dgm:prSet presAssocID="{E0754210-B6A4-4890-8AAA-C10153B26DB9}" presName="childTextBox" presStyleLbl="fgAccFollowNode1" presStyleIdx="0" presStyleCnt="1" custScaleY="221905" custLinFactNeighborX="7273" custLinFactNeighborY="8784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C9D23518-9846-43C4-9B23-706DAAA6F164}" type="presOf" srcId="{9DDF9F32-8468-4CD6-A9C3-3C206F6799B3}" destId="{A3DC95C5-8ED6-4F73-BDC6-FA43B9F0542C}" srcOrd="0" destOrd="0" presId="urn:microsoft.com/office/officeart/2005/8/layout/process4"/>
    <dgm:cxn modelId="{CD18F61A-4823-4757-BD20-E1BC5C4BADBA}" type="presOf" srcId="{9DDF9F32-8468-4CD6-A9C3-3C206F6799B3}" destId="{37661E0F-9B64-4C56-9614-BC63B4B51156}" srcOrd="1" destOrd="0" presId="urn:microsoft.com/office/officeart/2005/8/layout/process4"/>
    <dgm:cxn modelId="{EFC44924-5B4D-4BA4-932D-D736B0888BEC}" srcId="{9DDF9F32-8468-4CD6-A9C3-3C206F6799B3}" destId="{E0754210-B6A4-4890-8AAA-C10153B26DB9}" srcOrd="0" destOrd="0" parTransId="{40C364D5-E67B-4423-A2B3-A4C4DAC6EE5D}" sibTransId="{703FA77E-0CAD-47E7-8709-EDEAA0B56DBB}"/>
    <dgm:cxn modelId="{922E4BC2-9C52-4E60-8C32-3A068F0E7F3B}" type="presOf" srcId="{E0754210-B6A4-4890-8AAA-C10153B26DB9}" destId="{FACA0562-FE43-4C72-9ECA-92F5ADE0B850}" srcOrd="0" destOrd="0" presId="urn:microsoft.com/office/officeart/2005/8/layout/process4"/>
    <dgm:cxn modelId="{0C78DC48-F36D-4B06-8ED4-91F8CC9EF829}" type="presOf" srcId="{4C5991C5-8160-4775-8589-C826CA89B7AE}" destId="{5F1B11B3-3C71-4131-B7AB-CFFDF7A5ACA0}" srcOrd="0" destOrd="0" presId="urn:microsoft.com/office/officeart/2005/8/layout/process4"/>
    <dgm:cxn modelId="{4E40A837-98F7-4D09-B9E5-14DC9BF41D10}" srcId="{4C5991C5-8160-4775-8589-C826CA89B7AE}" destId="{9DDF9F32-8468-4CD6-A9C3-3C206F6799B3}" srcOrd="0" destOrd="0" parTransId="{98E0C6CC-E288-46BB-9FC9-FC22391E91B8}" sibTransId="{BDC4FAAB-F7B8-410F-97B4-0E06984D649E}"/>
    <dgm:cxn modelId="{56A90981-1840-46C6-99A8-001905166926}" type="presParOf" srcId="{5F1B11B3-3C71-4131-B7AB-CFFDF7A5ACA0}" destId="{718EB8B9-2A5B-4B93-834B-943CAAC28BEB}" srcOrd="0" destOrd="0" presId="urn:microsoft.com/office/officeart/2005/8/layout/process4"/>
    <dgm:cxn modelId="{55B8F916-3074-45FA-916F-97D559D03C12}" type="presParOf" srcId="{718EB8B9-2A5B-4B93-834B-943CAAC28BEB}" destId="{A3DC95C5-8ED6-4F73-BDC6-FA43B9F0542C}" srcOrd="0" destOrd="0" presId="urn:microsoft.com/office/officeart/2005/8/layout/process4"/>
    <dgm:cxn modelId="{8D5CDD00-97E2-486D-9AA1-956B6E181627}" type="presParOf" srcId="{718EB8B9-2A5B-4B93-834B-943CAAC28BEB}" destId="{37661E0F-9B64-4C56-9614-BC63B4B51156}" srcOrd="1" destOrd="0" presId="urn:microsoft.com/office/officeart/2005/8/layout/process4"/>
    <dgm:cxn modelId="{5573374F-3274-4ABF-9CEC-27B197293D28}" type="presParOf" srcId="{718EB8B9-2A5B-4B93-834B-943CAAC28BEB}" destId="{3C24AE0C-7314-49ED-8A08-28EF288CAF12}" srcOrd="2" destOrd="0" presId="urn:microsoft.com/office/officeart/2005/8/layout/process4"/>
    <dgm:cxn modelId="{4D66064C-E569-4298-8AC6-87A266F334D3}" type="presParOf" srcId="{3C24AE0C-7314-49ED-8A08-28EF288CAF12}" destId="{FACA0562-FE43-4C72-9ECA-92F5ADE0B850}" srcOrd="0" destOrd="0" presId="urn:microsoft.com/office/officeart/2005/8/layout/process4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C5991C5-8160-4775-8589-C826CA89B7AE}" type="doc">
      <dgm:prSet loTypeId="urn:microsoft.com/office/officeart/2005/8/layout/process4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9DDF9F32-8468-4CD6-A9C3-3C206F6799B3}">
      <dgm:prSet phldrT="[Texto]" custT="1"/>
      <dgm:spPr/>
      <dgm:t>
        <a:bodyPr anchor="t"/>
        <a:lstStyle/>
        <a:p>
          <a:r>
            <a:rPr lang="es-MX" sz="2400" dirty="0" smtClean="0">
              <a:latin typeface="Arial" pitchFamily="34" charset="0"/>
              <a:cs typeface="Arial" pitchFamily="34" charset="0"/>
            </a:rPr>
            <a:t>REPERCUSIONES  HUMANAS</a:t>
          </a:r>
          <a:endParaRPr lang="es-ES" sz="2400" dirty="0">
            <a:latin typeface="Arial" pitchFamily="34" charset="0"/>
            <a:cs typeface="Arial" pitchFamily="34" charset="0"/>
          </a:endParaRPr>
        </a:p>
      </dgm:t>
    </dgm:pt>
    <dgm:pt modelId="{98E0C6CC-E288-46BB-9FC9-FC22391E91B8}" type="parTrans" cxnId="{4E40A837-98F7-4D09-B9E5-14DC9BF41D10}">
      <dgm:prSet/>
      <dgm:spPr/>
      <dgm:t>
        <a:bodyPr/>
        <a:lstStyle/>
        <a:p>
          <a:endParaRPr lang="es-ES"/>
        </a:p>
      </dgm:t>
    </dgm:pt>
    <dgm:pt modelId="{BDC4FAAB-F7B8-410F-97B4-0E06984D649E}" type="sibTrans" cxnId="{4E40A837-98F7-4D09-B9E5-14DC9BF41D10}">
      <dgm:prSet/>
      <dgm:spPr/>
      <dgm:t>
        <a:bodyPr/>
        <a:lstStyle/>
        <a:p>
          <a:endParaRPr lang="es-ES"/>
        </a:p>
      </dgm:t>
    </dgm:pt>
    <dgm:pt modelId="{E0754210-B6A4-4890-8AAA-C10153B26DB9}">
      <dgm:prSet phldrT="[Texto]" custT="1"/>
      <dgm:spPr/>
      <dgm:t>
        <a:bodyPr anchor="t"/>
        <a:lstStyle/>
        <a:p>
          <a:pPr algn="l"/>
          <a:r>
            <a:rPr lang="es-MX" sz="3100" dirty="0" smtClean="0"/>
            <a:t>- </a:t>
          </a:r>
          <a:r>
            <a:rPr lang="es-MX" sz="2400" dirty="0" smtClean="0"/>
            <a:t>Se transformó la forma de luchar: tanques, aviones, granadas, bombas y gases</a:t>
          </a:r>
        </a:p>
        <a:p>
          <a:pPr algn="l"/>
          <a:r>
            <a:rPr lang="es-MX" sz="2400" dirty="0" smtClean="0"/>
            <a:t>- En el mar se utilizaron los submarinos</a:t>
          </a:r>
        </a:p>
        <a:p>
          <a:pPr algn="l"/>
          <a:r>
            <a:rPr lang="es-MX" sz="2400" dirty="0" smtClean="0"/>
            <a:t>- Escenarios de muerte y ruina</a:t>
          </a:r>
        </a:p>
        <a:p>
          <a:pPr algn="l"/>
          <a:r>
            <a:rPr lang="es-MX" sz="2400" dirty="0" smtClean="0"/>
            <a:t>- Muerte: 13 millones de personas</a:t>
          </a:r>
        </a:p>
        <a:p>
          <a:pPr algn="l"/>
          <a:r>
            <a:rPr lang="es-MX" sz="2400" dirty="0" smtClean="0"/>
            <a:t>- Inválidos: 15 millones</a:t>
          </a:r>
        </a:p>
        <a:p>
          <a:pPr algn="l"/>
          <a:r>
            <a:rPr lang="es-MX" sz="2400" dirty="0" smtClean="0"/>
            <a:t>- Viudas y huérfanos </a:t>
          </a:r>
        </a:p>
        <a:p>
          <a:pPr algn="l"/>
          <a:r>
            <a:rPr lang="es-MX" sz="2400" dirty="0" smtClean="0"/>
            <a:t>- Mujer ingresa al mundo profesional (trabajo en las fábricas) y político (sufragio)</a:t>
          </a:r>
        </a:p>
        <a:p>
          <a:pPr algn="l"/>
          <a:r>
            <a:rPr lang="es-MX" sz="2400" dirty="0" smtClean="0"/>
            <a:t>- Obreros: reconocimiento de sus derechos, mejoras en el salario y condiciones, creación de la </a:t>
          </a:r>
          <a:r>
            <a:rPr lang="es-MX" sz="2400" dirty="0" smtClean="0"/>
            <a:t>OIT</a:t>
          </a:r>
          <a:endParaRPr lang="es-ES" sz="2400" dirty="0"/>
        </a:p>
      </dgm:t>
    </dgm:pt>
    <dgm:pt modelId="{40C364D5-E67B-4423-A2B3-A4C4DAC6EE5D}" type="parTrans" cxnId="{EFC44924-5B4D-4BA4-932D-D736B0888BEC}">
      <dgm:prSet/>
      <dgm:spPr/>
      <dgm:t>
        <a:bodyPr/>
        <a:lstStyle/>
        <a:p>
          <a:endParaRPr lang="es-ES"/>
        </a:p>
      </dgm:t>
    </dgm:pt>
    <dgm:pt modelId="{703FA77E-0CAD-47E7-8709-EDEAA0B56DBB}" type="sibTrans" cxnId="{EFC44924-5B4D-4BA4-932D-D736B0888BEC}">
      <dgm:prSet/>
      <dgm:spPr/>
      <dgm:t>
        <a:bodyPr/>
        <a:lstStyle/>
        <a:p>
          <a:endParaRPr lang="es-ES"/>
        </a:p>
      </dgm:t>
    </dgm:pt>
    <dgm:pt modelId="{5F1B11B3-3C71-4131-B7AB-CFFDF7A5ACA0}" type="pres">
      <dgm:prSet presAssocID="{4C5991C5-8160-4775-8589-C826CA89B7A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718EB8B9-2A5B-4B93-834B-943CAAC28BEB}" type="pres">
      <dgm:prSet presAssocID="{9DDF9F32-8468-4CD6-A9C3-3C206F6799B3}" presName="boxAndChildren" presStyleCnt="0"/>
      <dgm:spPr/>
    </dgm:pt>
    <dgm:pt modelId="{A3DC95C5-8ED6-4F73-BDC6-FA43B9F0542C}" type="pres">
      <dgm:prSet presAssocID="{9DDF9F32-8468-4CD6-A9C3-3C206F6799B3}" presName="parentTextBox" presStyleLbl="node1" presStyleIdx="0" presStyleCnt="1"/>
      <dgm:spPr/>
      <dgm:t>
        <a:bodyPr/>
        <a:lstStyle/>
        <a:p>
          <a:endParaRPr lang="es-ES"/>
        </a:p>
      </dgm:t>
    </dgm:pt>
    <dgm:pt modelId="{37661E0F-9B64-4C56-9614-BC63B4B51156}" type="pres">
      <dgm:prSet presAssocID="{9DDF9F32-8468-4CD6-A9C3-3C206F6799B3}" presName="entireBox" presStyleLbl="node1" presStyleIdx="0" presStyleCnt="1" custLinFactNeighborY="-17769"/>
      <dgm:spPr/>
      <dgm:t>
        <a:bodyPr/>
        <a:lstStyle/>
        <a:p>
          <a:endParaRPr lang="es-ES"/>
        </a:p>
      </dgm:t>
    </dgm:pt>
    <dgm:pt modelId="{3C24AE0C-7314-49ED-8A08-28EF288CAF12}" type="pres">
      <dgm:prSet presAssocID="{9DDF9F32-8468-4CD6-A9C3-3C206F6799B3}" presName="descendantBox" presStyleCnt="0"/>
      <dgm:spPr/>
    </dgm:pt>
    <dgm:pt modelId="{FACA0562-FE43-4C72-9ECA-92F5ADE0B850}" type="pres">
      <dgm:prSet presAssocID="{E0754210-B6A4-4890-8AAA-C10153B26DB9}" presName="childTextBox" presStyleLbl="fgAccFollowNode1" presStyleIdx="0" presStyleCnt="1" custScaleY="221905" custLinFactNeighborX="7273" custLinFactNeighborY="8784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59748FF5-E620-4C36-BAE5-6472523DFC9F}" type="presOf" srcId="{9DDF9F32-8468-4CD6-A9C3-3C206F6799B3}" destId="{A3DC95C5-8ED6-4F73-BDC6-FA43B9F0542C}" srcOrd="0" destOrd="0" presId="urn:microsoft.com/office/officeart/2005/8/layout/process4"/>
    <dgm:cxn modelId="{EFC44924-5B4D-4BA4-932D-D736B0888BEC}" srcId="{9DDF9F32-8468-4CD6-A9C3-3C206F6799B3}" destId="{E0754210-B6A4-4890-8AAA-C10153B26DB9}" srcOrd="0" destOrd="0" parTransId="{40C364D5-E67B-4423-A2B3-A4C4DAC6EE5D}" sibTransId="{703FA77E-0CAD-47E7-8709-EDEAA0B56DBB}"/>
    <dgm:cxn modelId="{0475341C-87A9-4DBA-8FBD-296935F96944}" type="presOf" srcId="{E0754210-B6A4-4890-8AAA-C10153B26DB9}" destId="{FACA0562-FE43-4C72-9ECA-92F5ADE0B850}" srcOrd="0" destOrd="0" presId="urn:microsoft.com/office/officeart/2005/8/layout/process4"/>
    <dgm:cxn modelId="{B06F1E6E-B428-4E13-BDDC-A29492DE4F5A}" type="presOf" srcId="{4C5991C5-8160-4775-8589-C826CA89B7AE}" destId="{5F1B11B3-3C71-4131-B7AB-CFFDF7A5ACA0}" srcOrd="0" destOrd="0" presId="urn:microsoft.com/office/officeart/2005/8/layout/process4"/>
    <dgm:cxn modelId="{9565F15A-F70D-41D0-94BA-B6E6E305C0B5}" type="presOf" srcId="{9DDF9F32-8468-4CD6-A9C3-3C206F6799B3}" destId="{37661E0F-9B64-4C56-9614-BC63B4B51156}" srcOrd="1" destOrd="0" presId="urn:microsoft.com/office/officeart/2005/8/layout/process4"/>
    <dgm:cxn modelId="{4E40A837-98F7-4D09-B9E5-14DC9BF41D10}" srcId="{4C5991C5-8160-4775-8589-C826CA89B7AE}" destId="{9DDF9F32-8468-4CD6-A9C3-3C206F6799B3}" srcOrd="0" destOrd="0" parTransId="{98E0C6CC-E288-46BB-9FC9-FC22391E91B8}" sibTransId="{BDC4FAAB-F7B8-410F-97B4-0E06984D649E}"/>
    <dgm:cxn modelId="{CF25574E-5770-469B-ADC8-B88C332B11C5}" type="presParOf" srcId="{5F1B11B3-3C71-4131-B7AB-CFFDF7A5ACA0}" destId="{718EB8B9-2A5B-4B93-834B-943CAAC28BEB}" srcOrd="0" destOrd="0" presId="urn:microsoft.com/office/officeart/2005/8/layout/process4"/>
    <dgm:cxn modelId="{BB8DFD11-364A-471B-AEA1-6703B343DAB5}" type="presParOf" srcId="{718EB8B9-2A5B-4B93-834B-943CAAC28BEB}" destId="{A3DC95C5-8ED6-4F73-BDC6-FA43B9F0542C}" srcOrd="0" destOrd="0" presId="urn:microsoft.com/office/officeart/2005/8/layout/process4"/>
    <dgm:cxn modelId="{5C24F40C-2E9C-48E7-AAF2-363D97B569CD}" type="presParOf" srcId="{718EB8B9-2A5B-4B93-834B-943CAAC28BEB}" destId="{37661E0F-9B64-4C56-9614-BC63B4B51156}" srcOrd="1" destOrd="0" presId="urn:microsoft.com/office/officeart/2005/8/layout/process4"/>
    <dgm:cxn modelId="{07AE5942-1418-4AEF-844B-6028D11282A9}" type="presParOf" srcId="{718EB8B9-2A5B-4B93-834B-943CAAC28BEB}" destId="{3C24AE0C-7314-49ED-8A08-28EF288CAF12}" srcOrd="2" destOrd="0" presId="urn:microsoft.com/office/officeart/2005/8/layout/process4"/>
    <dgm:cxn modelId="{1CD20E84-160E-4AD9-BFAB-634BDBF97B8C}" type="presParOf" srcId="{3C24AE0C-7314-49ED-8A08-28EF288CAF12}" destId="{FACA0562-FE43-4C72-9ECA-92F5ADE0B850}" srcOrd="0" destOrd="0" presId="urn:microsoft.com/office/officeart/2005/8/layout/process4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DC55AB-F073-4665-B413-7206B206A62C}" type="datetimeFigureOut">
              <a:rPr lang="es-ES" smtClean="0"/>
              <a:pPr/>
              <a:t>11/05/2009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3D8343-6C9B-4902-9FAE-2D4D624C58A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smtClean="0"/>
              <a:t>10A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D8343-6C9B-4902-9FAE-2D4D624C58A8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10D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D8343-6C9B-4902-9FAE-2D4D624C58A8}" type="slidenum">
              <a:rPr lang="es-ES" smtClean="0"/>
              <a:pPr/>
              <a:t>11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650919-531B-4074-A377-513A923DEB80}" type="datetimeFigureOut">
              <a:rPr lang="es-ES" smtClean="0"/>
              <a:pPr/>
              <a:t>11/05/2009</a:t>
            </a:fld>
            <a:endParaRPr lang="es-ES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2B127B-74CB-410B-8F84-76F8A1A4924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650919-531B-4074-A377-513A923DEB80}" type="datetimeFigureOut">
              <a:rPr lang="es-ES" smtClean="0"/>
              <a:pPr/>
              <a:t>11/05/2009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2B127B-74CB-410B-8F84-76F8A1A4924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40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1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650919-531B-4074-A377-513A923DEB80}" type="datetimeFigureOut">
              <a:rPr lang="es-ES" smtClean="0"/>
              <a:pPr/>
              <a:t>11/05/2009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2B127B-74CB-410B-8F84-76F8A1A4924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650919-531B-4074-A377-513A923DEB80}" type="datetimeFigureOut">
              <a:rPr lang="es-ES" smtClean="0"/>
              <a:pPr/>
              <a:t>11/05/2009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2B127B-74CB-410B-8F84-76F8A1A4924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1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650919-531B-4074-A377-513A923DEB80}" type="datetimeFigureOut">
              <a:rPr lang="es-ES" smtClean="0"/>
              <a:pPr/>
              <a:t>11/05/2009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2B127B-74CB-410B-8F84-76F8A1A4924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650919-531B-4074-A377-513A923DEB80}" type="datetimeFigureOut">
              <a:rPr lang="es-ES" smtClean="0"/>
              <a:pPr/>
              <a:t>11/05/2009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2B127B-74CB-410B-8F84-76F8A1A4924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650919-531B-4074-A377-513A923DEB80}" type="datetimeFigureOut">
              <a:rPr lang="es-ES" smtClean="0"/>
              <a:pPr/>
              <a:t>11/05/2009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2B127B-74CB-410B-8F84-76F8A1A4924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650919-531B-4074-A377-513A923DEB80}" type="datetimeFigureOut">
              <a:rPr lang="es-ES" smtClean="0"/>
              <a:pPr/>
              <a:t>11/05/2009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2B127B-74CB-410B-8F84-76F8A1A4924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650919-531B-4074-A377-513A923DEB80}" type="datetimeFigureOut">
              <a:rPr lang="es-ES" smtClean="0"/>
              <a:pPr/>
              <a:t>11/05/2009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2B127B-74CB-410B-8F84-76F8A1A4924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650919-531B-4074-A377-513A923DEB80}" type="datetimeFigureOut">
              <a:rPr lang="es-ES" smtClean="0"/>
              <a:pPr/>
              <a:t>11/05/2009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2B127B-74CB-410B-8F84-76F8A1A4924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650919-531B-4074-A377-513A923DEB80}" type="datetimeFigureOut">
              <a:rPr lang="es-ES" smtClean="0"/>
              <a:pPr/>
              <a:t>11/05/2009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2B127B-74CB-410B-8F84-76F8A1A4924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4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2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6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8" y="21103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2" y="1055078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4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D650919-531B-4074-A377-513A923DEB80}" type="datetimeFigureOut">
              <a:rPr lang="es-ES" smtClean="0"/>
              <a:pPr/>
              <a:t>11/05/2009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1A2B127B-74CB-410B-8F84-76F8A1A4924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05" r:id="rId1"/>
    <p:sldLayoutId id="2147484406" r:id="rId2"/>
    <p:sldLayoutId id="2147484407" r:id="rId3"/>
    <p:sldLayoutId id="2147484408" r:id="rId4"/>
    <p:sldLayoutId id="2147484409" r:id="rId5"/>
    <p:sldLayoutId id="2147484410" r:id="rId6"/>
    <p:sldLayoutId id="2147484411" r:id="rId7"/>
    <p:sldLayoutId id="2147484412" r:id="rId8"/>
    <p:sldLayoutId id="2147484413" r:id="rId9"/>
    <p:sldLayoutId id="2147484414" r:id="rId10"/>
    <p:sldLayoutId id="214748441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Imagen:WW1_TitlePicture_For_Wikipedia_Article.jp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7" Type="http://schemas.openxmlformats.org/officeDocument/2006/relationships/slide" Target="slide2.xml"/><Relationship Id="rId2" Type="http://schemas.openxmlformats.org/officeDocument/2006/relationships/hyperlink" Target="http://upload.wikimedia.org/wikipedia/commons/4/4a/Map_1914_WWI_Alliances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5" Type="http://schemas.openxmlformats.org/officeDocument/2006/relationships/hyperlink" Target="http://es.wikipedia.org/wiki/Triple_Alianza" TargetMode="External"/><Relationship Id="rId4" Type="http://schemas.openxmlformats.org/officeDocument/2006/relationships/hyperlink" Target="http://es.wikipedia.org/wiki/Triple_Entente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7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es.wikipedia.org/wiki/Imagen:Russian_Troops_NGM-v31-p379.jpg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2210" name="Picture 2" descr="http://upload.wikimedia.org/wikipedia/commons/thumb/8/86/WW1_TitlePicture_For_Wikipedia_Article.jpg/300px-WW1_TitlePicture_For_Wikipedia_Article.jpg">
            <a:hlinkClick r:id="rId3" tooltip="WW1 TitlePicture For Wikipedia Article.jpg"/>
          </p:cNvPr>
          <p:cNvPicPr>
            <a:picLocks noChangeAspect="1" noChangeArrowheads="1"/>
          </p:cNvPicPr>
          <p:nvPr/>
        </p:nvPicPr>
        <p:blipFill>
          <a:blip r:embed="rId4">
            <a:lum bright="21000" contrast="16000"/>
          </a:blip>
          <a:srcRect/>
          <a:stretch>
            <a:fillRect/>
          </a:stretch>
        </p:blipFill>
        <p:spPr bwMode="auto">
          <a:xfrm>
            <a:off x="3929058" y="290754"/>
            <a:ext cx="4643471" cy="6299642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00101" y="500043"/>
            <a:ext cx="7786743" cy="1684339"/>
          </a:xfrm>
        </p:spPr>
        <p:txBody>
          <a:bodyPr>
            <a:normAutofit/>
          </a:bodyPr>
          <a:lstStyle/>
          <a:p>
            <a:r>
              <a:rPr lang="es-MX" smtClean="0">
                <a:solidFill>
                  <a:schemeClr val="tx2">
                    <a:lumMod val="50000"/>
                  </a:schemeClr>
                </a:solidFill>
              </a:rPr>
              <a:t>PRIMERA GUERRA MUNDIAL</a:t>
            </a:r>
            <a:endParaRPr lang="es-ES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500298" y="5286388"/>
            <a:ext cx="5786511" cy="1357322"/>
          </a:xfrm>
        </p:spPr>
        <p:txBody>
          <a:bodyPr>
            <a:normAutofit/>
          </a:bodyPr>
          <a:lstStyle/>
          <a:p>
            <a:r>
              <a:rPr lang="es-MX" sz="2400" u="sng" dirty="0" smtClean="0">
                <a:solidFill>
                  <a:schemeClr val="tx2">
                    <a:lumMod val="50000"/>
                  </a:schemeClr>
                </a:solidFill>
              </a:rPr>
              <a:t>Por:</a:t>
            </a:r>
          </a:p>
          <a:p>
            <a:r>
              <a:rPr lang="es-MX" dirty="0" smtClean="0">
                <a:solidFill>
                  <a:schemeClr val="tx2">
                    <a:lumMod val="50000"/>
                  </a:schemeClr>
                </a:solidFill>
              </a:rPr>
              <a:t>Sofía Bonilla Sánchez</a:t>
            </a:r>
          </a:p>
          <a:p>
            <a:r>
              <a:rPr lang="es-MX" sz="2000" dirty="0" smtClean="0">
                <a:solidFill>
                  <a:schemeClr val="tx2">
                    <a:lumMod val="50000"/>
                  </a:schemeClr>
                </a:solidFill>
              </a:rPr>
              <a:t>Saint Francis </a:t>
            </a:r>
            <a:r>
              <a:rPr lang="es-MX" sz="2000" dirty="0" err="1" smtClean="0">
                <a:solidFill>
                  <a:schemeClr val="tx2">
                    <a:lumMod val="50000"/>
                  </a:schemeClr>
                </a:solidFill>
              </a:rPr>
              <a:t>College</a:t>
            </a:r>
            <a:r>
              <a:rPr lang="es-MX" sz="2000" dirty="0" smtClean="0">
                <a:solidFill>
                  <a:schemeClr val="tx2">
                    <a:lumMod val="50000"/>
                  </a:schemeClr>
                </a:solidFill>
              </a:rPr>
              <a:t> – Décimo Año 2008</a:t>
            </a:r>
            <a:endParaRPr lang="es-ES" sz="20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2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2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3 Grupo"/>
          <p:cNvGrpSpPr/>
          <p:nvPr/>
        </p:nvGrpSpPr>
        <p:grpSpPr>
          <a:xfrm flipH="1">
            <a:off x="3370681" y="0"/>
            <a:ext cx="5987635" cy="5143512"/>
            <a:chOff x="5262768" y="-67137"/>
            <a:chExt cx="1875454" cy="5572140"/>
          </a:xfrm>
        </p:grpSpPr>
        <p:sp>
          <p:nvSpPr>
            <p:cNvPr id="5" name="4 Operación manual"/>
            <p:cNvSpPr/>
            <p:nvPr/>
          </p:nvSpPr>
          <p:spPr>
            <a:xfrm rot="16200000">
              <a:off x="3447989" y="1814770"/>
              <a:ext cx="5572140" cy="1808326"/>
            </a:xfrm>
            <a:prstGeom prst="flowChartManualOperation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-16826439"/>
                <a:satOff val="-8652"/>
                <a:lumOff val="-3725"/>
                <a:alphaOff val="0"/>
              </a:schemeClr>
            </a:fillRef>
            <a:effectRef idx="0">
              <a:schemeClr val="accent3">
                <a:hueOff val="-16826439"/>
                <a:satOff val="-8652"/>
                <a:lumOff val="-3725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Operación manual 4"/>
            <p:cNvSpPr/>
            <p:nvPr/>
          </p:nvSpPr>
          <p:spPr>
            <a:xfrm>
              <a:off x="5262768" y="1171096"/>
              <a:ext cx="1857189" cy="309075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9700" tIns="0" rIns="139700" bIns="0" numCol="1" spcCol="1270" anchor="ctr" anchorCtr="0">
              <a:noAutofit/>
            </a:bodyPr>
            <a:lstStyle/>
            <a:p>
              <a:pPr lvl="0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ES" sz="2300" kern="1200" dirty="0" smtClean="0">
                <a:latin typeface="Arial" pitchFamily="34" charset="0"/>
                <a:cs typeface="Arial" pitchFamily="34" charset="0"/>
              </a:endParaRPr>
            </a:p>
            <a:p>
              <a:pPr lvl="0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2400" kern="1200" dirty="0" smtClean="0">
                  <a:latin typeface="Arial" pitchFamily="34" charset="0"/>
                  <a:cs typeface="Arial" pitchFamily="34" charset="0"/>
                </a:rPr>
                <a:t>Otros continentes</a:t>
              </a:r>
            </a:p>
            <a:p>
              <a:pPr lvl="0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itchFamily="34" charset="0"/>
                <a:buChar char="•"/>
              </a:pPr>
              <a:r>
                <a:rPr lang="es-ES" kern="12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s-ES" sz="2000" kern="1200" dirty="0" smtClean="0">
                  <a:latin typeface="Arial" pitchFamily="34" charset="0"/>
                  <a:cs typeface="Arial" pitchFamily="34" charset="0"/>
                </a:rPr>
                <a:t>Los aliados se apoderan las posesiones alemanas en África, costas de China e islas del Pacífico</a:t>
              </a:r>
            </a:p>
            <a:p>
              <a:pPr lvl="0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itchFamily="34" charset="0"/>
                <a:buChar char="•"/>
              </a:pPr>
              <a:r>
                <a:rPr lang="es-ES" sz="2000" dirty="0" smtClean="0">
                  <a:latin typeface="Arial" pitchFamily="34" charset="0"/>
                  <a:cs typeface="Arial" pitchFamily="34" charset="0"/>
                </a:rPr>
                <a:t> Norte de África  y el Mediterráneo fueron controlados por los aliados, con el apoyo de Italia</a:t>
              </a:r>
            </a:p>
            <a:p>
              <a:pPr lvl="0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itchFamily="34" charset="0"/>
                <a:buChar char="•"/>
              </a:pPr>
              <a:r>
                <a:rPr lang="es-ES" sz="2000" kern="1200" dirty="0" smtClean="0">
                  <a:latin typeface="Arial" pitchFamily="34" charset="0"/>
                  <a:cs typeface="Arial" pitchFamily="34" charset="0"/>
                </a:rPr>
                <a:t>Italia deja de ser neutral</a:t>
              </a:r>
            </a:p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2200" kern="1200" dirty="0" smtClean="0">
                  <a:latin typeface="Arial" pitchFamily="34" charset="0"/>
                  <a:cs typeface="Arial" pitchFamily="34" charset="0"/>
                </a:rPr>
                <a:t> </a:t>
              </a:r>
              <a:endParaRPr lang="es-ES" sz="2200" kern="1200" dirty="0"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7" name="Picture 2" descr="http://www.historiasiglo20.org/IMAG/images/soldados0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4143380"/>
            <a:ext cx="5252800" cy="248223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3 Grupo"/>
          <p:cNvGrpSpPr/>
          <p:nvPr/>
        </p:nvGrpSpPr>
        <p:grpSpPr>
          <a:xfrm>
            <a:off x="1500166" y="428604"/>
            <a:ext cx="4500594" cy="3786214"/>
            <a:chOff x="2220752" y="0"/>
            <a:chExt cx="2426031" cy="5572140"/>
          </a:xfrm>
        </p:grpSpPr>
        <p:sp>
          <p:nvSpPr>
            <p:cNvPr id="5" name="4 Operación manual"/>
            <p:cNvSpPr/>
            <p:nvPr/>
          </p:nvSpPr>
          <p:spPr>
            <a:xfrm rot="16200000">
              <a:off x="647698" y="1573054"/>
              <a:ext cx="5572140" cy="2426031"/>
            </a:xfrm>
            <a:prstGeom prst="flowChartManualOperation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-8413219"/>
                <a:satOff val="-4326"/>
                <a:lumOff val="-1863"/>
                <a:alphaOff val="0"/>
              </a:schemeClr>
            </a:fillRef>
            <a:effectRef idx="0">
              <a:schemeClr val="accent3">
                <a:hueOff val="-8413219"/>
                <a:satOff val="-4326"/>
                <a:lumOff val="-1863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Operación manual 4"/>
            <p:cNvSpPr/>
            <p:nvPr/>
          </p:nvSpPr>
          <p:spPr>
            <a:xfrm>
              <a:off x="2220752" y="1143008"/>
              <a:ext cx="2426031" cy="334328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0" tIns="0" rIns="152400" bIns="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2400" kern="1200" dirty="0" smtClean="0">
                  <a:latin typeface="Arial" pitchFamily="34" charset="0"/>
                  <a:cs typeface="Arial" pitchFamily="34" charset="0"/>
                </a:rPr>
                <a:t>Guerra en los mares:</a:t>
              </a:r>
            </a:p>
            <a:p>
              <a:pPr lvl="0" algn="just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itchFamily="34" charset="0"/>
                <a:buChar char="•"/>
              </a:pPr>
              <a:r>
                <a:rPr lang="es-ES" sz="24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s-ES" kern="1200" dirty="0" smtClean="0">
                  <a:latin typeface="Arial" pitchFamily="34" charset="0"/>
                  <a:cs typeface="Arial" pitchFamily="34" charset="0"/>
                </a:rPr>
                <a:t>la flota inglesa venció a la alemana</a:t>
              </a:r>
            </a:p>
            <a:p>
              <a:pPr lvl="0" algn="just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itchFamily="34" charset="0"/>
                <a:buChar char="•"/>
              </a:pPr>
              <a:r>
                <a:rPr lang="es-ES" kern="1200" dirty="0" smtClean="0">
                  <a:latin typeface="Arial" pitchFamily="34" charset="0"/>
                  <a:cs typeface="Arial" pitchFamily="34" charset="0"/>
                </a:rPr>
                <a:t>Alemania desata la guerra submarina, hundiendo todos los barcos (guerra-mercantes</a:t>
              </a:r>
              <a:r>
                <a:rPr lang="es-ES" sz="1700" kern="1200" dirty="0" smtClean="0">
                  <a:latin typeface="Arial" pitchFamily="34" charset="0"/>
                  <a:cs typeface="Arial" pitchFamily="34" charset="0"/>
                </a:rPr>
                <a:t>)</a:t>
              </a:r>
              <a:endParaRPr lang="es-ES" sz="1700" kern="1200" dirty="0"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25601" name="Picture 1" descr="Primera Guerra Mundia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57357" y="3550448"/>
            <a:ext cx="3357586" cy="2550316"/>
          </a:xfrm>
          <a:prstGeom prst="rect">
            <a:avLst/>
          </a:prstGeom>
          <a:noFill/>
        </p:spPr>
      </p:pic>
      <p:pic>
        <p:nvPicPr>
          <p:cNvPr id="25603" name="Picture 3" descr="http://www.galeon.com/home3/huniver23/submarino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14941" y="3929066"/>
            <a:ext cx="3750471" cy="26432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560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3 Grupo"/>
          <p:cNvGrpSpPr/>
          <p:nvPr/>
        </p:nvGrpSpPr>
        <p:grpSpPr>
          <a:xfrm flipH="1">
            <a:off x="3929058" y="357166"/>
            <a:ext cx="5214941" cy="6072230"/>
            <a:chOff x="49811" y="-1071551"/>
            <a:chExt cx="1110390" cy="6857999"/>
          </a:xfrm>
        </p:grpSpPr>
        <p:sp>
          <p:nvSpPr>
            <p:cNvPr id="5" name="4 Operación manual"/>
            <p:cNvSpPr/>
            <p:nvPr/>
          </p:nvSpPr>
          <p:spPr>
            <a:xfrm rot="16200000" flipV="1">
              <a:off x="-2823994" y="1802254"/>
              <a:ext cx="6857999" cy="1110390"/>
            </a:xfrm>
            <a:prstGeom prst="flowChartManualOperation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Operación manual 4"/>
            <p:cNvSpPr/>
            <p:nvPr/>
          </p:nvSpPr>
          <p:spPr>
            <a:xfrm>
              <a:off x="253395" y="-426092"/>
              <a:ext cx="906806" cy="457203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7000" tIns="0" rIns="127000" bIns="0" numCol="1" spcCol="1270" anchor="t" anchorCtr="0">
              <a:noAutofit/>
            </a:bodyPr>
            <a:lstStyle/>
            <a:p>
              <a:pPr lvl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2400" kern="1200" dirty="0" smtClean="0">
                  <a:latin typeface="Arial" pitchFamily="34" charset="0"/>
                  <a:cs typeface="Arial" pitchFamily="34" charset="0"/>
                </a:rPr>
                <a:t>USA:</a:t>
              </a:r>
              <a:r>
                <a:rPr lang="es-ES" sz="2000" kern="1200" dirty="0" smtClean="0">
                  <a:latin typeface="Arial" pitchFamily="34" charset="0"/>
                  <a:cs typeface="Arial" pitchFamily="34" charset="0"/>
                </a:rPr>
                <a:t> </a:t>
              </a:r>
            </a:p>
            <a:p>
              <a:pPr lvl="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itchFamily="34" charset="0"/>
                <a:buChar char="•"/>
              </a:pPr>
              <a:r>
                <a:rPr lang="es-ES" sz="2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s-ES" sz="2000" kern="1200" dirty="0" smtClean="0">
                  <a:latin typeface="Arial" pitchFamily="34" charset="0"/>
                  <a:cs typeface="Arial" pitchFamily="34" charset="0"/>
                </a:rPr>
                <a:t>neutral  </a:t>
              </a:r>
            </a:p>
            <a:p>
              <a:pPr lvl="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itchFamily="34" charset="0"/>
                <a:buChar char="•"/>
              </a:pPr>
              <a:r>
                <a:rPr lang="es-ES" sz="2000" kern="1200" dirty="0" smtClean="0">
                  <a:latin typeface="Arial" pitchFamily="34" charset="0"/>
                  <a:cs typeface="Arial" pitchFamily="34" charset="0"/>
                </a:rPr>
                <a:t>exportaba víveres y material bélico a Francia y Gran Bretaña</a:t>
              </a:r>
            </a:p>
            <a:p>
              <a:pPr lvl="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itchFamily="34" charset="0"/>
                <a:buChar char="•"/>
              </a:pPr>
              <a:r>
                <a:rPr lang="es-ES" sz="2000" kern="1200" dirty="0" smtClean="0">
                  <a:latin typeface="Arial" pitchFamily="34" charset="0"/>
                  <a:cs typeface="Arial" pitchFamily="34" charset="0"/>
                </a:rPr>
                <a:t>entra a la guerra en 1917, hundimiento del transatlántico (Alemanes)</a:t>
              </a:r>
            </a:p>
            <a:p>
              <a:pPr lvl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ES" sz="2000" kern="1200" dirty="0" smtClean="0">
                <a:latin typeface="Arial" pitchFamily="34" charset="0"/>
                <a:cs typeface="Arial" pitchFamily="34" charset="0"/>
              </a:endParaRPr>
            </a:p>
            <a:p>
              <a:pPr lvl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2400" kern="1200" dirty="0" smtClean="0">
                  <a:latin typeface="Arial" pitchFamily="34" charset="0"/>
                  <a:cs typeface="Arial" pitchFamily="34" charset="0"/>
                </a:rPr>
                <a:t>RUSIA: </a:t>
              </a:r>
            </a:p>
            <a:p>
              <a:pPr lvl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itchFamily="34" charset="0"/>
                <a:buChar char="•"/>
              </a:pPr>
              <a:r>
                <a:rPr lang="es-ES" sz="2000" kern="1200" dirty="0" smtClean="0">
                  <a:latin typeface="Arial" pitchFamily="34" charset="0"/>
                  <a:cs typeface="Arial" pitchFamily="34" charset="0"/>
                </a:rPr>
                <a:t>revolución rusa derroca al zar</a:t>
              </a:r>
            </a:p>
            <a:p>
              <a:pPr lvl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itchFamily="34" charset="0"/>
                <a:buChar char="•"/>
              </a:pPr>
              <a:r>
                <a:rPr lang="es-ES" sz="2000" kern="1200" dirty="0" smtClean="0">
                  <a:latin typeface="Arial" pitchFamily="34" charset="0"/>
                  <a:cs typeface="Arial" pitchFamily="34" charset="0"/>
                </a:rPr>
                <a:t> gobierno comunista toma el poder y se retira de la guerra</a:t>
              </a:r>
            </a:p>
            <a:p>
              <a:pPr lvl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itchFamily="34" charset="0"/>
                <a:buChar char="•"/>
              </a:pPr>
              <a:r>
                <a:rPr lang="es-MX" sz="2000" dirty="0" smtClean="0">
                  <a:latin typeface="Arial" pitchFamily="34" charset="0"/>
                  <a:cs typeface="Arial" pitchFamily="34" charset="0"/>
                </a:rPr>
                <a:t> Alemania concentra sus fuerzas en el frente francés</a:t>
              </a:r>
              <a:endParaRPr lang="es-ES" sz="2000" kern="1200" dirty="0" smtClean="0">
                <a:latin typeface="Arial" pitchFamily="34" charset="0"/>
                <a:cs typeface="Arial" pitchFamily="34" charset="0"/>
              </a:endParaRPr>
            </a:p>
            <a:p>
              <a:pPr lvl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ES" sz="1600" kern="1200" dirty="0" smtClean="0">
                <a:latin typeface="Arial" pitchFamily="34" charset="0"/>
                <a:cs typeface="Arial" pitchFamily="34" charset="0"/>
              </a:endParaRPr>
            </a:p>
            <a:p>
              <a:pPr lvl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1800" kern="1200" dirty="0" smtClean="0">
                  <a:latin typeface="Arial" pitchFamily="34" charset="0"/>
                  <a:cs typeface="Arial" pitchFamily="34" charset="0"/>
                </a:rPr>
                <a:t> </a:t>
              </a:r>
            </a:p>
            <a:p>
              <a:pPr lvl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ES" sz="1800" kern="1200" dirty="0"/>
            </a:p>
            <a:p>
              <a:pPr marL="114300" lvl="1" indent="-114300" algn="l" defTabSz="5778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s-ES" sz="1300" kern="1200" dirty="0"/>
            </a:p>
          </p:txBody>
        </p:sp>
      </p:grpSp>
      <p:pic>
        <p:nvPicPr>
          <p:cNvPr id="24578" name="Picture 2" descr="http://upload.wikimedia.org/wikipedia/commons/5/5b/Maginot_Line_194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357298"/>
            <a:ext cx="3594477" cy="4429132"/>
          </a:xfrm>
          <a:prstGeom prst="rect">
            <a:avLst/>
          </a:prstGeom>
          <a:noFill/>
        </p:spPr>
      </p:pic>
      <p:sp>
        <p:nvSpPr>
          <p:cNvPr id="7" name="6 Botón de acción: Comienzo">
            <a:hlinkClick r:id="rId3" action="ppaction://hlinksldjump" highlightClick="1"/>
          </p:cNvPr>
          <p:cNvSpPr/>
          <p:nvPr/>
        </p:nvSpPr>
        <p:spPr>
          <a:xfrm>
            <a:off x="8215338" y="6143644"/>
            <a:ext cx="428628" cy="428628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357290" y="285728"/>
            <a:ext cx="7498080" cy="385765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s-MX" sz="2400" dirty="0" smtClean="0">
                <a:latin typeface="Arial" pitchFamily="34" charset="0"/>
                <a:cs typeface="Arial" pitchFamily="34" charset="0"/>
              </a:rPr>
              <a:t>La guerra termina con la victoria de los aliados</a:t>
            </a:r>
          </a:p>
          <a:p>
            <a:pPr>
              <a:buFont typeface="Wingdings" pitchFamily="2" charset="2"/>
              <a:buChar char="q"/>
            </a:pPr>
            <a:r>
              <a:rPr lang="es-MX" sz="2400" dirty="0" smtClean="0">
                <a:latin typeface="Arial" pitchFamily="34" charset="0"/>
                <a:cs typeface="Arial" pitchFamily="34" charset="0"/>
              </a:rPr>
              <a:t>Alemanes concentraron sus fuerzas en el    frente francés, los aliados los rechazan (mando del mariscal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Foch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>
              <a:buFont typeface="Wingdings" pitchFamily="2" charset="2"/>
              <a:buChar char="q"/>
            </a:pPr>
            <a:r>
              <a:rPr lang="es-MX" sz="2400" dirty="0" smtClean="0">
                <a:latin typeface="Arial" pitchFamily="34" charset="0"/>
                <a:cs typeface="Arial" pitchFamily="34" charset="0"/>
              </a:rPr>
              <a:t>Ingleses invaden el cercano oriente</a:t>
            </a:r>
          </a:p>
          <a:p>
            <a:pPr>
              <a:buFont typeface="Wingdings" pitchFamily="2" charset="2"/>
              <a:buChar char="q"/>
            </a:pPr>
            <a:r>
              <a:rPr lang="es-MX" sz="2400" dirty="0" smtClean="0">
                <a:latin typeface="Arial" pitchFamily="34" charset="0"/>
                <a:cs typeface="Arial" pitchFamily="34" charset="0"/>
              </a:rPr>
              <a:t>Italianos vencen a los austriacos </a:t>
            </a:r>
          </a:p>
          <a:p>
            <a:pPr>
              <a:buFont typeface="Wingdings" pitchFamily="2" charset="2"/>
              <a:buChar char="q"/>
            </a:pPr>
            <a:r>
              <a:rPr lang="es-MX" sz="2400" dirty="0" smtClean="0">
                <a:latin typeface="Arial" pitchFamily="34" charset="0"/>
                <a:cs typeface="Arial" pitchFamily="34" charset="0"/>
              </a:rPr>
              <a:t>Los vencidos piden la paz   </a:t>
            </a:r>
          </a:p>
          <a:p>
            <a:pPr>
              <a:buFont typeface="Wingdings" pitchFamily="2" charset="2"/>
              <a:buChar char="q"/>
            </a:pP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285720" y="428604"/>
            <a:ext cx="615553" cy="535782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s-MX" sz="28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FIN DE LA GUERRA</a:t>
            </a:r>
            <a:endParaRPr lang="es-ES" dirty="0"/>
          </a:p>
        </p:txBody>
      </p:sp>
      <p:pic>
        <p:nvPicPr>
          <p:cNvPr id="23556" name="Picture 4" descr="http://www.guerraeterna.com/archives/IGM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14678" y="3429000"/>
            <a:ext cx="4214810" cy="3150864"/>
          </a:xfrm>
          <a:prstGeom prst="rect">
            <a:avLst/>
          </a:prstGeom>
          <a:noFill/>
        </p:spPr>
      </p:pic>
      <p:sp>
        <p:nvSpPr>
          <p:cNvPr id="5" name="4 Botón de acción: Comienzo">
            <a:hlinkClick r:id="rId3" action="ppaction://hlinksldjump" highlightClick="1"/>
          </p:cNvPr>
          <p:cNvSpPr/>
          <p:nvPr/>
        </p:nvSpPr>
        <p:spPr>
          <a:xfrm>
            <a:off x="8501090" y="6215082"/>
            <a:ext cx="428628" cy="428628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285852" y="214290"/>
            <a:ext cx="7429552" cy="64294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 sz="2400" dirty="0" smtClean="0">
                <a:latin typeface="Arial" pitchFamily="34" charset="0"/>
                <a:cs typeface="Arial" pitchFamily="34" charset="0"/>
              </a:rPr>
              <a:t>Durante la guerra hubo varias propuestas de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paz:</a:t>
            </a:r>
          </a:p>
          <a:p>
            <a:pPr>
              <a:buClr>
                <a:srgbClr val="FF0000"/>
              </a:buClr>
              <a:buNone/>
            </a:pP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214282" y="928670"/>
            <a:ext cx="615553" cy="5072098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s-MX" sz="28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TRATADOS DE PAZ</a:t>
            </a:r>
            <a:endParaRPr lang="es-ES" dirty="0"/>
          </a:p>
        </p:txBody>
      </p:sp>
      <p:sp>
        <p:nvSpPr>
          <p:cNvPr id="6" name="5 Rectángulo"/>
          <p:cNvSpPr/>
          <p:nvPr/>
        </p:nvSpPr>
        <p:spPr>
          <a:xfrm>
            <a:off x="1071538" y="1357298"/>
            <a:ext cx="7858180" cy="554400"/>
          </a:xfrm>
          <a:prstGeom prst="rect">
            <a:avLst/>
          </a:prstGeom>
        </p:spPr>
        <p:style>
          <a:lnRef idx="2">
            <a:schemeClr val="accent2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7" name="6 Grupo"/>
          <p:cNvGrpSpPr/>
          <p:nvPr/>
        </p:nvGrpSpPr>
        <p:grpSpPr>
          <a:xfrm>
            <a:off x="1285852" y="1142984"/>
            <a:ext cx="7482146" cy="649440"/>
            <a:chOff x="374107" y="136367"/>
            <a:chExt cx="7482146" cy="649440"/>
          </a:xfrm>
        </p:grpSpPr>
        <p:sp>
          <p:nvSpPr>
            <p:cNvPr id="8" name="7 Rectángulo redondeado"/>
            <p:cNvSpPr/>
            <p:nvPr/>
          </p:nvSpPr>
          <p:spPr>
            <a:xfrm>
              <a:off x="374107" y="136367"/>
              <a:ext cx="7482146" cy="64944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8 Rectángulo"/>
            <p:cNvSpPr/>
            <p:nvPr/>
          </p:nvSpPr>
          <p:spPr>
            <a:xfrm>
              <a:off x="405810" y="168070"/>
              <a:ext cx="7418740" cy="58603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7914" tIns="0" rIns="207914" bIns="0" numCol="1" spcCol="1270" anchor="ctr" anchorCtr="0">
              <a:noAutofit/>
            </a:bodyPr>
            <a:lstStyle/>
            <a:p>
              <a:pPr lvl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2000" b="1" kern="1200" dirty="0" smtClean="0">
                  <a:latin typeface="Arial" pitchFamily="34" charset="0"/>
                  <a:cs typeface="Arial" pitchFamily="34" charset="0"/>
                </a:rPr>
                <a:t>TRATADO DE VERSALLES </a:t>
              </a:r>
              <a:r>
                <a:rPr lang="es-MX" sz="2000" kern="1200" dirty="0" smtClean="0">
                  <a:latin typeface="Arial" pitchFamily="34" charset="0"/>
                  <a:cs typeface="Arial" pitchFamily="34" charset="0"/>
                </a:rPr>
                <a:t>- París, 1919 (aplica Alemania)</a:t>
              </a:r>
              <a:endParaRPr lang="es-ES" sz="2000" kern="12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0" name="9 Rectángulo"/>
          <p:cNvSpPr/>
          <p:nvPr/>
        </p:nvSpPr>
        <p:spPr>
          <a:xfrm>
            <a:off x="1071538" y="2571744"/>
            <a:ext cx="7858180" cy="554400"/>
          </a:xfrm>
          <a:prstGeom prst="rect">
            <a:avLst/>
          </a:prstGeom>
        </p:spPr>
        <p:style>
          <a:lnRef idx="2">
            <a:schemeClr val="accent2">
              <a:hueOff val="4752210"/>
              <a:satOff val="-9171"/>
              <a:lumOff val="-1177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1" name="10 Grupo"/>
          <p:cNvGrpSpPr/>
          <p:nvPr/>
        </p:nvGrpSpPr>
        <p:grpSpPr>
          <a:xfrm>
            <a:off x="1357290" y="2143116"/>
            <a:ext cx="7482146" cy="657472"/>
            <a:chOff x="374107" y="1277164"/>
            <a:chExt cx="7482146" cy="657472"/>
          </a:xfrm>
        </p:grpSpPr>
        <p:sp>
          <p:nvSpPr>
            <p:cNvPr id="12" name="11 Rectángulo redondeado"/>
            <p:cNvSpPr/>
            <p:nvPr/>
          </p:nvSpPr>
          <p:spPr>
            <a:xfrm>
              <a:off x="374107" y="1277164"/>
              <a:ext cx="7482146" cy="64944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4752210"/>
                <a:satOff val="-9171"/>
                <a:lumOff val="-1177"/>
                <a:alphaOff val="0"/>
              </a:schemeClr>
            </a:fillRef>
            <a:effectRef idx="0">
              <a:schemeClr val="accent2">
                <a:hueOff val="4752210"/>
                <a:satOff val="-9171"/>
                <a:lumOff val="-1177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12 Rectángulo"/>
            <p:cNvSpPr/>
            <p:nvPr/>
          </p:nvSpPr>
          <p:spPr>
            <a:xfrm>
              <a:off x="374107" y="1348602"/>
              <a:ext cx="7418740" cy="58603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7914" tIns="0" rIns="207914" bIns="0" numCol="1" spcCol="1270" anchor="ctr" anchorCtr="0">
              <a:noAutofit/>
            </a:bodyPr>
            <a:lstStyle/>
            <a:p>
              <a:pPr lvl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2000" b="1" kern="1200" dirty="0" smtClean="0">
                  <a:latin typeface="Arial" pitchFamily="34" charset="0"/>
                  <a:cs typeface="Arial" pitchFamily="34" charset="0"/>
                </a:rPr>
                <a:t>TRATADO DE SAINT – GERMAÍN</a:t>
              </a:r>
              <a:r>
                <a:rPr lang="es-MX" sz="2000" kern="1200" dirty="0" smtClean="0">
                  <a:latin typeface="Arial" pitchFamily="34" charset="0"/>
                  <a:cs typeface="Arial" pitchFamily="34" charset="0"/>
                </a:rPr>
                <a:t>- Austria, 1919</a:t>
              </a:r>
              <a:endParaRPr lang="es-ES" sz="2000" kern="12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4" name="13 Grupo"/>
          <p:cNvGrpSpPr/>
          <p:nvPr/>
        </p:nvGrpSpPr>
        <p:grpSpPr>
          <a:xfrm>
            <a:off x="1071538" y="3643314"/>
            <a:ext cx="7858180" cy="554400"/>
            <a:chOff x="0" y="2456928"/>
            <a:chExt cx="7858180" cy="554400"/>
          </a:xfrm>
        </p:grpSpPr>
        <p:sp>
          <p:nvSpPr>
            <p:cNvPr id="15" name="14 Rectángulo"/>
            <p:cNvSpPr/>
            <p:nvPr/>
          </p:nvSpPr>
          <p:spPr>
            <a:xfrm>
              <a:off x="0" y="2456928"/>
              <a:ext cx="7858180" cy="554400"/>
            </a:xfrm>
            <a:prstGeom prst="rect">
              <a:avLst/>
            </a:prstGeom>
          </p:spPr>
          <p:style>
            <a:lnRef idx="2">
              <a:schemeClr val="accent2">
                <a:hueOff val="9504421"/>
                <a:satOff val="-18343"/>
                <a:lumOff val="-2355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6" name="15 Rectángulo"/>
            <p:cNvSpPr/>
            <p:nvPr/>
          </p:nvSpPr>
          <p:spPr>
            <a:xfrm>
              <a:off x="0" y="2456928"/>
              <a:ext cx="7858180" cy="5544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882" tIns="458216" rIns="609882" bIns="156464" numCol="1" spcCol="1270" anchor="t" anchorCtr="0">
              <a:noAutofit/>
            </a:bodyPr>
            <a:lstStyle/>
            <a:p>
              <a:pPr marL="228600" lvl="1" indent="-228600" algn="l" defTabSz="9779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s-ES" sz="2200" kern="1200" dirty="0"/>
            </a:p>
          </p:txBody>
        </p:sp>
      </p:grpSp>
      <p:grpSp>
        <p:nvGrpSpPr>
          <p:cNvPr id="17" name="16 Grupo"/>
          <p:cNvGrpSpPr/>
          <p:nvPr/>
        </p:nvGrpSpPr>
        <p:grpSpPr>
          <a:xfrm>
            <a:off x="1285852" y="3357562"/>
            <a:ext cx="7482146" cy="649440"/>
            <a:chOff x="659859" y="2671241"/>
            <a:chExt cx="7482146" cy="649440"/>
          </a:xfrm>
        </p:grpSpPr>
        <p:sp>
          <p:nvSpPr>
            <p:cNvPr id="18" name="17 Rectángulo redondeado"/>
            <p:cNvSpPr/>
            <p:nvPr/>
          </p:nvSpPr>
          <p:spPr>
            <a:xfrm>
              <a:off x="659859" y="2671241"/>
              <a:ext cx="7482146" cy="64944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9504421"/>
                <a:satOff val="-18343"/>
                <a:lumOff val="-2355"/>
                <a:alphaOff val="0"/>
              </a:schemeClr>
            </a:fillRef>
            <a:effectRef idx="0">
              <a:schemeClr val="accent2">
                <a:hueOff val="9504421"/>
                <a:satOff val="-18343"/>
                <a:lumOff val="-2355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18 Rectángulo"/>
            <p:cNvSpPr/>
            <p:nvPr/>
          </p:nvSpPr>
          <p:spPr>
            <a:xfrm>
              <a:off x="659859" y="2671241"/>
              <a:ext cx="7418740" cy="58603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7914" tIns="0" rIns="207914" bIns="0" numCol="1" spcCol="1270" anchor="ctr" anchorCtr="0">
              <a:noAutofit/>
            </a:bodyPr>
            <a:lstStyle/>
            <a:p>
              <a:pPr lvl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kern="1200" dirty="0" smtClean="0">
                  <a:latin typeface="Arial" pitchFamily="34" charset="0"/>
                  <a:cs typeface="Arial" pitchFamily="34" charset="0"/>
                </a:rPr>
                <a:t>TRATADO DE NEWILLY - Bulgaria, 1919</a:t>
              </a:r>
            </a:p>
            <a:p>
              <a:pPr lvl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kern="1200" dirty="0" smtClean="0">
                  <a:latin typeface="Arial" pitchFamily="34" charset="0"/>
                  <a:cs typeface="Arial" pitchFamily="34" charset="0"/>
                </a:rPr>
                <a:t>TRATADO DE TRIANON – Hungría, 1920</a:t>
              </a:r>
              <a:endParaRPr lang="es-ES" kern="12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0" name="19 Rectángulo"/>
          <p:cNvSpPr/>
          <p:nvPr/>
        </p:nvSpPr>
        <p:spPr>
          <a:xfrm>
            <a:off x="1071538" y="6000768"/>
            <a:ext cx="7858180" cy="554400"/>
          </a:xfrm>
          <a:prstGeom prst="rect">
            <a:avLst/>
          </a:prstGeom>
        </p:spPr>
        <p:style>
          <a:lnRef idx="2">
            <a:schemeClr val="accent2">
              <a:hueOff val="19008842"/>
              <a:satOff val="-36686"/>
              <a:lumOff val="-471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21" name="20 Grupo"/>
          <p:cNvGrpSpPr/>
          <p:nvPr/>
        </p:nvGrpSpPr>
        <p:grpSpPr>
          <a:xfrm>
            <a:off x="1428728" y="5643578"/>
            <a:ext cx="7358114" cy="649440"/>
            <a:chOff x="392909" y="3629088"/>
            <a:chExt cx="5500726" cy="649440"/>
          </a:xfrm>
        </p:grpSpPr>
        <p:sp>
          <p:nvSpPr>
            <p:cNvPr id="22" name="21 Rectángulo redondeado"/>
            <p:cNvSpPr/>
            <p:nvPr/>
          </p:nvSpPr>
          <p:spPr>
            <a:xfrm>
              <a:off x="392909" y="3629088"/>
              <a:ext cx="5500726" cy="64944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19008842"/>
                <a:satOff val="-36686"/>
                <a:lumOff val="-4710"/>
                <a:alphaOff val="0"/>
              </a:schemeClr>
            </a:fillRef>
            <a:effectRef idx="0">
              <a:schemeClr val="accent2">
                <a:hueOff val="19008842"/>
                <a:satOff val="-36686"/>
                <a:lumOff val="-471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3" name="22 Rectángulo"/>
            <p:cNvSpPr/>
            <p:nvPr/>
          </p:nvSpPr>
          <p:spPr>
            <a:xfrm>
              <a:off x="424612" y="3660791"/>
              <a:ext cx="5437320" cy="58603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7914" tIns="0" rIns="207914" bIns="0" numCol="1" spcCol="1270" anchor="ctr" anchorCtr="0">
              <a:noAutofit/>
            </a:bodyPr>
            <a:lstStyle/>
            <a:p>
              <a:pPr lvl="0" algn="l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2000" kern="1200" dirty="0" smtClean="0"/>
                <a:t>L A LIGA DE NACIONES  - Estados Unidos </a:t>
              </a:r>
              <a:r>
                <a:rPr lang="es-MX" sz="1200" kern="1200" dirty="0" smtClean="0"/>
                <a:t>Propuesta del presidente Wilson </a:t>
              </a:r>
              <a:endParaRPr lang="es-ES" sz="1200" kern="1200" dirty="0"/>
            </a:p>
          </p:txBody>
        </p:sp>
      </p:grpSp>
      <p:sp>
        <p:nvSpPr>
          <p:cNvPr id="24" name="23 Rectángulo"/>
          <p:cNvSpPr/>
          <p:nvPr/>
        </p:nvSpPr>
        <p:spPr>
          <a:xfrm>
            <a:off x="1071538" y="4714884"/>
            <a:ext cx="7858180" cy="554400"/>
          </a:xfrm>
          <a:prstGeom prst="rect">
            <a:avLst/>
          </a:prstGeom>
        </p:spPr>
        <p:style>
          <a:lnRef idx="2">
            <a:schemeClr val="accent2">
              <a:hueOff val="12672561"/>
              <a:satOff val="-24457"/>
              <a:lumOff val="-314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25" name="24 Grupo"/>
          <p:cNvGrpSpPr/>
          <p:nvPr/>
        </p:nvGrpSpPr>
        <p:grpSpPr>
          <a:xfrm>
            <a:off x="1285852" y="4357694"/>
            <a:ext cx="7482146" cy="649440"/>
            <a:chOff x="374107" y="2631167"/>
            <a:chExt cx="7482146" cy="649440"/>
          </a:xfrm>
        </p:grpSpPr>
        <p:sp>
          <p:nvSpPr>
            <p:cNvPr id="26" name="25 Rectángulo redondeado"/>
            <p:cNvSpPr/>
            <p:nvPr/>
          </p:nvSpPr>
          <p:spPr>
            <a:xfrm>
              <a:off x="374107" y="2631167"/>
              <a:ext cx="7482146" cy="64944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12672561"/>
                <a:satOff val="-24457"/>
                <a:lumOff val="-3140"/>
                <a:alphaOff val="0"/>
              </a:schemeClr>
            </a:fillRef>
            <a:effectRef idx="0">
              <a:schemeClr val="accent2">
                <a:hueOff val="12672561"/>
                <a:satOff val="-24457"/>
                <a:lumOff val="-314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7" name="26 Rectángulo"/>
            <p:cNvSpPr/>
            <p:nvPr/>
          </p:nvSpPr>
          <p:spPr>
            <a:xfrm>
              <a:off x="405810" y="2662870"/>
              <a:ext cx="7418740" cy="58603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7914" tIns="0" rIns="207914" bIns="0" numCol="1" spcCol="1270" anchor="ctr" anchorCtr="0">
              <a:noAutofit/>
            </a:bodyPr>
            <a:lstStyle/>
            <a:p>
              <a:pPr lvl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2000" kern="1200" dirty="0" smtClean="0">
                  <a:latin typeface="Arial" pitchFamily="34" charset="0"/>
                  <a:cs typeface="Arial" pitchFamily="34" charset="0"/>
                </a:rPr>
                <a:t>TRATADO DE SEVRES Y LAUSANA  CON TURQUÍA 	- 1920 </a:t>
              </a:r>
              <a:endParaRPr lang="es-ES" sz="2000" kern="12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8" name="27 Botón de acción: Comienzo">
            <a:hlinkClick r:id="rId2" action="ppaction://hlinksldjump" highlightClick="1"/>
          </p:cNvPr>
          <p:cNvSpPr/>
          <p:nvPr/>
        </p:nvSpPr>
        <p:spPr>
          <a:xfrm>
            <a:off x="8715372" y="6429372"/>
            <a:ext cx="428628" cy="428628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4282" y="214290"/>
            <a:ext cx="785818" cy="6357982"/>
          </a:xfrm>
        </p:spPr>
        <p:txBody>
          <a:bodyPr vert="vert270">
            <a:normAutofit/>
          </a:bodyPr>
          <a:lstStyle/>
          <a:p>
            <a:pPr algn="ctr"/>
            <a:r>
              <a:rPr lang="es-MX" sz="2800" dirty="0" smtClean="0">
                <a:latin typeface="Arial" pitchFamily="34" charset="0"/>
                <a:cs typeface="Arial" pitchFamily="34" charset="0"/>
              </a:rPr>
              <a:t>REPERCUSIONES DE LA GUERRA</a:t>
            </a:r>
            <a:endParaRPr lang="es-ES" sz="2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3 Diagrama"/>
          <p:cNvGraphicFramePr/>
          <p:nvPr/>
        </p:nvGraphicFramePr>
        <p:xfrm>
          <a:off x="1571604" y="928670"/>
          <a:ext cx="7286676" cy="4572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/>
        </p:nvGraphicFramePr>
        <p:xfrm>
          <a:off x="1214414" y="357166"/>
          <a:ext cx="7643834" cy="5715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Botón de acción: Comienzo">
            <a:hlinkClick r:id="rId6" action="ppaction://hlinksldjump" highlightClick="1"/>
          </p:cNvPr>
          <p:cNvSpPr/>
          <p:nvPr/>
        </p:nvSpPr>
        <p:spPr>
          <a:xfrm>
            <a:off x="8215338" y="6143644"/>
            <a:ext cx="428628" cy="428628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Imagen:Map 1914 WWI Alliances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7290" y="214290"/>
            <a:ext cx="7572428" cy="5976133"/>
          </a:xfrm>
          <a:prstGeom prst="rect">
            <a:avLst/>
          </a:prstGeom>
          <a:noFill/>
        </p:spPr>
      </p:pic>
      <p:sp>
        <p:nvSpPr>
          <p:cNvPr id="4" name="3 CuadroTexto"/>
          <p:cNvSpPr txBox="1"/>
          <p:nvPr/>
        </p:nvSpPr>
        <p:spPr>
          <a:xfrm>
            <a:off x="1357290" y="6143644"/>
            <a:ext cx="7500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dirty="0" smtClean="0"/>
              <a:t>Alianzas militares europeas en 1915</a:t>
            </a:r>
            <a:r>
              <a:rPr lang="es-ES" dirty="0" smtClean="0"/>
              <a:t>.</a:t>
            </a:r>
            <a:r>
              <a:rPr lang="es-ES" sz="1400" dirty="0" smtClean="0"/>
              <a:t> </a:t>
            </a:r>
            <a:r>
              <a:rPr lang="es-ES" sz="1100" dirty="0" smtClean="0"/>
              <a:t>Verde: </a:t>
            </a:r>
            <a:r>
              <a:rPr lang="es-ES" sz="1100" dirty="0" smtClean="0">
                <a:hlinkClick r:id="rId4" action="ppaction://hlinkfile" tooltip="Triple Entente"/>
              </a:rPr>
              <a:t>Triple Entente</a:t>
            </a:r>
            <a:r>
              <a:rPr lang="es-ES" sz="1100" dirty="0" smtClean="0"/>
              <a:t> (aliados) /Rojo: </a:t>
            </a:r>
            <a:r>
              <a:rPr lang="es-ES" sz="1100" dirty="0" smtClean="0">
                <a:hlinkClick r:id="rId5" action="ppaction://hlinkfile" tooltip="Triple Alianza"/>
              </a:rPr>
              <a:t>Triple Alianza</a:t>
            </a:r>
            <a:r>
              <a:rPr lang="es-ES" sz="1100" dirty="0" smtClean="0"/>
              <a:t> (Potencias Centrales)</a:t>
            </a:r>
            <a:endParaRPr lang="es-ES" sz="1100" dirty="0"/>
          </a:p>
        </p:txBody>
      </p:sp>
      <p:sp>
        <p:nvSpPr>
          <p:cNvPr id="5" name="4 Botón de acción: Hacia atrás o Anterior">
            <a:hlinkClick r:id="rId6" action="ppaction://hlinksldjump" highlightClick="1"/>
          </p:cNvPr>
          <p:cNvSpPr/>
          <p:nvPr/>
        </p:nvSpPr>
        <p:spPr>
          <a:xfrm>
            <a:off x="8643966" y="6215082"/>
            <a:ext cx="285752" cy="42862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Botón de acción: Comienzo">
            <a:hlinkClick r:id="rId7" action="ppaction://hlinksldjump" highlightClick="1"/>
          </p:cNvPr>
          <p:cNvSpPr/>
          <p:nvPr/>
        </p:nvSpPr>
        <p:spPr>
          <a:xfrm>
            <a:off x="571472" y="6143644"/>
            <a:ext cx="428628" cy="428628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00166" y="214290"/>
            <a:ext cx="2714644" cy="1011222"/>
          </a:xfrm>
        </p:spPr>
        <p:txBody>
          <a:bodyPr>
            <a:normAutofit/>
          </a:bodyPr>
          <a:lstStyle/>
          <a:p>
            <a:r>
              <a:rPr lang="es-MX" sz="2400" dirty="0" smtClean="0">
                <a:latin typeface="Arial" pitchFamily="34" charset="0"/>
                <a:cs typeface="Arial" pitchFamily="34" charset="0"/>
              </a:rPr>
              <a:t>CONTENIDOS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3 Diagrama"/>
          <p:cNvGraphicFramePr/>
          <p:nvPr/>
        </p:nvGraphicFramePr>
        <p:xfrm>
          <a:off x="1524000" y="1000108"/>
          <a:ext cx="7119966" cy="50720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285852" y="500042"/>
            <a:ext cx="7358114" cy="4643470"/>
          </a:xfrm>
        </p:spPr>
        <p:txBody>
          <a:bodyPr>
            <a:normAutofit lnSpcReduction="10000"/>
          </a:bodyPr>
          <a:lstStyle/>
          <a:p>
            <a:pPr algn="just">
              <a:buClr>
                <a:schemeClr val="accent3"/>
              </a:buClr>
              <a:buFont typeface="Wingdings" pitchFamily="2" charset="2"/>
              <a:buChar char="q"/>
            </a:pPr>
            <a:r>
              <a:rPr lang="es-ES" sz="2600" dirty="0" smtClean="0">
                <a:latin typeface="Arial" pitchFamily="34" charset="0"/>
                <a:cs typeface="Arial" pitchFamily="34" charset="0"/>
              </a:rPr>
              <a:t>Fue un conflicto armado a escala mundial </a:t>
            </a:r>
          </a:p>
          <a:p>
            <a:pPr algn="just">
              <a:buClr>
                <a:schemeClr val="accent3"/>
              </a:buClr>
              <a:buFont typeface="Wingdings" pitchFamily="2" charset="2"/>
              <a:buChar char="q"/>
            </a:pPr>
            <a:r>
              <a:rPr lang="es-ES" sz="2600" dirty="0" smtClean="0">
                <a:latin typeface="Arial" pitchFamily="34" charset="0"/>
                <a:cs typeface="Arial" pitchFamily="34" charset="0"/>
              </a:rPr>
              <a:t>Se desarrolló entre 1914 y 1918 </a:t>
            </a:r>
          </a:p>
          <a:p>
            <a:pPr algn="just">
              <a:buClr>
                <a:schemeClr val="accent3"/>
              </a:buClr>
              <a:buFont typeface="Wingdings" pitchFamily="2" charset="2"/>
              <a:buChar char="q"/>
            </a:pPr>
            <a:r>
              <a:rPr lang="es-ES" sz="2600" dirty="0" smtClean="0">
                <a:latin typeface="Arial" pitchFamily="34" charset="0"/>
                <a:cs typeface="Arial" pitchFamily="34" charset="0"/>
              </a:rPr>
              <a:t>Se originó en  Europa, por la rivalidad entre las    potencias imperialistas</a:t>
            </a:r>
          </a:p>
          <a:p>
            <a:pPr algn="just">
              <a:buClr>
                <a:schemeClr val="accent3"/>
              </a:buClr>
              <a:buFont typeface="Wingdings" pitchFamily="2" charset="2"/>
              <a:buChar char="q"/>
            </a:pPr>
            <a:r>
              <a:rPr lang="es-ES" sz="2600" dirty="0" smtClean="0">
                <a:latin typeface="Arial" pitchFamily="34" charset="0"/>
                <a:cs typeface="Arial" pitchFamily="34" charset="0"/>
              </a:rPr>
              <a:t>Se transformó en el primero en cubrir más de la mitad del planeta</a:t>
            </a:r>
          </a:p>
          <a:p>
            <a:pPr algn="just">
              <a:buClr>
                <a:schemeClr val="accent3"/>
              </a:buClr>
              <a:buFont typeface="Wingdings" pitchFamily="2" charset="2"/>
              <a:buChar char="q"/>
            </a:pPr>
            <a:r>
              <a:rPr lang="es-ES" sz="2600" dirty="0" smtClean="0">
                <a:latin typeface="Arial" pitchFamily="34" charset="0"/>
                <a:cs typeface="Arial" pitchFamily="34" charset="0"/>
              </a:rPr>
              <a:t>Fue en su momento el conflicto más sangriento de la historia</a:t>
            </a:r>
          </a:p>
          <a:p>
            <a:pPr algn="just">
              <a:buClr>
                <a:schemeClr val="accent3"/>
              </a:buClr>
              <a:buFont typeface="Wingdings" pitchFamily="2" charset="2"/>
              <a:buChar char="q"/>
            </a:pPr>
            <a:r>
              <a:rPr lang="es-ES" sz="2600" dirty="0" smtClean="0">
                <a:latin typeface="Arial" pitchFamily="34" charset="0"/>
                <a:cs typeface="Arial" pitchFamily="34" charset="0"/>
              </a:rPr>
              <a:t>Esta guerra solía llamarse la </a:t>
            </a:r>
            <a:r>
              <a:rPr lang="es-ES" sz="2600" b="1" dirty="0" smtClean="0">
                <a:latin typeface="Arial" pitchFamily="34" charset="0"/>
                <a:cs typeface="Arial" pitchFamily="34" charset="0"/>
              </a:rPr>
              <a:t>Gran Guerra</a:t>
            </a:r>
            <a:r>
              <a:rPr lang="es-ES" sz="2600" dirty="0" smtClean="0">
                <a:latin typeface="Arial" pitchFamily="34" charset="0"/>
                <a:cs typeface="Arial" pitchFamily="34" charset="0"/>
              </a:rPr>
              <a:t> o la </a:t>
            </a:r>
            <a:r>
              <a:rPr lang="es-ES" sz="2600" b="1" dirty="0" smtClean="0">
                <a:latin typeface="Arial" pitchFamily="34" charset="0"/>
                <a:cs typeface="Arial" pitchFamily="34" charset="0"/>
              </a:rPr>
              <a:t>Guerra de Guerras, </a:t>
            </a:r>
            <a:r>
              <a:rPr lang="es-ES" sz="2600" dirty="0" smtClean="0">
                <a:latin typeface="Arial" pitchFamily="34" charset="0"/>
                <a:cs typeface="Arial" pitchFamily="34" charset="0"/>
              </a:rPr>
              <a:t>antes de la Segunda Guerra Mundial</a:t>
            </a:r>
          </a:p>
          <a:p>
            <a:pPr algn="just"/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2571736" y="5357826"/>
            <a:ext cx="5643603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>
                <a:latin typeface="Rockwell" pitchFamily="18" charset="0"/>
              </a:rPr>
              <a:t>Antes de 1914, se le llama a ese período “paz armada”, es la etapa donde los países se preparan para la guerra. </a:t>
            </a:r>
            <a:endParaRPr lang="es-ES" dirty="0">
              <a:latin typeface="Rockwell" pitchFamily="18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14282" y="571480"/>
            <a:ext cx="553998" cy="5929354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s-ES" sz="16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s-MX" sz="24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GENERALIDADES</a:t>
            </a:r>
            <a:endParaRPr lang="es-ES" sz="2400" dirty="0"/>
          </a:p>
        </p:txBody>
      </p:sp>
      <p:sp>
        <p:nvSpPr>
          <p:cNvPr id="6" name="5 Botón de acción: Comienzo">
            <a:hlinkClick r:id="rId2" action="ppaction://hlinksldjump" highlightClick="1"/>
          </p:cNvPr>
          <p:cNvSpPr/>
          <p:nvPr/>
        </p:nvSpPr>
        <p:spPr>
          <a:xfrm>
            <a:off x="8286776" y="6215082"/>
            <a:ext cx="428628" cy="428628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00101" y="285729"/>
            <a:ext cx="7933588" cy="5962672"/>
          </a:xfrm>
        </p:spPr>
        <p:txBody>
          <a:bodyPr/>
          <a:lstStyle/>
          <a:p>
            <a:pPr algn="just">
              <a:buNone/>
            </a:pPr>
            <a:r>
              <a:rPr lang="es-MX" sz="2000" dirty="0" smtClean="0">
                <a:latin typeface="Arial" pitchFamily="34" charset="0"/>
                <a:cs typeface="Arial" pitchFamily="34" charset="0"/>
              </a:rPr>
              <a:t>En este época, los países industrializados:</a:t>
            </a:r>
          </a:p>
          <a:p>
            <a:pPr algn="just">
              <a:buFont typeface="Wingdings" pitchFamily="2" charset="2"/>
              <a:buChar char="v"/>
            </a:pPr>
            <a:r>
              <a:rPr lang="es-MX" sz="2000" dirty="0" smtClean="0">
                <a:latin typeface="Arial" pitchFamily="34" charset="0"/>
                <a:cs typeface="Arial" pitchFamily="34" charset="0"/>
              </a:rPr>
              <a:t>Compiten entre sí</a:t>
            </a:r>
          </a:p>
          <a:p>
            <a:pPr algn="just">
              <a:buFont typeface="Wingdings" pitchFamily="2" charset="2"/>
              <a:buChar char="v"/>
            </a:pPr>
            <a:r>
              <a:rPr lang="es-MX" sz="2000" dirty="0" smtClean="0">
                <a:latin typeface="Arial" pitchFamily="34" charset="0"/>
                <a:cs typeface="Arial" pitchFamily="34" charset="0"/>
              </a:rPr>
              <a:t>Desarrollan armas  destructivas</a:t>
            </a:r>
          </a:p>
          <a:p>
            <a:pPr algn="just">
              <a:buFont typeface="Wingdings" pitchFamily="2" charset="2"/>
              <a:buChar char="v"/>
            </a:pPr>
            <a:r>
              <a:rPr lang="es-MX" sz="2000" dirty="0" smtClean="0">
                <a:latin typeface="Arial" pitchFamily="34" charset="0"/>
                <a:cs typeface="Arial" pitchFamily="34" charset="0"/>
              </a:rPr>
              <a:t>Aumentan su riqueza distribuida muy desigualmente</a:t>
            </a:r>
          </a:p>
          <a:p>
            <a:pPr algn="just">
              <a:buNone/>
            </a:pPr>
            <a:endParaRPr lang="es-MX" sz="20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lang="es-MX" sz="2000" dirty="0" smtClean="0">
              <a:latin typeface="Arial" pitchFamily="34" charset="0"/>
              <a:cs typeface="Arial" pitchFamily="34" charset="0"/>
            </a:endParaRPr>
          </a:p>
          <a:p>
            <a:pPr>
              <a:buClr>
                <a:schemeClr val="accent4">
                  <a:lumMod val="75000"/>
                </a:schemeClr>
              </a:buClr>
              <a:buNone/>
            </a:pPr>
            <a:endParaRPr lang="es-ES" sz="2000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10 Diagrama"/>
          <p:cNvGraphicFramePr/>
          <p:nvPr/>
        </p:nvGraphicFramePr>
        <p:xfrm>
          <a:off x="1643042" y="2643182"/>
          <a:ext cx="7072362" cy="35004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11 CuadroTexto"/>
          <p:cNvSpPr txBox="1"/>
          <p:nvPr/>
        </p:nvSpPr>
        <p:spPr>
          <a:xfrm>
            <a:off x="4429124" y="4714884"/>
            <a:ext cx="1785951" cy="338554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1600" dirty="0" smtClean="0"/>
              <a:t>Causa inmediata </a:t>
            </a:r>
            <a:endParaRPr lang="es-ES" sz="1600" dirty="0"/>
          </a:p>
        </p:txBody>
      </p:sp>
      <p:sp>
        <p:nvSpPr>
          <p:cNvPr id="5" name="4 CuadroTexto"/>
          <p:cNvSpPr txBox="1"/>
          <p:nvPr/>
        </p:nvSpPr>
        <p:spPr>
          <a:xfrm>
            <a:off x="214282" y="857208"/>
            <a:ext cx="615553" cy="6000792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s-MX" sz="14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s-MX" sz="28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CAUSAS DE LA GUERRA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11" grpId="0">
        <p:bldAsOne/>
      </p:bldGraphic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00101" y="214290"/>
            <a:ext cx="7933588" cy="6000792"/>
          </a:xfrm>
          <a:ln>
            <a:noFill/>
          </a:ln>
        </p:spPr>
        <p:txBody>
          <a:bodyPr>
            <a:normAutofit lnSpcReduction="10000"/>
          </a:bodyPr>
          <a:lstStyle/>
          <a:p>
            <a:pPr lvl="0">
              <a:buNone/>
            </a:pPr>
            <a:r>
              <a:rPr lang="es-MX" sz="2800" dirty="0" smtClean="0">
                <a:solidFill>
                  <a:schemeClr val="accent3"/>
                </a:solidFill>
              </a:rPr>
              <a:t>Superproducción Industrial</a:t>
            </a:r>
            <a:endParaRPr lang="es-ES" sz="2400" dirty="0" smtClean="0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Clr>
                <a:schemeClr val="accent3"/>
              </a:buClr>
            </a:pPr>
            <a:r>
              <a:rPr lang="es-MX" sz="2400" dirty="0" smtClean="0">
                <a:latin typeface="Arial" pitchFamily="34" charset="0"/>
                <a:cs typeface="Arial" pitchFamily="34" charset="0"/>
              </a:rPr>
              <a:t>Se genera rivalidad y tensión entre los países industrializados y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neocolonistas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, al agotar los mercados mundiales y regionales</a:t>
            </a:r>
          </a:p>
          <a:p>
            <a:pPr algn="just">
              <a:buClr>
                <a:schemeClr val="accent3"/>
              </a:buClr>
              <a:buNone/>
            </a:pPr>
            <a:endParaRPr lang="es-MX" sz="2400" dirty="0" smtClean="0">
              <a:latin typeface="Arial" pitchFamily="34" charset="0"/>
              <a:cs typeface="Arial" pitchFamily="34" charset="0"/>
            </a:endParaRPr>
          </a:p>
          <a:p>
            <a:pPr lvl="0" algn="just">
              <a:buClr>
                <a:schemeClr val="accent3"/>
              </a:buClr>
              <a:buNone/>
            </a:pPr>
            <a:r>
              <a:rPr lang="es-MX" sz="2800" dirty="0" smtClean="0">
                <a:solidFill>
                  <a:srgbClr val="0070C0"/>
                </a:solidFill>
              </a:rPr>
              <a:t>Nacionalismo</a:t>
            </a:r>
            <a:endParaRPr lang="es-ES" sz="2800" dirty="0" smtClean="0">
              <a:solidFill>
                <a:srgbClr val="0070C0"/>
              </a:solidFill>
            </a:endParaRPr>
          </a:p>
          <a:p>
            <a:pPr algn="just">
              <a:buClr>
                <a:srgbClr val="0070C0"/>
              </a:buClr>
            </a:pPr>
            <a:r>
              <a:rPr lang="es-MX" sz="2400" dirty="0" smtClean="0">
                <a:latin typeface="Arial" pitchFamily="34" charset="0"/>
                <a:cs typeface="Arial" pitchFamily="34" charset="0"/>
              </a:rPr>
              <a:t>Se fomentaba la superioridad étnica de su país frente a los demás </a:t>
            </a:r>
          </a:p>
          <a:p>
            <a:pPr algn="just">
              <a:buClr>
                <a:srgbClr val="0070C0"/>
              </a:buClr>
            </a:pPr>
            <a:r>
              <a:rPr lang="es-MX" sz="2400" dirty="0" smtClean="0">
                <a:latin typeface="Arial" pitchFamily="34" charset="0"/>
                <a:cs typeface="Arial" pitchFamily="34" charset="0"/>
              </a:rPr>
              <a:t>Se impulsaban las ideas y propaganda bélica y la carrera armamentista</a:t>
            </a:r>
          </a:p>
          <a:p>
            <a:pPr algn="just">
              <a:buClr>
                <a:srgbClr val="0070C0"/>
              </a:buClr>
            </a:pPr>
            <a:r>
              <a:rPr lang="es-MX" sz="2400" dirty="0" smtClean="0">
                <a:latin typeface="Arial" pitchFamily="34" charset="0"/>
                <a:cs typeface="Arial" pitchFamily="34" charset="0"/>
              </a:rPr>
              <a:t>Se generan alianzas secretas entre las potencias</a:t>
            </a:r>
          </a:p>
          <a:p>
            <a:pPr algn="just">
              <a:buClr>
                <a:srgbClr val="0070C0"/>
              </a:buClr>
            </a:pPr>
            <a:r>
              <a:rPr lang="es-MX" sz="2400" dirty="0" smtClean="0">
                <a:latin typeface="Arial" pitchFamily="34" charset="0"/>
                <a:cs typeface="Arial" pitchFamily="34" charset="0"/>
              </a:rPr>
              <a:t>Formas dos bloques rivales: Alemania que apoya a Austria, Hungría e Italia que forman:“Triple alianza” y Gran Bretaña, Francia y Rusia  que forman: “Triple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Entende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”</a:t>
            </a:r>
            <a:endParaRPr lang="es-MX" sz="1200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rgbClr val="0070C0"/>
              </a:buClr>
            </a:pPr>
            <a:endParaRPr lang="es-MX" sz="2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rgbClr val="0070C0"/>
              </a:buClr>
            </a:pP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francisc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214290"/>
            <a:ext cx="1575211" cy="1928830"/>
          </a:xfrm>
          <a:prstGeom prst="rect">
            <a:avLst/>
          </a:prstGeom>
          <a:noFill/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00100" y="857232"/>
            <a:ext cx="7929619" cy="5786478"/>
          </a:xfrm>
        </p:spPr>
        <p:txBody>
          <a:bodyPr>
            <a:normAutofit fontScale="92500" lnSpcReduction="10000"/>
          </a:bodyPr>
          <a:lstStyle/>
          <a:p>
            <a:pPr lvl="0" algn="just">
              <a:buNone/>
            </a:pPr>
            <a:r>
              <a:rPr lang="es-MX" dirty="0" smtClean="0">
                <a:solidFill>
                  <a:schemeClr val="accent4">
                    <a:lumMod val="75000"/>
                  </a:schemeClr>
                </a:solidFill>
              </a:rPr>
              <a:t>Asesinato de Francisco Fernando</a:t>
            </a:r>
          </a:p>
          <a:p>
            <a:pPr algn="just">
              <a:buClr>
                <a:schemeClr val="accent4">
                  <a:lumMod val="75000"/>
                </a:schemeClr>
              </a:buClr>
              <a:buFont typeface="Wingdings 2" pitchFamily="18" charset="2"/>
              <a:buChar char=""/>
            </a:pPr>
            <a:r>
              <a:rPr lang="es-MX" sz="2400" dirty="0" smtClean="0">
                <a:latin typeface="Arial" pitchFamily="34" charset="0"/>
                <a:cs typeface="Arial" pitchFamily="34" charset="0"/>
              </a:rPr>
              <a:t>Archiduque de Austria </a:t>
            </a:r>
          </a:p>
          <a:p>
            <a:pPr algn="just">
              <a:buClr>
                <a:schemeClr val="accent4">
                  <a:lumMod val="75000"/>
                </a:schemeClr>
              </a:buClr>
              <a:buFont typeface="Wingdings 2" pitchFamily="18" charset="2"/>
              <a:buChar char=""/>
            </a:pPr>
            <a:r>
              <a:rPr lang="es-MX" sz="2400" dirty="0" smtClean="0">
                <a:latin typeface="Arial" pitchFamily="34" charset="0"/>
                <a:cs typeface="Arial" pitchFamily="34" charset="0"/>
              </a:rPr>
              <a:t>Era el heredero del trono de Austria</a:t>
            </a:r>
          </a:p>
          <a:p>
            <a:pPr algn="just">
              <a:buClr>
                <a:schemeClr val="accent4">
                  <a:lumMod val="75000"/>
                </a:schemeClr>
              </a:buClr>
              <a:buFont typeface="Wingdings 2" pitchFamily="18" charset="2"/>
              <a:buChar char=""/>
            </a:pPr>
            <a:r>
              <a:rPr lang="es-MX" sz="2400" dirty="0" smtClean="0">
                <a:latin typeface="Arial" pitchFamily="34" charset="0"/>
                <a:cs typeface="Arial" pitchFamily="34" charset="0"/>
              </a:rPr>
              <a:t>Fue asesinado con su esposa en Sarajevo cuando visitaba las posesiones de su imperio en los Balcanes</a:t>
            </a:r>
          </a:p>
          <a:p>
            <a:pPr algn="just">
              <a:buClr>
                <a:schemeClr val="accent4">
                  <a:lumMod val="75000"/>
                </a:schemeClr>
              </a:buClr>
              <a:buFont typeface="Wingdings 2" pitchFamily="18" charset="2"/>
              <a:buChar char=""/>
            </a:pPr>
            <a:r>
              <a:rPr lang="es-MX" sz="2400" dirty="0" smtClean="0">
                <a:latin typeface="Arial" pitchFamily="34" charset="0"/>
                <a:cs typeface="Arial" pitchFamily="34" charset="0"/>
              </a:rPr>
              <a:t>El emperador Francisco José, exigió el permiso a Serbia para capturar a los responsables intelectuales</a:t>
            </a:r>
          </a:p>
          <a:p>
            <a:pPr algn="just">
              <a:buClr>
                <a:schemeClr val="accent4">
                  <a:lumMod val="75000"/>
                </a:schemeClr>
              </a:buClr>
              <a:buFont typeface="Wingdings 2" pitchFamily="18" charset="2"/>
              <a:buChar char=""/>
            </a:pPr>
            <a:r>
              <a:rPr lang="es-MX" sz="2400" dirty="0" smtClean="0">
                <a:latin typeface="Arial" pitchFamily="34" charset="0"/>
                <a:cs typeface="Arial" pitchFamily="34" charset="0"/>
              </a:rPr>
              <a:t>Al negarse Serbia, el Imperio Alemania-Austria, le declaran la guerra el </a:t>
            </a:r>
            <a:r>
              <a:rPr lang="es-MX" sz="2400" b="1" dirty="0" smtClean="0">
                <a:latin typeface="Tempus Sans ITC" pitchFamily="82" charset="0"/>
                <a:cs typeface="Arial" pitchFamily="34" charset="0"/>
              </a:rPr>
              <a:t>28 de julio de 1914</a:t>
            </a:r>
            <a:endParaRPr lang="es-MX" sz="2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chemeClr val="accent4">
                  <a:lumMod val="75000"/>
                </a:schemeClr>
              </a:buClr>
              <a:buFont typeface="Wingdings 2" pitchFamily="18" charset="2"/>
              <a:buChar char=""/>
            </a:pPr>
            <a:r>
              <a:rPr lang="es-MX" sz="2400" dirty="0" smtClean="0">
                <a:latin typeface="Arial" pitchFamily="34" charset="0"/>
                <a:cs typeface="Arial" pitchFamily="34" charset="0"/>
              </a:rPr>
              <a:t>Rusia acude con sus tropas a apoyar a Serbia, pero Alemania y Austria le declaran la guerra</a:t>
            </a:r>
          </a:p>
          <a:p>
            <a:pPr algn="just">
              <a:buClr>
                <a:schemeClr val="accent4">
                  <a:lumMod val="75000"/>
                </a:schemeClr>
              </a:buClr>
              <a:buFont typeface="Wingdings 2" pitchFamily="18" charset="2"/>
              <a:buChar char=""/>
            </a:pPr>
            <a:r>
              <a:rPr lang="es-MX" sz="2400" dirty="0" smtClean="0">
                <a:latin typeface="Arial" pitchFamily="34" charset="0"/>
                <a:cs typeface="Arial" pitchFamily="34" charset="0"/>
              </a:rPr>
              <a:t>Según el acuerdo de alianza, se fueron involucrando los otros países</a:t>
            </a:r>
          </a:p>
          <a:p>
            <a:pPr algn="just">
              <a:buClr>
                <a:schemeClr val="accent4">
                  <a:lumMod val="75000"/>
                </a:schemeClr>
              </a:buClr>
              <a:buFont typeface="Wingdings 2" pitchFamily="18" charset="2"/>
              <a:buChar char=""/>
            </a:pPr>
            <a:r>
              <a:rPr lang="es-MX" sz="2400" dirty="0" smtClean="0">
                <a:latin typeface="Arial" pitchFamily="34" charset="0"/>
                <a:cs typeface="Arial" pitchFamily="34" charset="0"/>
              </a:rPr>
              <a:t>También se integró Japón, que se adueñó de las colonias que Alemania tenía en el Pacífico</a:t>
            </a:r>
          </a:p>
          <a:p>
            <a:pPr algn="just">
              <a:buClr>
                <a:schemeClr val="accent4">
                  <a:lumMod val="75000"/>
                </a:schemeClr>
              </a:buClr>
              <a:buFont typeface="Wingdings 2" pitchFamily="18" charset="2"/>
              <a:buChar char=""/>
            </a:pPr>
            <a:endParaRPr lang="es-MX" sz="2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chemeClr val="accent4">
                  <a:lumMod val="75000"/>
                </a:schemeClr>
              </a:buClr>
              <a:buFont typeface="Wingdings 2" pitchFamily="18" charset="2"/>
              <a:buChar char=""/>
            </a:pPr>
            <a:endParaRPr lang="es-MX" sz="2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chemeClr val="accent4">
                  <a:lumMod val="75000"/>
                </a:schemeClr>
              </a:buClr>
              <a:buFont typeface="Wingdings 2" pitchFamily="18" charset="2"/>
              <a:buChar char=""/>
            </a:pPr>
            <a:endParaRPr lang="es-MX" sz="2400" dirty="0" smtClean="0">
              <a:latin typeface="Arial" pitchFamily="34" charset="0"/>
              <a:cs typeface="Arial" pitchFamily="34" charset="0"/>
            </a:endParaRPr>
          </a:p>
          <a:p>
            <a:pPr lvl="0" algn="just">
              <a:buNone/>
            </a:pPr>
            <a:endParaRPr lang="es-MX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lvl="0" algn="just">
              <a:buNone/>
            </a:pPr>
            <a:endParaRPr lang="es-E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3 Botón de acción: Comienzo">
            <a:hlinkClick r:id="rId3" action="ppaction://hlinksldjump" highlightClick="1"/>
          </p:cNvPr>
          <p:cNvSpPr/>
          <p:nvPr/>
        </p:nvSpPr>
        <p:spPr>
          <a:xfrm>
            <a:off x="8215338" y="6143644"/>
            <a:ext cx="428628" cy="428628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214282" y="714356"/>
            <a:ext cx="615553" cy="5478714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pPr>
              <a:buNone/>
            </a:pPr>
            <a:r>
              <a:rPr lang="es-ES" sz="28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DESARROLLO DE LA GUERRA</a:t>
            </a:r>
            <a:endParaRPr lang="es-E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00166" y="642918"/>
            <a:ext cx="64294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 smtClean="0">
                <a:latin typeface="Arial" pitchFamily="34" charset="0"/>
                <a:cs typeface="Arial" pitchFamily="34" charset="0"/>
              </a:rPr>
              <a:t>Los países que se enfrentaron fueron:</a:t>
            </a:r>
            <a:endParaRPr lang="es-ES" dirty="0"/>
          </a:p>
        </p:txBody>
      </p:sp>
      <p:graphicFrame>
        <p:nvGraphicFramePr>
          <p:cNvPr id="8" name="7 Diagrama"/>
          <p:cNvGraphicFramePr/>
          <p:nvPr/>
        </p:nvGraphicFramePr>
        <p:xfrm>
          <a:off x="1524000" y="1285860"/>
          <a:ext cx="7119966" cy="47863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9 Botón de acción: Información">
            <a:hlinkClick r:id="rId6" action="ppaction://hlinksldjump" highlightClick="1"/>
          </p:cNvPr>
          <p:cNvSpPr/>
          <p:nvPr/>
        </p:nvSpPr>
        <p:spPr>
          <a:xfrm>
            <a:off x="8072462" y="5929330"/>
            <a:ext cx="428628" cy="500066"/>
          </a:xfrm>
          <a:prstGeom prst="actionButtonInform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Graphic spid="8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3 Grupo"/>
          <p:cNvGrpSpPr/>
          <p:nvPr/>
        </p:nvGrpSpPr>
        <p:grpSpPr>
          <a:xfrm>
            <a:off x="1071537" y="785794"/>
            <a:ext cx="7643867" cy="3857652"/>
            <a:chOff x="1911994" y="-456734"/>
            <a:chExt cx="1808326" cy="5572141"/>
          </a:xfrm>
        </p:grpSpPr>
        <p:sp>
          <p:nvSpPr>
            <p:cNvPr id="5" name="4 Operación manual"/>
            <p:cNvSpPr/>
            <p:nvPr/>
          </p:nvSpPr>
          <p:spPr>
            <a:xfrm rot="16200000">
              <a:off x="30086" y="1425174"/>
              <a:ext cx="5572141" cy="1808326"/>
            </a:xfrm>
            <a:prstGeom prst="flowChartManualOperation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-5608813"/>
                <a:satOff val="-2884"/>
                <a:lumOff val="-1242"/>
                <a:alphaOff val="0"/>
              </a:schemeClr>
            </a:fillRef>
            <a:effectRef idx="0">
              <a:schemeClr val="accent3">
                <a:hueOff val="-5608813"/>
                <a:satOff val="-2884"/>
                <a:lumOff val="-1242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Operación manual 4"/>
            <p:cNvSpPr/>
            <p:nvPr/>
          </p:nvSpPr>
          <p:spPr>
            <a:xfrm>
              <a:off x="1911994" y="456732"/>
              <a:ext cx="1808326" cy="334328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0" tIns="0" rIns="152400" bIns="0" numCol="1" spcCol="1270" anchor="ctr" anchorCtr="0">
              <a:noAutofit/>
            </a:bodyPr>
            <a:lstStyle/>
            <a:p>
              <a:pPr lvl="0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2400" kern="1200" dirty="0" smtClean="0">
                  <a:latin typeface="Arial" pitchFamily="34" charset="0"/>
                  <a:cs typeface="Arial" pitchFamily="34" charset="0"/>
                </a:rPr>
                <a:t>Frente  francés: </a:t>
              </a:r>
              <a:endParaRPr lang="es-ES" sz="2000" kern="1200" dirty="0" smtClean="0">
                <a:latin typeface="Arial" pitchFamily="34" charset="0"/>
                <a:cs typeface="Arial" pitchFamily="34" charset="0"/>
              </a:endParaRPr>
            </a:p>
            <a:p>
              <a:pPr lvl="0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itchFamily="34" charset="0"/>
                <a:buChar char="•"/>
              </a:pPr>
              <a:r>
                <a:rPr lang="es-ES" sz="2000" kern="1200" dirty="0" smtClean="0">
                  <a:latin typeface="Arial" pitchFamily="34" charset="0"/>
                  <a:cs typeface="Arial" pitchFamily="34" charset="0"/>
                </a:rPr>
                <a:t> Alemanes violan la neutralidad de Bélgica para invadir Francia</a:t>
              </a:r>
            </a:p>
            <a:p>
              <a:pPr lvl="0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itchFamily="34" charset="0"/>
                <a:buChar char="•"/>
              </a:pPr>
              <a:r>
                <a:rPr lang="es-ES" sz="2000" dirty="0" smtClean="0">
                  <a:latin typeface="Arial" pitchFamily="34" charset="0"/>
                  <a:cs typeface="Arial" pitchFamily="34" charset="0"/>
                </a:rPr>
                <a:t> Franceses se defienden y temporalmente los detienen</a:t>
              </a:r>
            </a:p>
            <a:p>
              <a:pPr lvl="0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itchFamily="34" charset="0"/>
                <a:buChar char="•"/>
              </a:pPr>
              <a:r>
                <a:rPr lang="es-ES" sz="2000" kern="1200" dirty="0" smtClean="0">
                  <a:latin typeface="Arial" pitchFamily="34" charset="0"/>
                  <a:cs typeface="Arial" pitchFamily="34" charset="0"/>
                </a:rPr>
                <a:t> Alemania avanza haciendo retroceder a ingleses y franceses</a:t>
              </a:r>
            </a:p>
            <a:p>
              <a:pPr lvl="0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itchFamily="34" charset="0"/>
                <a:buChar char="•"/>
              </a:pPr>
              <a:r>
                <a:rPr lang="es-ES" sz="2000" dirty="0" smtClean="0">
                  <a:latin typeface="Arial" pitchFamily="34" charset="0"/>
                  <a:cs typeface="Arial" pitchFamily="34" charset="0"/>
                </a:rPr>
                <a:t> La mayor parte de la guerra se realizó “Guerra de Trincheras”</a:t>
              </a:r>
              <a:endParaRPr lang="es-ES" sz="2000" kern="1200" dirty="0" smtClean="0">
                <a:latin typeface="Arial" pitchFamily="34" charset="0"/>
                <a:cs typeface="Arial" pitchFamily="34" charset="0"/>
              </a:endParaRPr>
            </a:p>
            <a:p>
              <a:pPr lvl="0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itchFamily="34" charset="0"/>
                <a:buChar char="•"/>
              </a:pPr>
              <a:r>
                <a:rPr lang="es-ES" sz="2000" kern="1200" dirty="0" smtClean="0">
                  <a:latin typeface="Arial" pitchFamily="34" charset="0"/>
                  <a:cs typeface="Arial" pitchFamily="34" charset="0"/>
                </a:rPr>
                <a:t> Mariscal francés </a:t>
              </a:r>
              <a:r>
                <a:rPr lang="es-ES" sz="2000" kern="1200" dirty="0" err="1" smtClean="0">
                  <a:latin typeface="Arial" pitchFamily="34" charset="0"/>
                  <a:cs typeface="Arial" pitchFamily="34" charset="0"/>
                </a:rPr>
                <a:t>Petain</a:t>
              </a:r>
              <a:r>
                <a:rPr lang="es-ES" sz="2000" kern="1200" dirty="0" smtClean="0">
                  <a:latin typeface="Arial" pitchFamily="34" charset="0"/>
                  <a:cs typeface="Arial" pitchFamily="34" charset="0"/>
                </a:rPr>
                <a:t> detuvo a los alemanes</a:t>
              </a:r>
            </a:p>
          </p:txBody>
        </p:sp>
      </p:grpSp>
      <p:pic>
        <p:nvPicPr>
          <p:cNvPr id="7" name="6 Imagen" descr="Soldados rusos esperando un ataque alemán en una línea de trincheras.">
            <a:hlinkClick r:id="rId2" tooltip="&quot;Soldados rusos esperando un ataque alemán en una línea de trincheras.&quot;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16" y="3500439"/>
            <a:ext cx="2002157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6 Marcador de contenido"/>
          <p:cNvGraphicFramePr>
            <a:graphicFrameLocks noGrp="1"/>
          </p:cNvGraphicFramePr>
          <p:nvPr>
            <p:ph idx="1"/>
          </p:nvPr>
        </p:nvGraphicFramePr>
        <p:xfrm>
          <a:off x="1214414" y="1285860"/>
          <a:ext cx="7143800" cy="40719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050" name="Picture 2" descr="http://www.capmontoro.com/images/blog/stalingrado.gi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928926" y="3643314"/>
            <a:ext cx="3714776" cy="274867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Solsti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1307</TotalTime>
  <Words>878</Words>
  <Application>Microsoft Office PowerPoint</Application>
  <PresentationFormat>Presentación en pantalla (4:3)</PresentationFormat>
  <Paragraphs>128</Paragraphs>
  <Slides>17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Solsticio</vt:lpstr>
      <vt:lpstr>PRIMERA GUERRA MUNDIAL</vt:lpstr>
      <vt:lpstr>CONTENIDOS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REPERCUSIONES DE LA GUERRA</vt:lpstr>
      <vt:lpstr>Diapositiva 16</vt:lpstr>
      <vt:lpstr>Diapositiva 17</vt:lpstr>
    </vt:vector>
  </TitlesOfParts>
  <Company>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PRIMERA GUERRA MUNDIAL</dc:title>
  <dc:creator>nbonilla</dc:creator>
  <cp:lastModifiedBy> </cp:lastModifiedBy>
  <cp:revision>118</cp:revision>
  <dcterms:created xsi:type="dcterms:W3CDTF">2008-08-11T20:19:55Z</dcterms:created>
  <dcterms:modified xsi:type="dcterms:W3CDTF">2009-05-11T21:55:17Z</dcterms:modified>
</cp:coreProperties>
</file>