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2" autoAdjust="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13ED-86F2-4982-B4A2-B6212F56AF71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6396C-C645-44C0-85D0-615B2FC224C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R" dirty="0" smtClean="0"/>
              <a:t>,</a:t>
            </a:r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6396C-C645-44C0-85D0-615B2FC224C3}" type="slidenum">
              <a:rPr lang="es-CR" smtClean="0"/>
              <a:pPr/>
              <a:t>1</a:t>
            </a:fld>
            <a:endParaRPr lang="es-C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6396C-C645-44C0-85D0-615B2FC224C3}" type="slidenum">
              <a:rPr lang="es-CR" smtClean="0"/>
              <a:pPr/>
              <a:t>9</a:t>
            </a:fld>
            <a:endParaRPr lang="es-C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C1687-ABF6-4382-B5E4-36C5E61AB424}" type="datetimeFigureOut">
              <a:rPr lang="es-CR" smtClean="0"/>
              <a:pPr/>
              <a:t>11/06/2009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EC370-438C-43DD-98D0-0E387CA1DEFC}" type="slidenum">
              <a:rPr lang="es-CR" smtClean="0"/>
              <a:pPr/>
              <a:t>‹Nº›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0"/>
            <a:ext cx="2143108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s-CR" sz="4800" dirty="0" smtClean="0">
                <a:solidFill>
                  <a:schemeClr val="accent6">
                    <a:lumMod val="50000"/>
                  </a:schemeClr>
                </a:solidFill>
              </a:rPr>
              <a:t>Benito Mussolini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Benito </a:t>
            </a:r>
            <a:r>
              <a:rPr lang="es-C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Amilcare</a:t>
            </a: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Andrea Mussolini        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Italiano (humilde)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</a:t>
            </a: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íder del Partido Nacional fascista, principal</a:t>
            </a:r>
            <a:r>
              <a:rPr lang="es-C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creador </a:t>
            </a: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del Fascismo.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Dotó de oportunidades laborales y mejoras en el transporte público al pueblo italiano.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Ideales de nacionalismo, </a:t>
            </a:r>
            <a:r>
              <a:rPr lang="es-C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corporatismo</a:t>
            </a: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expansionismo, progreso social y anti-comunismo.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Progreso económico en colonias italianas.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Formación del Estado Vaticano. </a:t>
            </a:r>
          </a:p>
          <a:p>
            <a:pPr algn="l">
              <a:buFont typeface="Wingdings" pitchFamily="2" charset="2"/>
              <a:buChar char="q"/>
            </a:pPr>
            <a:endParaRPr lang="es-CR" dirty="0" smtClean="0"/>
          </a:p>
          <a:p>
            <a:pPr algn="l">
              <a:buFont typeface="Wingdings" pitchFamily="2" charset="2"/>
              <a:buChar char="q"/>
            </a:pPr>
            <a:endParaRPr lang="es-CR" dirty="0" smtClean="0"/>
          </a:p>
          <a:p>
            <a:pPr algn="l">
              <a:buFont typeface="Wingdings" pitchFamily="2" charset="2"/>
              <a:buChar char="q"/>
            </a:pPr>
            <a:endParaRPr lang="es-C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C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</a:t>
            </a: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cabó de eliminar del proyecto marxista-leninista todo rastro de ideas democráticas o emancipadoras: anuló todas las libertades, negó el más mínimo pluralismo y aterrorizó a la población instaurando un régimen policial.</a:t>
            </a:r>
          </a:p>
          <a:p>
            <a:pPr>
              <a:buFont typeface="Wingdings" pitchFamily="2" charset="2"/>
              <a:buChar char="q"/>
            </a:pPr>
            <a:r>
              <a:rPr lang="es-C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mpuso la colectivización forzosa de la agricultura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hizo exterminar o trasladar a pueblos enteros como castigo o para solucionar problemas de minorías nacionales.</a:t>
            </a:r>
          </a:p>
          <a:p>
            <a:pPr>
              <a:buFont typeface="Wingdings" pitchFamily="2" charset="2"/>
              <a:buChar char="q"/>
            </a:pPr>
            <a:r>
              <a:rPr lang="es-C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 sometió todo el sistema productivo a la estricta disciplina de una planificación central obligatoria.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Ganó la segunda guerra mundial.</a:t>
            </a:r>
            <a:endParaRPr lang="es-C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13215" y="0"/>
            <a:ext cx="1730785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514350" indent="-514350" algn="ctr">
              <a:buNone/>
            </a:pPr>
            <a:r>
              <a:rPr lang="es-CR" sz="4400" dirty="0" err="1">
                <a:solidFill>
                  <a:schemeClr val="accent6">
                    <a:lumMod val="50000"/>
                  </a:schemeClr>
                </a:solidFill>
              </a:rPr>
              <a:t>Philippe</a:t>
            </a:r>
            <a:r>
              <a:rPr lang="es-CR" sz="4400" dirty="0">
                <a:solidFill>
                  <a:schemeClr val="accent6">
                    <a:lumMod val="50000"/>
                  </a:schemeClr>
                </a:solidFill>
              </a:rPr>
              <a:t> Pétain</a:t>
            </a:r>
            <a:br>
              <a:rPr lang="es-CR" sz="4400" dirty="0">
                <a:solidFill>
                  <a:schemeClr val="accent6">
                    <a:lumMod val="50000"/>
                  </a:schemeClr>
                </a:solidFill>
              </a:rPr>
            </a:br>
            <a:endParaRPr lang="es-CR" sz="4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14350" indent="-514350">
              <a:buFont typeface="Wingdings" pitchFamily="2" charset="2"/>
              <a:buChar char="q"/>
            </a:pPr>
            <a:r>
              <a:rPr lang="es-C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Henri </a:t>
            </a:r>
            <a:r>
              <a:rPr lang="es-CR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Philippe</a:t>
            </a:r>
            <a:r>
              <a:rPr lang="es-C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CR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Benoni</a:t>
            </a:r>
            <a:r>
              <a:rPr lang="es-C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CR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Omer</a:t>
            </a:r>
            <a:r>
              <a:rPr lang="es-C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Joseph Pétain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C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Francés (clase media)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Jefe del Estado Francés de 1940 – 1944.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Cuando Francia se rinde ante Alemania convierte el Estado en una dictadura.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Promovía una sociedad autoritaria católica.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Proclamó leyes anti-semitas.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Alemanes ocupan norte y este del territorio francés.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 sentenciado a muerte por traición.</a:t>
            </a:r>
            <a:endParaRPr lang="es-E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indent="-514350">
              <a:buFont typeface="Wingdings" pitchFamily="2" charset="2"/>
              <a:buChar char="q"/>
            </a:pPr>
            <a:endParaRPr lang="es-CR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indent="-514350">
              <a:buFont typeface="Wingdings" pitchFamily="2" charset="2"/>
              <a:buChar char="q"/>
            </a:pPr>
            <a:endParaRPr lang="es-C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-1"/>
            <a:ext cx="1643042" cy="2190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CR" sz="4400" dirty="0">
                <a:solidFill>
                  <a:schemeClr val="accent6">
                    <a:lumMod val="50000"/>
                  </a:schemeClr>
                </a:solidFill>
              </a:rPr>
              <a:t>Charles de </a:t>
            </a:r>
            <a:r>
              <a:rPr lang="es-CR" sz="4400" dirty="0" smtClean="0">
                <a:solidFill>
                  <a:schemeClr val="accent6">
                    <a:lumMod val="50000"/>
                  </a:schemeClr>
                </a:solidFill>
              </a:rPr>
              <a:t>Gaulle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Charles André Joseph Marie De Gaulle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Francés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(clase media)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Promotor de la reconciliación franco-alemana.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Buscaba la igualdad ante británicos y estadounidenses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 oponía a las fuerzas armadas francesas.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Propone al Gobierno que se establezca en Argel.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 la invasión nazi abandona Francia y toma el poder sobre la Francia Libre.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Esta organización permitió la dignificada victoria de toda Francia</a:t>
            </a:r>
            <a:endParaRPr lang="es-C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0"/>
            <a:ext cx="2071670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CR" sz="4800" dirty="0" smtClean="0">
                <a:solidFill>
                  <a:schemeClr val="accent6">
                    <a:lumMod val="50000"/>
                  </a:schemeClr>
                </a:solidFill>
              </a:rPr>
              <a:t>Adolf Hitler    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Austriaco (campesino)</a:t>
            </a:r>
          </a:p>
          <a:p>
            <a:pPr>
              <a:buFont typeface="Wingdings" pitchFamily="2" charset="2"/>
              <a:buChar char="q"/>
            </a:pPr>
            <a:r>
              <a:rPr lang="es-C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</a:t>
            </a: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íder del Partido Nacional Socialista Alemán, conocido como Partido Nazi.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Desarrolló su anti-semitismo en Viena, comunidad racista.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Promovía el nacionalismo alemán, el anti-semitismo y el anti-comunismo.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Ganó ante el pueblo los méritos de salvarlos de la depresión económica, los comunistas, judíos, bolcheviques y otras minorías</a:t>
            </a:r>
            <a:r>
              <a:rPr lang="es-CR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es-CR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CR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CR" dirty="0" smtClean="0">
              <a:solidFill>
                <a:schemeClr val="bg1">
                  <a:lumMod val="75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endParaRPr lang="es-CR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>
              <a:buNone/>
            </a:pPr>
            <a:endParaRPr lang="es-CR" sz="4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Expansión industrial y civil más importante de la historia alemana.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 alía con Japón y territorios de Austria y Checoslovaquia.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Firma en 1939 un tratado de paz con Stalin.</a:t>
            </a:r>
          </a:p>
          <a:p>
            <a:pPr>
              <a:buFont typeface="Wingdings" pitchFamily="2" charset="2"/>
              <a:buChar char="q"/>
            </a:pPr>
            <a:endParaRPr lang="es-CR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CR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CR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0"/>
            <a:ext cx="1714480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es-CR" sz="9300" dirty="0" smtClean="0">
                <a:solidFill>
                  <a:schemeClr val="accent6">
                    <a:lumMod val="50000"/>
                  </a:schemeClr>
                </a:solidFill>
              </a:rPr>
              <a:t>Hirohito</a:t>
            </a:r>
          </a:p>
          <a:p>
            <a:pPr>
              <a:buFont typeface="Wingdings" pitchFamily="2" charset="2"/>
              <a:buChar char="q"/>
            </a:pPr>
            <a:r>
              <a:rPr lang="es-CR" sz="5800" dirty="0" smtClean="0"/>
              <a:t> </a:t>
            </a: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Conocido como Emperador </a:t>
            </a:r>
            <a:r>
              <a:rPr lang="es-CR" sz="67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Showa</a:t>
            </a: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       </a:t>
            </a:r>
          </a:p>
          <a:p>
            <a:pPr>
              <a:buFont typeface="Wingdings" pitchFamily="2" charset="2"/>
              <a:buChar char="q"/>
            </a:pP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Japonés (clase social alta)</a:t>
            </a:r>
          </a:p>
          <a:p>
            <a:pPr>
              <a:buFont typeface="Wingdings" pitchFamily="2" charset="2"/>
              <a:buChar char="q"/>
            </a:pP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Militar Japonesa</a:t>
            </a:r>
          </a:p>
          <a:p>
            <a:pPr>
              <a:buFont typeface="Wingdings" pitchFamily="2" charset="2"/>
              <a:buChar char="q"/>
            </a:pP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 alía con los nazis y fascistas formando las Potencias del Eje.</a:t>
            </a:r>
          </a:p>
          <a:p>
            <a:pPr>
              <a:lnSpc>
                <a:spcPct val="90000"/>
              </a:lnSpc>
              <a:buNone/>
            </a:pP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Sus objetivos eran: </a:t>
            </a:r>
          </a:p>
          <a:p>
            <a:pPr lvl="1">
              <a:lnSpc>
                <a:spcPct val="90000"/>
              </a:lnSpc>
            </a:pP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Recibir ayuda para conquistar China y el Sureste de Asia.</a:t>
            </a:r>
          </a:p>
          <a:p>
            <a:pPr lvl="1">
              <a:lnSpc>
                <a:spcPct val="90000"/>
              </a:lnSpc>
            </a:pP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Expulsar militares británicos y americanos.</a:t>
            </a:r>
          </a:p>
          <a:p>
            <a:pPr lvl="1">
              <a:lnSpc>
                <a:spcPct val="90000"/>
              </a:lnSpc>
            </a:pP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Ayuda del oeste en la adquisición de neceseres.</a:t>
            </a:r>
            <a:endParaRPr lang="es-ES" sz="67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Proponen una negociación diplomática.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Luego de las bombas nucleares Japón se rinde.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s-CR" sz="6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 le atribuyen a Hirohito cargos por crímenes de guerra.</a:t>
            </a:r>
          </a:p>
          <a:p>
            <a:pPr>
              <a:buFont typeface="Wingdings" pitchFamily="2" charset="2"/>
              <a:buChar char="q"/>
            </a:pPr>
            <a:endParaRPr lang="es-CR" sz="58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s-CR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0"/>
            <a:ext cx="2143108" cy="25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es-CR" sz="4400" dirty="0">
                <a:solidFill>
                  <a:schemeClr val="accent6">
                    <a:lumMod val="50000"/>
                  </a:schemeClr>
                </a:solidFill>
              </a:rPr>
              <a:t>Franklin D. Roosevelt</a:t>
            </a:r>
            <a:r>
              <a:rPr lang="es-CR" dirty="0" smtClean="0"/>
              <a:t/>
            </a:r>
            <a:br>
              <a:rPr lang="es-CR" dirty="0" smtClean="0"/>
            </a:br>
            <a:endParaRPr lang="es-CR" dirty="0" smtClean="0"/>
          </a:p>
          <a:p>
            <a:pPr>
              <a:buFont typeface="Wingdings" pitchFamily="2" charset="2"/>
              <a:buChar char="q"/>
            </a:pPr>
            <a:r>
              <a:rPr lang="es-C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Franklin </a:t>
            </a:r>
            <a:r>
              <a:rPr lang="es-C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Delano</a:t>
            </a: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Roosevelt </a:t>
            </a:r>
          </a:p>
          <a:p>
            <a:pPr>
              <a:buFont typeface="Wingdings" pitchFamily="2" charset="2"/>
              <a:buChar char="q"/>
            </a:pPr>
            <a:r>
              <a:rPr lang="es-C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Estadunidense (clase social alta)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Presidente de Estados Unidos 1933 – 1945 por el Partido Demócrata.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Apoyó la formación de las Naciones Unidas.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Planes para mejorar la economía, agricultura y el desempleo.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Dotó de un seguro social</a:t>
            </a:r>
          </a:p>
          <a:p>
            <a:pPr>
              <a:buFont typeface="Wingdings" pitchFamily="2" charset="2"/>
              <a:buChar char="q"/>
            </a:pPr>
            <a:r>
              <a:rPr lang="es-C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C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“El único miedo que hay que tener es al miedo en sí”</a:t>
            </a:r>
            <a:endParaRPr lang="es-ES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C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Luchó por mantener a Estados Unidos neutral en la II Guerra Mundial.</a:t>
            </a:r>
          </a:p>
          <a:p>
            <a:pPr>
              <a:buFont typeface="Wingdings" pitchFamily="2" charset="2"/>
              <a:buChar char="q"/>
            </a:pPr>
            <a:endParaRPr lang="es-CR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1" y="0"/>
            <a:ext cx="1714480" cy="249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CR" sz="4400" dirty="0">
                <a:solidFill>
                  <a:schemeClr val="accent6">
                    <a:lumMod val="50000"/>
                  </a:schemeClr>
                </a:solidFill>
              </a:rPr>
              <a:t>Dwight David </a:t>
            </a:r>
            <a:r>
              <a:rPr lang="es-CR" sz="4400" dirty="0" smtClean="0">
                <a:solidFill>
                  <a:schemeClr val="accent6">
                    <a:lumMod val="50000"/>
                  </a:schemeClr>
                </a:solidFill>
              </a:rPr>
              <a:t>Eisenhower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Estadunidense (humilde)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Seguía ideales del republicanismo moderno.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“Estados Unidos es la nación más fuerte, productiva e influyente del mundo”.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Impulsó una mejor calidad de vida a las clases bajas.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General de las victoriosas tropas en la II Guerra Mundial.</a:t>
            </a:r>
          </a:p>
          <a:p>
            <a:pPr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Obtuvo la tregua en Corea, disminuyó las tensiones en la Guerra Fría.</a:t>
            </a:r>
          </a:p>
          <a:p>
            <a:pPr>
              <a:buFont typeface="Wingdings" pitchFamily="2" charset="2"/>
              <a:buChar char="q"/>
            </a:pPr>
            <a:endParaRPr lang="es-E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C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Aseguró que las leyes de segregación racial en las escuelas se hicieran efectivas.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“No deben haber ciudadanos de segunda clase en este país”.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s-C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s-E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s-C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786058"/>
            <a:ext cx="269081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2857496"/>
            <a:ext cx="2141521" cy="300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s-CR" sz="4400" dirty="0" err="1">
                <a:solidFill>
                  <a:schemeClr val="accent6">
                    <a:lumMod val="50000"/>
                  </a:schemeClr>
                </a:solidFill>
              </a:rPr>
              <a:t>Iósif</a:t>
            </a:r>
            <a:r>
              <a:rPr lang="es-CR" sz="4400" dirty="0">
                <a:solidFill>
                  <a:schemeClr val="accent6">
                    <a:lumMod val="50000"/>
                  </a:schemeClr>
                </a:solidFill>
              </a:rPr>
              <a:t> Stalin (Joseph</a:t>
            </a:r>
            <a:r>
              <a:rPr lang="es-CR" sz="4400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 algn="l">
              <a:buFont typeface="Wingdings" pitchFamily="2" charset="2"/>
              <a:buChar char="q"/>
            </a:pPr>
            <a:r>
              <a:rPr lang="es-CR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Russiaunder</a:t>
            </a:r>
            <a:r>
              <a:rPr lang="es-C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Stalin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Georgiano (pobre)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Dictador soviético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Comunista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Se unió a la lucha clandestina de los socialistas rusos contra el régimen zarista. </a:t>
            </a:r>
            <a:endParaRPr lang="es-C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Implantó el régimen más totalitario que haya existido jamás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Realizó el proyecto socioeconómico comunista en Rusia</a:t>
            </a:r>
          </a:p>
          <a:p>
            <a:pPr algn="l">
              <a:buFont typeface="Wingdings" pitchFamily="2" charset="2"/>
              <a:buChar char="q"/>
            </a:pPr>
            <a:r>
              <a:rPr lang="es-C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Realizó la conversión de la URSS en una gran potencia.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56" y="571480"/>
            <a:ext cx="271464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557</Words>
  <Application>Microsoft Office PowerPoint</Application>
  <PresentationFormat>Presentación en pantalla (4:3)</PresentationFormat>
  <Paragraphs>88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Gladys Viquez Rojas</dc:creator>
  <cp:lastModifiedBy>Gladys Viquez Rojas</cp:lastModifiedBy>
  <cp:revision>40</cp:revision>
  <dcterms:created xsi:type="dcterms:W3CDTF">2009-06-12T01:42:21Z</dcterms:created>
  <dcterms:modified xsi:type="dcterms:W3CDTF">2009-06-12T05:50:25Z</dcterms:modified>
</cp:coreProperties>
</file>