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4" r:id="rId3"/>
    <p:sldId id="257" r:id="rId4"/>
    <p:sldId id="262" r:id="rId5"/>
    <p:sldId id="259" r:id="rId6"/>
    <p:sldId id="260" r:id="rId7"/>
    <p:sldId id="279" r:id="rId8"/>
    <p:sldId id="265" r:id="rId9"/>
    <p:sldId id="258" r:id="rId10"/>
    <p:sldId id="280" r:id="rId11"/>
    <p:sldId id="271" r:id="rId12"/>
    <p:sldId id="281" r:id="rId13"/>
    <p:sldId id="261" r:id="rId14"/>
    <p:sldId id="267" r:id="rId15"/>
    <p:sldId id="263" r:id="rId16"/>
    <p:sldId id="270" r:id="rId17"/>
    <p:sldId id="268" r:id="rId18"/>
    <p:sldId id="266" r:id="rId19"/>
    <p:sldId id="272" r:id="rId20"/>
    <p:sldId id="273" r:id="rId21"/>
    <p:sldId id="274" r:id="rId22"/>
    <p:sldId id="275" r:id="rId23"/>
    <p:sldId id="276" r:id="rId24"/>
    <p:sldId id="277" r:id="rId25"/>
    <p:sldId id="282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dirty="0"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dirty="0"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dirty="0"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dirty="0"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dirty="0"/>
              <a:t>6/8/2015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dirty="0"/>
              <a:t>6/8/2015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dirty="0"/>
              <a:t>6/8/2015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dirty="0"/>
              <a:t>6/8/2015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dirty="0"/>
              <a:t>6/8/2015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dirty="0"/>
              <a:t>6/8/2015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dirty="0"/>
              <a:t>6/8/2015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image.slidesharecdn.com/lapostguerrapowertpoint-120531155944-phpapp01/95/la-postguerra-2-728.jpg?cb=133849805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3029"/>
            <a:ext cx="12192000" cy="696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 idx="4294967295"/>
          </p:nvPr>
        </p:nvSpPr>
        <p:spPr>
          <a:xfrm>
            <a:off x="0" y="-206057"/>
            <a:ext cx="6104586" cy="1236368"/>
          </a:xfrm>
        </p:spPr>
        <p:txBody>
          <a:bodyPr>
            <a:normAutofit fontScale="90000"/>
          </a:bodyPr>
          <a:lstStyle/>
          <a:p>
            <a:pPr algn="ctr"/>
            <a:r>
              <a:rPr lang="es-CR" sz="39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MUNDO EN LA POST GUERRA</a:t>
            </a:r>
            <a:r>
              <a:rPr lang="es-CR" sz="44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s-CR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s-CR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s-CR" b="1" i="1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4294967295"/>
          </p:nvPr>
        </p:nvSpPr>
        <p:spPr>
          <a:xfrm>
            <a:off x="0" y="6419849"/>
            <a:ext cx="4065431" cy="438150"/>
          </a:xfrm>
        </p:spPr>
        <p:txBody>
          <a:bodyPr/>
          <a:lstStyle/>
          <a:p>
            <a:pPr algn="r"/>
            <a:r>
              <a:rPr lang="es-CR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LUIS DIEGO ARGUEDAS CORDERO</a:t>
            </a:r>
            <a:endParaRPr lang="es-CR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4575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ttp://1.bp.blogspot.com/-ikBdnJsskC0/UW5jHJLl10I/AAAAAAAAGz8/lUgt3zRkTuw/s1600/DIVISI%25C3%2593N+DE+EUROPA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12192000" cy="6396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756458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ttp://2.bp.blogspot.com/-sEzthbcZUC8/UW5jHHTEhnI/AAAAAAAAG0E/8opgFF3O48Y/s1600/TEMA+13+LA+GUERRA+FR%25C3%258DA+Y+EL+NUEVO+ORDEN+MUNDIAL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27837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ttp://cmapspublic2.ihmc.us/rid=1JDT2H61Z-9YXV9V-23FW/esquema%20guerra%20fria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78" y="6840"/>
            <a:ext cx="12179121" cy="68511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402107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ttp://image.slidesharecdn.com/elmundodepostguerra-111020130107-phpapp02/95/el-mundo-de-postguerra-la-guerra-fra-1-728.jpg?cb=131911664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77" t="9104" r="4132" b="2768"/>
          <a:stretch/>
        </p:blipFill>
        <p:spPr bwMode="auto">
          <a:xfrm>
            <a:off x="0" y="0"/>
            <a:ext cx="12192000" cy="6452315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  <a:effectLst>
            <a:softEdge rad="127000"/>
          </a:effectLst>
          <a:scene3d>
            <a:camera prst="orthographicFront"/>
            <a:lightRig rig="threePt" dir="t"/>
          </a:scene3d>
          <a:sp3d contourW="12700" prstMaterial="metal">
            <a:bevelB w="152400" h="50800" prst="softRound"/>
            <a:contourClr>
              <a:srgbClr val="FFFF00"/>
            </a:contourClr>
          </a:sp3d>
        </p:spPr>
      </p:pic>
    </p:spTree>
    <p:extLst>
      <p:ext uri="{BB962C8B-B14F-4D97-AF65-F5344CB8AC3E}">
        <p14:creationId xmlns:p14="http://schemas.microsoft.com/office/powerpoint/2010/main" val="3783748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ttp://image.slidesharecdn.com/la-poca-de-la-guerra-fria-1209236473354110-9/95/la-epoca-de-la-guerra-fria-2-728.jpg?cb=120922959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3492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0316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ttp://2.bp.blogspot.com/-M1m5yAirkyg/UZ3CU4CNfHI/AAAAAAAADq4/2yDMQGDuJW0/s1600/TEMA+13+LA+GUERRA+FRI%CC%81A+Y+EL+NUEVO+ORDEN+MUNDI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43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32181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ttp://4.bp.blogspot.com/-sYV6L0Ip9L8/T21oOnRjxyI/AAAAAAAADP8/7ma584G6evk/s1600/Diapositiva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0" y="27768"/>
            <a:ext cx="12170670" cy="6373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0753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ttp://1.bp.blogspot.com/-ht9QMRCQkRc/T21oPVKjMDI/AAAAAAAADQE/kvJ6XEKmooE/s1600/Diapositiva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349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9346821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ttp://image.slidesharecdn.com/grandesconflictosdelaguerrafra-140602111451-phpapp02/95/grandes-conflictos-de-la-guerra-fra-4-638.jpg?cb=140172572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4780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10277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ttp://2.bp.blogspot.com/-3YqKbxL6gTk/T21oNZeieUI/AAAAAAAADP4/fII8NXR0IfE/s1600/Diapositiva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ángulo 2"/>
          <p:cNvSpPr/>
          <p:nvPr/>
        </p:nvSpPr>
        <p:spPr>
          <a:xfrm>
            <a:off x="-1" y="6413679"/>
            <a:ext cx="3322749" cy="29621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52378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http://4.bp.blogspot.com/_gIRVcMo6u7Q/Sg9HvZSF3YI/AAAAAAAAAA0/4H2UNWIo3Nk/S660/titulo+bolg+web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14800"/>
            <a:ext cx="12191999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 descr="http://2.bp.blogspot.com/-M2jxBYpkQqA/UelQYzHi2vI/AAAAAAAAB8A/GFYkFVMRIcs/s1600/1guerra_fria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1835684" cy="5219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5253352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ttp://i.ytimg.com/vi/B_hAtbRNM90/hqdefault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39" b="2910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74676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ttp://img.scoop.it/SUqSKBCxUhEiesCwJfVa-zl72eJkfbmt4t8yenImKBVvK0kTmF0xjctABnaLJIm9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03759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ttp://image.slidesharecdn.com/laguerrafra-140512104452-phpapp01/95/la-guerra-fra-presentacin-colectiva-alumnos-1-b-17-638.jpg?cb=1399891561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3" t="3559" r="1752" b="6235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21882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s.forwallpaper.com/files/images/3/39a0/39a027aa/1015190/vietnam-w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0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imagen4.zonadecompras.com/portadas/gr/551_la-guerra-de-vietnam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3" b="64025"/>
          <a:stretch/>
        </p:blipFill>
        <p:spPr bwMode="auto">
          <a:xfrm>
            <a:off x="6849725" y="4635108"/>
            <a:ext cx="5342275" cy="2215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903945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mage.slidesharecdn.com/presentacionguerrafria-140923093326-phpapp02/95/presentacion-guerra-fria-de-la-guerra-de-vietnam-10-638.jpg?cb=141148286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9" t="8469" r="10990" b="33665"/>
          <a:stretch/>
        </p:blipFill>
        <p:spPr bwMode="auto">
          <a:xfrm>
            <a:off x="5911403" y="0"/>
            <a:ext cx="6280597" cy="3313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image.slidesharecdn.com/guerradevietnam-140101203152-phpapp02/95/guerra-de-vietnam-3-638.jpg?cb=138863000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29" t="14961" r="5691"/>
          <a:stretch/>
        </p:blipFill>
        <p:spPr bwMode="auto">
          <a:xfrm>
            <a:off x="0" y="12878"/>
            <a:ext cx="5911403" cy="31488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http://images.slideplayer.es/12/3619108/slides/slide_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403" y="3313861"/>
            <a:ext cx="6280597" cy="3544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 descr="http://image.slidesharecdn.com/guerrafria-110816230647-phpapp01/95/la-guerra-fra-18-728.jpg?cb=1313554575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9" t="10803" r="2397" b="11030"/>
          <a:stretch/>
        </p:blipFill>
        <p:spPr bwMode="auto">
          <a:xfrm>
            <a:off x="0" y="3161763"/>
            <a:ext cx="6168980" cy="3696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98183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esp.rt.com/actualidad/public_images/da2/da28e6762cf11c20fa2e0c22d4bd6eea_arti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371851"/>
            <a:ext cx="6096000" cy="348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esp.rt.com/actualidad/public_images/d93/d938b2b77768d74327bdc61c4e043ed1_artic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0" y="0"/>
            <a:ext cx="6191250" cy="337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radio.uchile.cl/wp-content/uploads/2013/12/isla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1851"/>
            <a:ext cx="6096000" cy="348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encrypted-tbn2.gstatic.com/images?q=tbn:ANd9GcQhsdOg5FlYvaE5Mb6Am6-BdoEoZ7wgid9vI84b5QaOvxLVeHlK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62"/>
          <a:stretch/>
        </p:blipFill>
        <p:spPr bwMode="auto">
          <a:xfrm>
            <a:off x="-1" y="0"/>
            <a:ext cx="6096001" cy="3394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55030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ttp://image.slidesharecdn.com/copiadelaguerrafra1945-90-090403184338-phpapp02/95/slide-1-728.jpg?136570331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55" r="50713"/>
          <a:stretch/>
        </p:blipFill>
        <p:spPr bwMode="auto">
          <a:xfrm>
            <a:off x="0" y="1"/>
            <a:ext cx="12192000" cy="637504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9452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ttp://4.bp.blogspot.com/_GyVE4dH43Ww/S_69KOwrQ5I/AAAAAAAABws/Vdk7h2rGIlk/s1600/TEMA+13+LA+GUERRA+FR%C3%8DA+Y+EL+NUEVO+ORDEN+MUNDIAL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6389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5862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ttp://image.slidesharecdn.com/sesin1-05laguerrafrayelmundopostguerra-130307061704-phpapp01/95/sesin-1-05-la-guerra-fra-y-el-mundo-postguerra-3-638.jpg?cb=136265870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54246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539104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ttps://historiamoncontemporani.files.wordpress.com/2013/03/concepto-guerra-fri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3317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ttp://4.bp.blogspot.com/-3wK5Kyzop6Y/T21oLN5tpxI/AAAAAAAADPo/H63U4Nj9xU4/s1600/Diapositiva1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12192000" cy="64394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" name="Rectángulo 2"/>
          <p:cNvSpPr/>
          <p:nvPr/>
        </p:nvSpPr>
        <p:spPr>
          <a:xfrm>
            <a:off x="0" y="6027314"/>
            <a:ext cx="3425780" cy="412122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828145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ttp://image.slidesharecdn.com/laguerrafria-100414125715-phpapp02/95/la-guerra-fria-1-728.jpg?cb=127126807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8" t="9925" r="8930" b="17563"/>
          <a:stretch/>
        </p:blipFill>
        <p:spPr bwMode="auto">
          <a:xfrm>
            <a:off x="25757" y="0"/>
            <a:ext cx="12196293" cy="6467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909920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http://3.bp.blogspot.com/-fZwZoaRV2wA/T71hPznF98I/AAAAAAAAAZc/3OPqIUB55b0/s1600/guerrafria2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1999" cy="6375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284559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ción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179</TotalTime>
  <Words>13</Words>
  <Application>Microsoft Office PowerPoint</Application>
  <PresentationFormat>Panorámica</PresentationFormat>
  <Paragraphs>2</Paragraphs>
  <Slides>25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Retrospección</vt:lpstr>
      <vt:lpstr>EL MUNDO EN LA POST GUERRA: 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MUNDO EN LA POST GUERRA:  1945 * 1989</dc:title>
  <dc:creator>LUIS DIEGO ARGUEDAS CORDERO</dc:creator>
  <cp:lastModifiedBy>LUIS DIEGO ARGUEDAS CORDERO</cp:lastModifiedBy>
  <cp:revision>9</cp:revision>
  <dcterms:created xsi:type="dcterms:W3CDTF">2015-06-08T15:23:21Z</dcterms:created>
  <dcterms:modified xsi:type="dcterms:W3CDTF">2015-06-08T18:22:57Z</dcterms:modified>
</cp:coreProperties>
</file>